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259" r:id="rId2"/>
    <p:sldId id="292" r:id="rId3"/>
    <p:sldId id="275" r:id="rId4"/>
    <p:sldId id="261" r:id="rId5"/>
    <p:sldId id="274" r:id="rId6"/>
    <p:sldId id="288" r:id="rId7"/>
    <p:sldId id="280" r:id="rId8"/>
    <p:sldId id="258" r:id="rId9"/>
    <p:sldId id="276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78" r:id="rId18"/>
    <p:sldId id="277" r:id="rId19"/>
    <p:sldId id="289" r:id="rId20"/>
    <p:sldId id="290" r:id="rId21"/>
    <p:sldId id="268" r:id="rId22"/>
    <p:sldId id="270" r:id="rId23"/>
    <p:sldId id="271" r:id="rId24"/>
    <p:sldId id="272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DD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15" autoAdjust="0"/>
    <p:restoredTop sz="95878" autoAdjust="0"/>
  </p:normalViewPr>
  <p:slideViewPr>
    <p:cSldViewPr>
      <p:cViewPr varScale="1">
        <p:scale>
          <a:sx n="69" d="100"/>
          <a:sy n="69" d="100"/>
        </p:scale>
        <p:origin x="86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69A74-6CE7-41F2-8366-91717BE1492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936B6D-DCE8-40EF-A723-26E4F2301809}">
      <dgm:prSet phldrT="[Text]" custT="1"/>
      <dgm:spPr/>
      <dgm:t>
        <a:bodyPr/>
        <a:lstStyle/>
        <a:p>
          <a:r>
            <a:rPr lang="bn-BD" sz="3600" b="1" dirty="0" smtClean="0">
              <a:latin typeface="NikoshBAN" pitchFamily="2" charset="0"/>
              <a:cs typeface="NikoshBAN" pitchFamily="2" charset="0"/>
            </a:rPr>
            <a:t>খতিয়ান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C09A331C-BCBA-4215-8627-553ADE7C4E91}" type="parTrans" cxnId="{3C975F45-EE6D-422B-9CD3-11779BFA16B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73C36325-3E63-415C-BC3B-FE3B82BF66FB}" type="sibTrans" cxnId="{3C975F45-EE6D-422B-9CD3-11779BFA16BE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E2E2FAC-5BFD-4479-B61E-C4AF228FE675}">
      <dgm:prSet phldrT="[Text]" custT="1"/>
      <dgm:spPr/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দেনাদার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BE742E6-05A7-4C62-B346-0B66D7706527}" type="parTrans" cxnId="{EEAD43AD-BFA2-413C-860C-AA5902B2DA2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4FAF94B-21DF-4D7F-89C2-828F3405E172}" type="sibTrans" cxnId="{EEAD43AD-BFA2-413C-860C-AA5902B2DA2D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7842569-8992-40D5-8C37-ECD2912146DB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ক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9C29DA8E-5EFE-486C-87C6-9CC56A74AE60}" type="parTrans" cxnId="{6370D4CC-F4CC-4C90-B70C-2708895729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52E9DF0-C06E-41FF-A644-627A40AD46AC}" type="sibTrans" cxnId="{6370D4CC-F4CC-4C90-B70C-2708895729B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9AF307C-9290-478F-A9F6-509A428BE500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খ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A0F29AE9-2A76-4860-A8E6-EE71DAF88356}" type="parTrans" cxnId="{84D1EB42-CAD9-4975-8D5B-EB75B1CEE00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EBD41B0-E61B-4147-8C17-6DB910482762}" type="sibTrans" cxnId="{84D1EB42-CAD9-4975-8D5B-EB75B1CEE00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48B94D5-25C4-442B-A6AB-B98BD5C9A9A0}">
      <dgm:prSet phldrT="[Text]" custT="1"/>
      <dgm:spPr/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পাও</a:t>
          </a:r>
          <a:r>
            <a:rPr lang="en-US" sz="2800" b="1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bn-BD" sz="2800" b="1" dirty="0" smtClean="0">
              <a:latin typeface="NikoshBAN" pitchFamily="2" charset="0"/>
              <a:cs typeface="NikoshBAN" pitchFamily="2" charset="0"/>
            </a:rPr>
            <a:t>দার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6FCBB5C2-A71C-4192-A637-6925AC1196B4}" type="parTrans" cxnId="{745382DF-B319-4FF6-9901-F7EA3137B7D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46F51CA-F43B-4A47-8400-23EECEA03BA8}" type="sibTrans" cxnId="{745382DF-B319-4FF6-9901-F7EA3137B7D1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6DFAEC-E0C5-4DB4-8E63-6156215CD7DB}">
      <dgm:prSet phldrT="[Text]"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অ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6B6068F1-D733-43AF-B9EF-842380DC47D3}" type="parTrans" cxnId="{81802586-AD6F-459B-B787-84DCC7525C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B151671-5F19-4121-B01A-4E2E69F977BB}" type="sibTrans" cxnId="{81802586-AD6F-459B-B787-84DCC7525CA2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37BEDD-FCD5-4E5B-A77D-5EB8AE0E9CA7}">
      <dgm:prSet/>
      <dgm:spPr/>
      <dgm:t>
        <a:bodyPr/>
        <a:lstStyle/>
        <a:p>
          <a:r>
            <a:rPr lang="bn-BD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</a:t>
          </a:r>
          <a:endParaRPr lang="en-US" b="1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52CD8A7A-29B7-4AA1-BB57-70FD882E8D31}" type="parTrans" cxnId="{66519CA8-3F58-414D-9183-44B9A9E54679}">
      <dgm:prSet/>
      <dgm:spPr/>
      <dgm:t>
        <a:bodyPr/>
        <a:lstStyle/>
        <a:p>
          <a:endParaRPr lang="en-US"/>
        </a:p>
      </dgm:t>
    </dgm:pt>
    <dgm:pt modelId="{D5D3722B-7EA1-4062-B772-E8287357CD07}" type="sibTrans" cxnId="{66519CA8-3F58-414D-9183-44B9A9E54679}">
      <dgm:prSet/>
      <dgm:spPr/>
      <dgm:t>
        <a:bodyPr/>
        <a:lstStyle/>
        <a:p>
          <a:endParaRPr lang="en-US"/>
        </a:p>
      </dgm:t>
    </dgm:pt>
    <dgm:pt modelId="{3AB2D7C1-65F0-4D80-B984-1AD25C00EFCA}">
      <dgm:prSet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ঘ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544ED56C-BC1F-4F30-8C2C-49753F143784}" type="parTrans" cxnId="{98F3DB36-CA09-478A-9387-AD829D0D0673}">
      <dgm:prSet/>
      <dgm:spPr/>
      <dgm:t>
        <a:bodyPr/>
        <a:lstStyle/>
        <a:p>
          <a:endParaRPr lang="en-US"/>
        </a:p>
      </dgm:t>
    </dgm:pt>
    <dgm:pt modelId="{5BCBF0D7-C01B-40FC-BF74-311DF46D4BF9}" type="sibTrans" cxnId="{98F3DB36-CA09-478A-9387-AD829D0D0673}">
      <dgm:prSet/>
      <dgm:spPr/>
      <dgm:t>
        <a:bodyPr/>
        <a:lstStyle/>
        <a:p>
          <a:endParaRPr lang="en-US"/>
        </a:p>
      </dgm:t>
    </dgm:pt>
    <dgm:pt modelId="{532B8D7D-9B71-4640-9BDD-227D14073FAD}">
      <dgm:prSet/>
      <dgm:spPr/>
      <dgm:t>
        <a:bodyPr/>
        <a:lstStyle/>
        <a:p>
          <a:r>
            <a:rPr lang="bn-BD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আ</a:t>
          </a:r>
          <a:endParaRPr lang="en-US" b="1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9814B880-28C4-40BB-B713-A13418CA298D}" type="parTrans" cxnId="{648EDCB3-EACF-4AFB-BEA0-95F8A2810E9D}">
      <dgm:prSet/>
      <dgm:spPr/>
      <dgm:t>
        <a:bodyPr/>
        <a:lstStyle/>
        <a:p>
          <a:endParaRPr lang="en-US"/>
        </a:p>
      </dgm:t>
    </dgm:pt>
    <dgm:pt modelId="{867FEA06-55B5-4A5D-AE7B-770BE87A78C4}" type="sibTrans" cxnId="{648EDCB3-EACF-4AFB-BEA0-95F8A2810E9D}">
      <dgm:prSet/>
      <dgm:spPr/>
      <dgm:t>
        <a:bodyPr/>
        <a:lstStyle/>
        <a:p>
          <a:endParaRPr lang="en-US"/>
        </a:p>
      </dgm:t>
    </dgm:pt>
    <dgm:pt modelId="{70CA373B-AFDD-4B8F-9562-52164D3E2D25}">
      <dgm:prSet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ই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77FF45E4-1D4D-4086-8EF7-C8ED2B096192}" type="parTrans" cxnId="{1C9C2FB1-08EA-48FC-9AFB-AB300950C642}">
      <dgm:prSet/>
      <dgm:spPr/>
      <dgm:t>
        <a:bodyPr/>
        <a:lstStyle/>
        <a:p>
          <a:endParaRPr lang="en-US"/>
        </a:p>
      </dgm:t>
    </dgm:pt>
    <dgm:pt modelId="{E92E14A8-BE52-443E-B362-92D3C070AC46}" type="sibTrans" cxnId="{1C9C2FB1-08EA-48FC-9AFB-AB300950C642}">
      <dgm:prSet/>
      <dgm:spPr/>
      <dgm:t>
        <a:bodyPr/>
        <a:lstStyle/>
        <a:p>
          <a:endParaRPr lang="en-US"/>
        </a:p>
      </dgm:t>
    </dgm:pt>
    <dgm:pt modelId="{8FC7298B-3461-458F-8A21-9ABF8A8D0CEF}">
      <dgm:prSet/>
      <dgm:spPr/>
      <dgm:t>
        <a:bodyPr/>
        <a:lstStyle/>
        <a:p>
          <a:r>
            <a:rPr lang="bn-BD" b="1" dirty="0" smtClean="0">
              <a:latin typeface="NikoshBAN" pitchFamily="2" charset="0"/>
              <a:cs typeface="NikoshBAN" pitchFamily="2" charset="0"/>
            </a:rPr>
            <a:t>ঈ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4938F44-DF9A-4FDA-A553-9BAA869CF3A6}" type="parTrans" cxnId="{C4D1AE1F-3FB0-49DE-93BC-075871D16D33}">
      <dgm:prSet/>
      <dgm:spPr/>
      <dgm:t>
        <a:bodyPr/>
        <a:lstStyle/>
        <a:p>
          <a:endParaRPr lang="en-US"/>
        </a:p>
      </dgm:t>
    </dgm:pt>
    <dgm:pt modelId="{74117B12-969D-42B8-8E9E-B5749AE7167B}" type="sibTrans" cxnId="{C4D1AE1F-3FB0-49DE-93BC-075871D16D33}">
      <dgm:prSet/>
      <dgm:spPr/>
      <dgm:t>
        <a:bodyPr/>
        <a:lstStyle/>
        <a:p>
          <a:endParaRPr lang="en-US"/>
        </a:p>
      </dgm:t>
    </dgm:pt>
    <dgm:pt modelId="{33041478-1B58-4F37-ACCE-32E1E1E4F5BB}" type="pres">
      <dgm:prSet presAssocID="{0B269A74-6CE7-41F2-8366-91717BE1492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8427F3A1-007F-437D-9407-F929C0CEF4F6}" type="pres">
      <dgm:prSet presAssocID="{0F936B6D-DCE8-40EF-A723-26E4F2301809}" presName="hierRoot1" presStyleCnt="0"/>
      <dgm:spPr/>
    </dgm:pt>
    <dgm:pt modelId="{F334D418-2BA6-4E43-BD3F-9CEB17BC91E3}" type="pres">
      <dgm:prSet presAssocID="{0F936B6D-DCE8-40EF-A723-26E4F2301809}" presName="composite" presStyleCnt="0"/>
      <dgm:spPr/>
    </dgm:pt>
    <dgm:pt modelId="{ECF99060-035B-4194-B879-A42787D487C3}" type="pres">
      <dgm:prSet presAssocID="{0F936B6D-DCE8-40EF-A723-26E4F2301809}" presName="background" presStyleLbl="node0" presStyleIdx="0" presStyleCnt="1"/>
      <dgm:spPr/>
    </dgm:pt>
    <dgm:pt modelId="{D33F4416-29A2-443D-88CB-F4E3E3D02034}" type="pres">
      <dgm:prSet presAssocID="{0F936B6D-DCE8-40EF-A723-26E4F2301809}" presName="text" presStyleLbl="fgAcc0" presStyleIdx="0" presStyleCnt="1" custScaleX="206606" custScaleY="1929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CB4521-8271-467B-AC72-AD4A42BA876D}" type="pres">
      <dgm:prSet presAssocID="{0F936B6D-DCE8-40EF-A723-26E4F2301809}" presName="hierChild2" presStyleCnt="0"/>
      <dgm:spPr/>
    </dgm:pt>
    <dgm:pt modelId="{5879824F-F814-4BC5-99FB-543193224A48}" type="pres">
      <dgm:prSet presAssocID="{CBE742E6-05A7-4C62-B346-0B66D7706527}" presName="Name10" presStyleLbl="parChTrans1D2" presStyleIdx="0" presStyleCnt="2"/>
      <dgm:spPr/>
      <dgm:t>
        <a:bodyPr/>
        <a:lstStyle/>
        <a:p>
          <a:endParaRPr lang="en-US"/>
        </a:p>
      </dgm:t>
    </dgm:pt>
    <dgm:pt modelId="{D67E726C-8295-4569-BB02-38E25387A91F}" type="pres">
      <dgm:prSet presAssocID="{0E2E2FAC-5BFD-4479-B61E-C4AF228FE675}" presName="hierRoot2" presStyleCnt="0"/>
      <dgm:spPr/>
    </dgm:pt>
    <dgm:pt modelId="{B6AF8C0E-49F3-41F5-8009-8C4C984E5ED2}" type="pres">
      <dgm:prSet presAssocID="{0E2E2FAC-5BFD-4479-B61E-C4AF228FE675}" presName="composite2" presStyleCnt="0"/>
      <dgm:spPr/>
    </dgm:pt>
    <dgm:pt modelId="{77FC8AC1-20A4-453D-B4E0-DB2B45F3F223}" type="pres">
      <dgm:prSet presAssocID="{0E2E2FAC-5BFD-4479-B61E-C4AF228FE675}" presName="background2" presStyleLbl="node2" presStyleIdx="0" presStyleCnt="2"/>
      <dgm:spPr/>
    </dgm:pt>
    <dgm:pt modelId="{808F53A8-3BA2-438E-B532-3DEE97ABB7C6}" type="pres">
      <dgm:prSet presAssocID="{0E2E2FAC-5BFD-4479-B61E-C4AF228FE675}" presName="text2" presStyleLbl="fgAcc2" presStyleIdx="0" presStyleCnt="2" custScaleX="245343" custScaleY="149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9468DEA-5329-471D-A6C7-5883EFC8254D}" type="pres">
      <dgm:prSet presAssocID="{0E2E2FAC-5BFD-4479-B61E-C4AF228FE675}" presName="hierChild3" presStyleCnt="0"/>
      <dgm:spPr/>
    </dgm:pt>
    <dgm:pt modelId="{2511F584-0CB2-49AD-AF97-4E314C95721F}" type="pres">
      <dgm:prSet presAssocID="{9C29DA8E-5EFE-486C-87C6-9CC56A74AE60}" presName="Name17" presStyleLbl="parChTrans1D3" presStyleIdx="0" presStyleCnt="8"/>
      <dgm:spPr/>
      <dgm:t>
        <a:bodyPr/>
        <a:lstStyle/>
        <a:p>
          <a:endParaRPr lang="en-US"/>
        </a:p>
      </dgm:t>
    </dgm:pt>
    <dgm:pt modelId="{E27FD252-D003-4A57-9923-E641041DB834}" type="pres">
      <dgm:prSet presAssocID="{D7842569-8992-40D5-8C37-ECD2912146DB}" presName="hierRoot3" presStyleCnt="0"/>
      <dgm:spPr/>
    </dgm:pt>
    <dgm:pt modelId="{6761B7A9-B966-4DA5-8887-7AC01F3EFBCE}" type="pres">
      <dgm:prSet presAssocID="{D7842569-8992-40D5-8C37-ECD2912146DB}" presName="composite3" presStyleCnt="0"/>
      <dgm:spPr/>
    </dgm:pt>
    <dgm:pt modelId="{5559B897-361E-4848-9DE7-90EB412990C8}" type="pres">
      <dgm:prSet presAssocID="{D7842569-8992-40D5-8C37-ECD2912146DB}" presName="background3" presStyleLbl="node3" presStyleIdx="0" presStyleCnt="8"/>
      <dgm:spPr/>
    </dgm:pt>
    <dgm:pt modelId="{DBF0041F-799A-41FA-8353-37554D571CCE}" type="pres">
      <dgm:prSet presAssocID="{D7842569-8992-40D5-8C37-ECD2912146DB}" presName="text3" presStyleLbl="fgAcc3" presStyleIdx="0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AB7955-BED8-4530-BDFC-12171E1DCE64}" type="pres">
      <dgm:prSet presAssocID="{D7842569-8992-40D5-8C37-ECD2912146DB}" presName="hierChild4" presStyleCnt="0"/>
      <dgm:spPr/>
    </dgm:pt>
    <dgm:pt modelId="{AB84279D-3C34-4D45-94EB-32CC492C56C7}" type="pres">
      <dgm:prSet presAssocID="{A0F29AE9-2A76-4860-A8E6-EE71DAF88356}" presName="Name17" presStyleLbl="parChTrans1D3" presStyleIdx="1" presStyleCnt="8"/>
      <dgm:spPr/>
      <dgm:t>
        <a:bodyPr/>
        <a:lstStyle/>
        <a:p>
          <a:endParaRPr lang="en-US"/>
        </a:p>
      </dgm:t>
    </dgm:pt>
    <dgm:pt modelId="{75E73213-4FDB-46CC-9650-20DC8E7BD32B}" type="pres">
      <dgm:prSet presAssocID="{09AF307C-9290-478F-A9F6-509A428BE500}" presName="hierRoot3" presStyleCnt="0"/>
      <dgm:spPr/>
    </dgm:pt>
    <dgm:pt modelId="{393B6EDC-ED1A-474D-BCB5-5F73A1A74EA2}" type="pres">
      <dgm:prSet presAssocID="{09AF307C-9290-478F-A9F6-509A428BE500}" presName="composite3" presStyleCnt="0"/>
      <dgm:spPr/>
    </dgm:pt>
    <dgm:pt modelId="{A5DFD394-7622-484E-963B-A052612BD93C}" type="pres">
      <dgm:prSet presAssocID="{09AF307C-9290-478F-A9F6-509A428BE500}" presName="background3" presStyleLbl="node3" presStyleIdx="1" presStyleCnt="8"/>
      <dgm:spPr/>
    </dgm:pt>
    <dgm:pt modelId="{B1AF6B4C-D9C1-4D32-98A7-CB33C921F491}" type="pres">
      <dgm:prSet presAssocID="{09AF307C-9290-478F-A9F6-509A428BE500}" presName="text3" presStyleLbl="fgAcc3" presStyleIdx="1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045E220-8253-4294-B2F0-9ED3F586E364}" type="pres">
      <dgm:prSet presAssocID="{09AF307C-9290-478F-A9F6-509A428BE500}" presName="hierChild4" presStyleCnt="0"/>
      <dgm:spPr/>
    </dgm:pt>
    <dgm:pt modelId="{B366F0C3-2E80-41FA-A7FE-CFC59E166F0B}" type="pres">
      <dgm:prSet presAssocID="{52CD8A7A-29B7-4AA1-BB57-70FD882E8D31}" presName="Name17" presStyleLbl="parChTrans1D3" presStyleIdx="2" presStyleCnt="8"/>
      <dgm:spPr/>
      <dgm:t>
        <a:bodyPr/>
        <a:lstStyle/>
        <a:p>
          <a:endParaRPr lang="en-US"/>
        </a:p>
      </dgm:t>
    </dgm:pt>
    <dgm:pt modelId="{DB9ACF8E-2FDA-4E63-807C-61BFCCC4AB13}" type="pres">
      <dgm:prSet presAssocID="{B137BEDD-FCD5-4E5B-A77D-5EB8AE0E9CA7}" presName="hierRoot3" presStyleCnt="0"/>
      <dgm:spPr/>
    </dgm:pt>
    <dgm:pt modelId="{5DA628D6-C5AC-4255-888F-995DAD9E3708}" type="pres">
      <dgm:prSet presAssocID="{B137BEDD-FCD5-4E5B-A77D-5EB8AE0E9CA7}" presName="composite3" presStyleCnt="0"/>
      <dgm:spPr/>
    </dgm:pt>
    <dgm:pt modelId="{F4146077-B8E4-431A-B0C3-E3D3989DF10B}" type="pres">
      <dgm:prSet presAssocID="{B137BEDD-FCD5-4E5B-A77D-5EB8AE0E9CA7}" presName="background3" presStyleLbl="node3" presStyleIdx="2" presStyleCnt="8"/>
      <dgm:spPr/>
    </dgm:pt>
    <dgm:pt modelId="{90898040-57B3-483F-8957-51AF142D93A2}" type="pres">
      <dgm:prSet presAssocID="{B137BEDD-FCD5-4E5B-A77D-5EB8AE0E9CA7}" presName="text3" presStyleLbl="fgAcc3" presStyleIdx="2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535382-F86F-47B7-B95B-1B9C49782047}" type="pres">
      <dgm:prSet presAssocID="{B137BEDD-FCD5-4E5B-A77D-5EB8AE0E9CA7}" presName="hierChild4" presStyleCnt="0"/>
      <dgm:spPr/>
    </dgm:pt>
    <dgm:pt modelId="{4E7E3A1F-BB49-48FF-B56D-2DA30A3854F4}" type="pres">
      <dgm:prSet presAssocID="{544ED56C-BC1F-4F30-8C2C-49753F143784}" presName="Name17" presStyleLbl="parChTrans1D3" presStyleIdx="3" presStyleCnt="8"/>
      <dgm:spPr/>
      <dgm:t>
        <a:bodyPr/>
        <a:lstStyle/>
        <a:p>
          <a:endParaRPr lang="en-US"/>
        </a:p>
      </dgm:t>
    </dgm:pt>
    <dgm:pt modelId="{53F00764-DCC4-4DDD-80F7-7B5DDD121C38}" type="pres">
      <dgm:prSet presAssocID="{3AB2D7C1-65F0-4D80-B984-1AD25C00EFCA}" presName="hierRoot3" presStyleCnt="0"/>
      <dgm:spPr/>
    </dgm:pt>
    <dgm:pt modelId="{B2E0E3AB-AAF7-4901-8390-D6C457EB2E7B}" type="pres">
      <dgm:prSet presAssocID="{3AB2D7C1-65F0-4D80-B984-1AD25C00EFCA}" presName="composite3" presStyleCnt="0"/>
      <dgm:spPr/>
    </dgm:pt>
    <dgm:pt modelId="{A5598FD7-1A32-4DA4-BA0F-EE7B729CC4C2}" type="pres">
      <dgm:prSet presAssocID="{3AB2D7C1-65F0-4D80-B984-1AD25C00EFCA}" presName="background3" presStyleLbl="node3" presStyleIdx="3" presStyleCnt="8"/>
      <dgm:spPr/>
    </dgm:pt>
    <dgm:pt modelId="{F74CEB26-0992-477A-A852-AD94FD5C49AE}" type="pres">
      <dgm:prSet presAssocID="{3AB2D7C1-65F0-4D80-B984-1AD25C00EFCA}" presName="text3" presStyleLbl="fgAcc3" presStyleIdx="3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650833-CF7A-410B-A4C3-F896AA4FCA65}" type="pres">
      <dgm:prSet presAssocID="{3AB2D7C1-65F0-4D80-B984-1AD25C00EFCA}" presName="hierChild4" presStyleCnt="0"/>
      <dgm:spPr/>
    </dgm:pt>
    <dgm:pt modelId="{DFBF1FF7-73A1-4EE1-9992-B6DE05DD1093}" type="pres">
      <dgm:prSet presAssocID="{6FCBB5C2-A71C-4192-A637-6925AC1196B4}" presName="Name10" presStyleLbl="parChTrans1D2" presStyleIdx="1" presStyleCnt="2"/>
      <dgm:spPr/>
      <dgm:t>
        <a:bodyPr/>
        <a:lstStyle/>
        <a:p>
          <a:endParaRPr lang="en-US"/>
        </a:p>
      </dgm:t>
    </dgm:pt>
    <dgm:pt modelId="{45530010-B114-4797-9253-2BA6EF7DDD13}" type="pres">
      <dgm:prSet presAssocID="{548B94D5-25C4-442B-A6AB-B98BD5C9A9A0}" presName="hierRoot2" presStyleCnt="0"/>
      <dgm:spPr/>
    </dgm:pt>
    <dgm:pt modelId="{C40E9CF7-53A3-48DF-8593-8975ED94486A}" type="pres">
      <dgm:prSet presAssocID="{548B94D5-25C4-442B-A6AB-B98BD5C9A9A0}" presName="composite2" presStyleCnt="0"/>
      <dgm:spPr/>
    </dgm:pt>
    <dgm:pt modelId="{AAC25FE4-0F6B-46C5-B373-9B9796CB6CCA}" type="pres">
      <dgm:prSet presAssocID="{548B94D5-25C4-442B-A6AB-B98BD5C9A9A0}" presName="background2" presStyleLbl="node2" presStyleIdx="1" presStyleCnt="2"/>
      <dgm:spPr/>
    </dgm:pt>
    <dgm:pt modelId="{458FC593-05EF-47F9-A9E7-C3392891DF08}" type="pres">
      <dgm:prSet presAssocID="{548B94D5-25C4-442B-A6AB-B98BD5C9A9A0}" presName="text2" presStyleLbl="fgAcc2" presStyleIdx="1" presStyleCnt="2" custScaleX="204340" custScaleY="12957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5193B6-2310-4435-A415-4BD4D3E4EDBB}" type="pres">
      <dgm:prSet presAssocID="{548B94D5-25C4-442B-A6AB-B98BD5C9A9A0}" presName="hierChild3" presStyleCnt="0"/>
      <dgm:spPr/>
    </dgm:pt>
    <dgm:pt modelId="{4EAC46E0-497E-458C-9F63-ED2B2D6AD8B6}" type="pres">
      <dgm:prSet presAssocID="{6B6068F1-D733-43AF-B9EF-842380DC47D3}" presName="Name17" presStyleLbl="parChTrans1D3" presStyleIdx="4" presStyleCnt="8"/>
      <dgm:spPr/>
      <dgm:t>
        <a:bodyPr/>
        <a:lstStyle/>
        <a:p>
          <a:endParaRPr lang="en-US"/>
        </a:p>
      </dgm:t>
    </dgm:pt>
    <dgm:pt modelId="{88EE0848-9353-46AD-9218-B8599C9A2FA9}" type="pres">
      <dgm:prSet presAssocID="{076DFAEC-E0C5-4DB4-8E63-6156215CD7DB}" presName="hierRoot3" presStyleCnt="0"/>
      <dgm:spPr/>
    </dgm:pt>
    <dgm:pt modelId="{A4167BB0-1FCF-4BF8-B8CD-D2120470727D}" type="pres">
      <dgm:prSet presAssocID="{076DFAEC-E0C5-4DB4-8E63-6156215CD7DB}" presName="composite3" presStyleCnt="0"/>
      <dgm:spPr/>
    </dgm:pt>
    <dgm:pt modelId="{7B04C384-DD8B-4C10-8C68-4D23CC766043}" type="pres">
      <dgm:prSet presAssocID="{076DFAEC-E0C5-4DB4-8E63-6156215CD7DB}" presName="background3" presStyleLbl="node3" presStyleIdx="4" presStyleCnt="8"/>
      <dgm:spPr/>
    </dgm:pt>
    <dgm:pt modelId="{0AB813E4-180F-45C5-8476-4F9B0FC7CC35}" type="pres">
      <dgm:prSet presAssocID="{076DFAEC-E0C5-4DB4-8E63-6156215CD7DB}" presName="text3" presStyleLbl="fgAcc3" presStyleIdx="4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187A17-414F-4562-851D-4056983E55C2}" type="pres">
      <dgm:prSet presAssocID="{076DFAEC-E0C5-4DB4-8E63-6156215CD7DB}" presName="hierChild4" presStyleCnt="0"/>
      <dgm:spPr/>
    </dgm:pt>
    <dgm:pt modelId="{48B8C3C4-07A2-4BEB-B425-DEAAA8341589}" type="pres">
      <dgm:prSet presAssocID="{9814B880-28C4-40BB-B713-A13418CA298D}" presName="Name17" presStyleLbl="parChTrans1D3" presStyleIdx="5" presStyleCnt="8"/>
      <dgm:spPr/>
      <dgm:t>
        <a:bodyPr/>
        <a:lstStyle/>
        <a:p>
          <a:endParaRPr lang="en-US"/>
        </a:p>
      </dgm:t>
    </dgm:pt>
    <dgm:pt modelId="{4526D6E7-8A19-4E87-A878-31CBBB4F79C5}" type="pres">
      <dgm:prSet presAssocID="{532B8D7D-9B71-4640-9BDD-227D14073FAD}" presName="hierRoot3" presStyleCnt="0"/>
      <dgm:spPr/>
    </dgm:pt>
    <dgm:pt modelId="{BBCB27C8-FE3F-4CA3-8397-4502634F59B0}" type="pres">
      <dgm:prSet presAssocID="{532B8D7D-9B71-4640-9BDD-227D14073FAD}" presName="composite3" presStyleCnt="0"/>
      <dgm:spPr/>
    </dgm:pt>
    <dgm:pt modelId="{21DE76CB-5DA8-428E-9FE5-91E175A54EDC}" type="pres">
      <dgm:prSet presAssocID="{532B8D7D-9B71-4640-9BDD-227D14073FAD}" presName="background3" presStyleLbl="node3" presStyleIdx="5" presStyleCnt="8"/>
      <dgm:spPr/>
    </dgm:pt>
    <dgm:pt modelId="{87CFD50B-72D8-48A0-A3B6-C1140C4EAA85}" type="pres">
      <dgm:prSet presAssocID="{532B8D7D-9B71-4640-9BDD-227D14073FAD}" presName="text3" presStyleLbl="fgAcc3" presStyleIdx="5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D37BE0-73DF-43D1-9338-9B9F1825CC61}" type="pres">
      <dgm:prSet presAssocID="{532B8D7D-9B71-4640-9BDD-227D14073FAD}" presName="hierChild4" presStyleCnt="0"/>
      <dgm:spPr/>
    </dgm:pt>
    <dgm:pt modelId="{7BF79265-7EC0-4FD5-A87E-354638DCC54D}" type="pres">
      <dgm:prSet presAssocID="{77FF45E4-1D4D-4086-8EF7-C8ED2B096192}" presName="Name17" presStyleLbl="parChTrans1D3" presStyleIdx="6" presStyleCnt="8"/>
      <dgm:spPr/>
      <dgm:t>
        <a:bodyPr/>
        <a:lstStyle/>
        <a:p>
          <a:endParaRPr lang="en-US"/>
        </a:p>
      </dgm:t>
    </dgm:pt>
    <dgm:pt modelId="{AF024563-5F01-42E5-AD8C-9A4784334CA4}" type="pres">
      <dgm:prSet presAssocID="{70CA373B-AFDD-4B8F-9562-52164D3E2D25}" presName="hierRoot3" presStyleCnt="0"/>
      <dgm:spPr/>
    </dgm:pt>
    <dgm:pt modelId="{9A2F9B18-F53B-41B4-8B2B-96DAC9119DD5}" type="pres">
      <dgm:prSet presAssocID="{70CA373B-AFDD-4B8F-9562-52164D3E2D25}" presName="composite3" presStyleCnt="0"/>
      <dgm:spPr/>
    </dgm:pt>
    <dgm:pt modelId="{77B989E5-ED85-4A63-B900-6273A0A781F3}" type="pres">
      <dgm:prSet presAssocID="{70CA373B-AFDD-4B8F-9562-52164D3E2D25}" presName="background3" presStyleLbl="node3" presStyleIdx="6" presStyleCnt="8"/>
      <dgm:spPr/>
    </dgm:pt>
    <dgm:pt modelId="{ABFD1FB9-7609-4A84-8BE9-2FDE58E646F0}" type="pres">
      <dgm:prSet presAssocID="{70CA373B-AFDD-4B8F-9562-52164D3E2D25}" presName="text3" presStyleLbl="fgAcc3" presStyleIdx="6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F6D8EFB-BCCE-4599-BB1C-99D7311C8F0D}" type="pres">
      <dgm:prSet presAssocID="{70CA373B-AFDD-4B8F-9562-52164D3E2D25}" presName="hierChild4" presStyleCnt="0"/>
      <dgm:spPr/>
    </dgm:pt>
    <dgm:pt modelId="{48E6EEB1-BC99-447D-AB10-51334867AAE7}" type="pres">
      <dgm:prSet presAssocID="{34938F44-DF9A-4FDA-A553-9BAA869CF3A6}" presName="Name17" presStyleLbl="parChTrans1D3" presStyleIdx="7" presStyleCnt="8"/>
      <dgm:spPr/>
      <dgm:t>
        <a:bodyPr/>
        <a:lstStyle/>
        <a:p>
          <a:endParaRPr lang="en-US"/>
        </a:p>
      </dgm:t>
    </dgm:pt>
    <dgm:pt modelId="{E2EA955F-1D8F-47D3-9329-621F55B23767}" type="pres">
      <dgm:prSet presAssocID="{8FC7298B-3461-458F-8A21-9ABF8A8D0CEF}" presName="hierRoot3" presStyleCnt="0"/>
      <dgm:spPr/>
    </dgm:pt>
    <dgm:pt modelId="{70CDE6FB-906D-4459-A4A4-27C4E869EB2A}" type="pres">
      <dgm:prSet presAssocID="{8FC7298B-3461-458F-8A21-9ABF8A8D0CEF}" presName="composite3" presStyleCnt="0"/>
      <dgm:spPr/>
    </dgm:pt>
    <dgm:pt modelId="{A3D9EE45-55F1-4DFF-A602-D0138D9364AB}" type="pres">
      <dgm:prSet presAssocID="{8FC7298B-3461-458F-8A21-9ABF8A8D0CEF}" presName="background3" presStyleLbl="node3" presStyleIdx="7" presStyleCnt="8"/>
      <dgm:spPr/>
    </dgm:pt>
    <dgm:pt modelId="{31C5A924-615D-455B-A802-1E5897DD79A2}" type="pres">
      <dgm:prSet presAssocID="{8FC7298B-3461-458F-8A21-9ABF8A8D0CEF}" presName="text3" presStyleLbl="fgAcc3" presStyleIdx="7" presStyleCnt="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DDFBA2-20B2-43C3-9294-3FB1AAD13232}" type="pres">
      <dgm:prSet presAssocID="{8FC7298B-3461-458F-8A21-9ABF8A8D0CEF}" presName="hierChild4" presStyleCnt="0"/>
      <dgm:spPr/>
    </dgm:pt>
  </dgm:ptLst>
  <dgm:cxnLst>
    <dgm:cxn modelId="{81802586-AD6F-459B-B787-84DCC7525CA2}" srcId="{548B94D5-25C4-442B-A6AB-B98BD5C9A9A0}" destId="{076DFAEC-E0C5-4DB4-8E63-6156215CD7DB}" srcOrd="0" destOrd="0" parTransId="{6B6068F1-D733-43AF-B9EF-842380DC47D3}" sibTransId="{6B151671-5F19-4121-B01A-4E2E69F977BB}"/>
    <dgm:cxn modelId="{6AAC8B8D-CBD7-40BD-8F08-426C6A3D58A4}" type="presOf" srcId="{A0F29AE9-2A76-4860-A8E6-EE71DAF88356}" destId="{AB84279D-3C34-4D45-94EB-32CC492C56C7}" srcOrd="0" destOrd="0" presId="urn:microsoft.com/office/officeart/2005/8/layout/hierarchy1"/>
    <dgm:cxn modelId="{98F3DB36-CA09-478A-9387-AD829D0D0673}" srcId="{0E2E2FAC-5BFD-4479-B61E-C4AF228FE675}" destId="{3AB2D7C1-65F0-4D80-B984-1AD25C00EFCA}" srcOrd="3" destOrd="0" parTransId="{544ED56C-BC1F-4F30-8C2C-49753F143784}" sibTransId="{5BCBF0D7-C01B-40FC-BF74-311DF46D4BF9}"/>
    <dgm:cxn modelId="{66519CA8-3F58-414D-9183-44B9A9E54679}" srcId="{0E2E2FAC-5BFD-4479-B61E-C4AF228FE675}" destId="{B137BEDD-FCD5-4E5B-A77D-5EB8AE0E9CA7}" srcOrd="2" destOrd="0" parTransId="{52CD8A7A-29B7-4AA1-BB57-70FD882E8D31}" sibTransId="{D5D3722B-7EA1-4062-B772-E8287357CD07}"/>
    <dgm:cxn modelId="{745382DF-B319-4FF6-9901-F7EA3137B7D1}" srcId="{0F936B6D-DCE8-40EF-A723-26E4F2301809}" destId="{548B94D5-25C4-442B-A6AB-B98BD5C9A9A0}" srcOrd="1" destOrd="0" parTransId="{6FCBB5C2-A71C-4192-A637-6925AC1196B4}" sibTransId="{F46F51CA-F43B-4A47-8400-23EECEA03BA8}"/>
    <dgm:cxn modelId="{648EDCB3-EACF-4AFB-BEA0-95F8A2810E9D}" srcId="{548B94D5-25C4-442B-A6AB-B98BD5C9A9A0}" destId="{532B8D7D-9B71-4640-9BDD-227D14073FAD}" srcOrd="1" destOrd="0" parTransId="{9814B880-28C4-40BB-B713-A13418CA298D}" sibTransId="{867FEA06-55B5-4A5D-AE7B-770BE87A78C4}"/>
    <dgm:cxn modelId="{639084B4-6D95-4332-AE52-17A74D9AB2F6}" type="presOf" srcId="{B137BEDD-FCD5-4E5B-A77D-5EB8AE0E9CA7}" destId="{90898040-57B3-483F-8957-51AF142D93A2}" srcOrd="0" destOrd="0" presId="urn:microsoft.com/office/officeart/2005/8/layout/hierarchy1"/>
    <dgm:cxn modelId="{15EB5BB6-D118-4AAE-BBDB-B2CBFB59432B}" type="presOf" srcId="{0E2E2FAC-5BFD-4479-B61E-C4AF228FE675}" destId="{808F53A8-3BA2-438E-B532-3DEE97ABB7C6}" srcOrd="0" destOrd="0" presId="urn:microsoft.com/office/officeart/2005/8/layout/hierarchy1"/>
    <dgm:cxn modelId="{6370D4CC-F4CC-4C90-B70C-2708895729B1}" srcId="{0E2E2FAC-5BFD-4479-B61E-C4AF228FE675}" destId="{D7842569-8992-40D5-8C37-ECD2912146DB}" srcOrd="0" destOrd="0" parTransId="{9C29DA8E-5EFE-486C-87C6-9CC56A74AE60}" sibTransId="{552E9DF0-C06E-41FF-A644-627A40AD46AC}"/>
    <dgm:cxn modelId="{73AB1973-89ED-4E40-8655-DD521F9451B6}" type="presOf" srcId="{9C29DA8E-5EFE-486C-87C6-9CC56A74AE60}" destId="{2511F584-0CB2-49AD-AF97-4E314C95721F}" srcOrd="0" destOrd="0" presId="urn:microsoft.com/office/officeart/2005/8/layout/hierarchy1"/>
    <dgm:cxn modelId="{403D0528-0F40-4165-9CC4-04856E63C060}" type="presOf" srcId="{09AF307C-9290-478F-A9F6-509A428BE500}" destId="{B1AF6B4C-D9C1-4D32-98A7-CB33C921F491}" srcOrd="0" destOrd="0" presId="urn:microsoft.com/office/officeart/2005/8/layout/hierarchy1"/>
    <dgm:cxn modelId="{3A773845-CB8E-494A-9865-09A1621B5C24}" type="presOf" srcId="{6FCBB5C2-A71C-4192-A637-6925AC1196B4}" destId="{DFBF1FF7-73A1-4EE1-9992-B6DE05DD1093}" srcOrd="0" destOrd="0" presId="urn:microsoft.com/office/officeart/2005/8/layout/hierarchy1"/>
    <dgm:cxn modelId="{213E0687-EB2D-4885-BF7B-91D5C65AE80F}" type="presOf" srcId="{77FF45E4-1D4D-4086-8EF7-C8ED2B096192}" destId="{7BF79265-7EC0-4FD5-A87E-354638DCC54D}" srcOrd="0" destOrd="0" presId="urn:microsoft.com/office/officeart/2005/8/layout/hierarchy1"/>
    <dgm:cxn modelId="{1C9C2FB1-08EA-48FC-9AFB-AB300950C642}" srcId="{548B94D5-25C4-442B-A6AB-B98BD5C9A9A0}" destId="{70CA373B-AFDD-4B8F-9562-52164D3E2D25}" srcOrd="2" destOrd="0" parTransId="{77FF45E4-1D4D-4086-8EF7-C8ED2B096192}" sibTransId="{E92E14A8-BE52-443E-B362-92D3C070AC46}"/>
    <dgm:cxn modelId="{896B5772-0441-4091-9E88-3FFA7E999E29}" type="presOf" srcId="{D7842569-8992-40D5-8C37-ECD2912146DB}" destId="{DBF0041F-799A-41FA-8353-37554D571CCE}" srcOrd="0" destOrd="0" presId="urn:microsoft.com/office/officeart/2005/8/layout/hierarchy1"/>
    <dgm:cxn modelId="{EA3A5267-8F7A-4435-ABA7-6548E977F167}" type="presOf" srcId="{52CD8A7A-29B7-4AA1-BB57-70FD882E8D31}" destId="{B366F0C3-2E80-41FA-A7FE-CFC59E166F0B}" srcOrd="0" destOrd="0" presId="urn:microsoft.com/office/officeart/2005/8/layout/hierarchy1"/>
    <dgm:cxn modelId="{72479B25-E0EC-4462-8939-DCB6596654AC}" type="presOf" srcId="{34938F44-DF9A-4FDA-A553-9BAA869CF3A6}" destId="{48E6EEB1-BC99-447D-AB10-51334867AAE7}" srcOrd="0" destOrd="0" presId="urn:microsoft.com/office/officeart/2005/8/layout/hierarchy1"/>
    <dgm:cxn modelId="{CF94129E-DA45-4FFA-A8F4-460C6B13CCDA}" type="presOf" srcId="{8FC7298B-3461-458F-8A21-9ABF8A8D0CEF}" destId="{31C5A924-615D-455B-A802-1E5897DD79A2}" srcOrd="0" destOrd="0" presId="urn:microsoft.com/office/officeart/2005/8/layout/hierarchy1"/>
    <dgm:cxn modelId="{724C66BB-C929-418A-B912-A703032C567E}" type="presOf" srcId="{CBE742E6-05A7-4C62-B346-0B66D7706527}" destId="{5879824F-F814-4BC5-99FB-543193224A48}" srcOrd="0" destOrd="0" presId="urn:microsoft.com/office/officeart/2005/8/layout/hierarchy1"/>
    <dgm:cxn modelId="{88B17CD5-7E40-42B0-94B6-B227CA3D7EDF}" type="presOf" srcId="{548B94D5-25C4-442B-A6AB-B98BD5C9A9A0}" destId="{458FC593-05EF-47F9-A9E7-C3392891DF08}" srcOrd="0" destOrd="0" presId="urn:microsoft.com/office/officeart/2005/8/layout/hierarchy1"/>
    <dgm:cxn modelId="{B48C0544-64DD-486A-A2A7-485D16AEFDDA}" type="presOf" srcId="{076DFAEC-E0C5-4DB4-8E63-6156215CD7DB}" destId="{0AB813E4-180F-45C5-8476-4F9B0FC7CC35}" srcOrd="0" destOrd="0" presId="urn:microsoft.com/office/officeart/2005/8/layout/hierarchy1"/>
    <dgm:cxn modelId="{84D1EB42-CAD9-4975-8D5B-EB75B1CEE006}" srcId="{0E2E2FAC-5BFD-4479-B61E-C4AF228FE675}" destId="{09AF307C-9290-478F-A9F6-509A428BE500}" srcOrd="1" destOrd="0" parTransId="{A0F29AE9-2A76-4860-A8E6-EE71DAF88356}" sibTransId="{6EBD41B0-E61B-4147-8C17-6DB910482762}"/>
    <dgm:cxn modelId="{5F1B74D6-1C69-47E6-A8E1-4D578807385A}" type="presOf" srcId="{532B8D7D-9B71-4640-9BDD-227D14073FAD}" destId="{87CFD50B-72D8-48A0-A3B6-C1140C4EAA85}" srcOrd="0" destOrd="0" presId="urn:microsoft.com/office/officeart/2005/8/layout/hierarchy1"/>
    <dgm:cxn modelId="{AB80ADF6-2AF3-4FCB-8BF1-E4AAF41FE0CA}" type="presOf" srcId="{9814B880-28C4-40BB-B713-A13418CA298D}" destId="{48B8C3C4-07A2-4BEB-B425-DEAAA8341589}" srcOrd="0" destOrd="0" presId="urn:microsoft.com/office/officeart/2005/8/layout/hierarchy1"/>
    <dgm:cxn modelId="{01B05603-1D3A-455C-B5FA-87EA4B2545A9}" type="presOf" srcId="{3AB2D7C1-65F0-4D80-B984-1AD25C00EFCA}" destId="{F74CEB26-0992-477A-A852-AD94FD5C49AE}" srcOrd="0" destOrd="0" presId="urn:microsoft.com/office/officeart/2005/8/layout/hierarchy1"/>
    <dgm:cxn modelId="{B88B34E3-99F8-488E-8EC0-7C06347EC509}" type="presOf" srcId="{0F936B6D-DCE8-40EF-A723-26E4F2301809}" destId="{D33F4416-29A2-443D-88CB-F4E3E3D02034}" srcOrd="0" destOrd="0" presId="urn:microsoft.com/office/officeart/2005/8/layout/hierarchy1"/>
    <dgm:cxn modelId="{11BF2885-9BFF-44AC-96D3-E822887A00F2}" type="presOf" srcId="{70CA373B-AFDD-4B8F-9562-52164D3E2D25}" destId="{ABFD1FB9-7609-4A84-8BE9-2FDE58E646F0}" srcOrd="0" destOrd="0" presId="urn:microsoft.com/office/officeart/2005/8/layout/hierarchy1"/>
    <dgm:cxn modelId="{C4D1AE1F-3FB0-49DE-93BC-075871D16D33}" srcId="{548B94D5-25C4-442B-A6AB-B98BD5C9A9A0}" destId="{8FC7298B-3461-458F-8A21-9ABF8A8D0CEF}" srcOrd="3" destOrd="0" parTransId="{34938F44-DF9A-4FDA-A553-9BAA869CF3A6}" sibTransId="{74117B12-969D-42B8-8E9E-B5749AE7167B}"/>
    <dgm:cxn modelId="{1BCB3444-9E7B-4111-A104-9C4688302B40}" type="presOf" srcId="{544ED56C-BC1F-4F30-8C2C-49753F143784}" destId="{4E7E3A1F-BB49-48FF-B56D-2DA30A3854F4}" srcOrd="0" destOrd="0" presId="urn:microsoft.com/office/officeart/2005/8/layout/hierarchy1"/>
    <dgm:cxn modelId="{EEAD43AD-BFA2-413C-860C-AA5902B2DA2D}" srcId="{0F936B6D-DCE8-40EF-A723-26E4F2301809}" destId="{0E2E2FAC-5BFD-4479-B61E-C4AF228FE675}" srcOrd="0" destOrd="0" parTransId="{CBE742E6-05A7-4C62-B346-0B66D7706527}" sibTransId="{F4FAF94B-21DF-4D7F-89C2-828F3405E172}"/>
    <dgm:cxn modelId="{DE49E5F7-5F40-42EB-9D3B-6E4F97017457}" type="presOf" srcId="{6B6068F1-D733-43AF-B9EF-842380DC47D3}" destId="{4EAC46E0-497E-458C-9F63-ED2B2D6AD8B6}" srcOrd="0" destOrd="0" presId="urn:microsoft.com/office/officeart/2005/8/layout/hierarchy1"/>
    <dgm:cxn modelId="{771EA5B6-374F-4B43-960C-93532CE5BDAB}" type="presOf" srcId="{0B269A74-6CE7-41F2-8366-91717BE1492D}" destId="{33041478-1B58-4F37-ACCE-32E1E1E4F5BB}" srcOrd="0" destOrd="0" presId="urn:microsoft.com/office/officeart/2005/8/layout/hierarchy1"/>
    <dgm:cxn modelId="{3C975F45-EE6D-422B-9CD3-11779BFA16BE}" srcId="{0B269A74-6CE7-41F2-8366-91717BE1492D}" destId="{0F936B6D-DCE8-40EF-A723-26E4F2301809}" srcOrd="0" destOrd="0" parTransId="{C09A331C-BCBA-4215-8627-553ADE7C4E91}" sibTransId="{73C36325-3E63-415C-BC3B-FE3B82BF66FB}"/>
    <dgm:cxn modelId="{3DAC7E5D-5EDE-4CCA-B26C-1F2E57B31B1D}" type="presParOf" srcId="{33041478-1B58-4F37-ACCE-32E1E1E4F5BB}" destId="{8427F3A1-007F-437D-9407-F929C0CEF4F6}" srcOrd="0" destOrd="0" presId="urn:microsoft.com/office/officeart/2005/8/layout/hierarchy1"/>
    <dgm:cxn modelId="{4FD6A454-F007-4B7D-8F89-2F6B64768639}" type="presParOf" srcId="{8427F3A1-007F-437D-9407-F929C0CEF4F6}" destId="{F334D418-2BA6-4E43-BD3F-9CEB17BC91E3}" srcOrd="0" destOrd="0" presId="urn:microsoft.com/office/officeart/2005/8/layout/hierarchy1"/>
    <dgm:cxn modelId="{F88B8703-CD97-4D24-AF3A-F2E44590F931}" type="presParOf" srcId="{F334D418-2BA6-4E43-BD3F-9CEB17BC91E3}" destId="{ECF99060-035B-4194-B879-A42787D487C3}" srcOrd="0" destOrd="0" presId="urn:microsoft.com/office/officeart/2005/8/layout/hierarchy1"/>
    <dgm:cxn modelId="{8D5A21A8-965E-472D-A596-CA35D43BAC5A}" type="presParOf" srcId="{F334D418-2BA6-4E43-BD3F-9CEB17BC91E3}" destId="{D33F4416-29A2-443D-88CB-F4E3E3D02034}" srcOrd="1" destOrd="0" presId="urn:microsoft.com/office/officeart/2005/8/layout/hierarchy1"/>
    <dgm:cxn modelId="{25F59F7A-D80A-4F46-AF86-83D615CFC0A8}" type="presParOf" srcId="{8427F3A1-007F-437D-9407-F929C0CEF4F6}" destId="{EBCB4521-8271-467B-AC72-AD4A42BA876D}" srcOrd="1" destOrd="0" presId="urn:microsoft.com/office/officeart/2005/8/layout/hierarchy1"/>
    <dgm:cxn modelId="{5881AFD8-E9C5-44ED-AC73-1D5292BF8E99}" type="presParOf" srcId="{EBCB4521-8271-467B-AC72-AD4A42BA876D}" destId="{5879824F-F814-4BC5-99FB-543193224A48}" srcOrd="0" destOrd="0" presId="urn:microsoft.com/office/officeart/2005/8/layout/hierarchy1"/>
    <dgm:cxn modelId="{789BF309-49EB-4F3C-8BF5-C53A6B44F918}" type="presParOf" srcId="{EBCB4521-8271-467B-AC72-AD4A42BA876D}" destId="{D67E726C-8295-4569-BB02-38E25387A91F}" srcOrd="1" destOrd="0" presId="urn:microsoft.com/office/officeart/2005/8/layout/hierarchy1"/>
    <dgm:cxn modelId="{D768720F-527F-4FEF-932C-769841AE2AD4}" type="presParOf" srcId="{D67E726C-8295-4569-BB02-38E25387A91F}" destId="{B6AF8C0E-49F3-41F5-8009-8C4C984E5ED2}" srcOrd="0" destOrd="0" presId="urn:microsoft.com/office/officeart/2005/8/layout/hierarchy1"/>
    <dgm:cxn modelId="{C2F3065D-E5BD-4E45-B823-14C936A39CCC}" type="presParOf" srcId="{B6AF8C0E-49F3-41F5-8009-8C4C984E5ED2}" destId="{77FC8AC1-20A4-453D-B4E0-DB2B45F3F223}" srcOrd="0" destOrd="0" presId="urn:microsoft.com/office/officeart/2005/8/layout/hierarchy1"/>
    <dgm:cxn modelId="{CD88BDF7-D275-4177-8AA0-F786DA2701DD}" type="presParOf" srcId="{B6AF8C0E-49F3-41F5-8009-8C4C984E5ED2}" destId="{808F53A8-3BA2-438E-B532-3DEE97ABB7C6}" srcOrd="1" destOrd="0" presId="urn:microsoft.com/office/officeart/2005/8/layout/hierarchy1"/>
    <dgm:cxn modelId="{B31553A3-8B06-4C44-91D0-186BF0E965E6}" type="presParOf" srcId="{D67E726C-8295-4569-BB02-38E25387A91F}" destId="{B9468DEA-5329-471D-A6C7-5883EFC8254D}" srcOrd="1" destOrd="0" presId="urn:microsoft.com/office/officeart/2005/8/layout/hierarchy1"/>
    <dgm:cxn modelId="{3FE3F67B-3195-4204-BD4B-2C4A479E8256}" type="presParOf" srcId="{B9468DEA-5329-471D-A6C7-5883EFC8254D}" destId="{2511F584-0CB2-49AD-AF97-4E314C95721F}" srcOrd="0" destOrd="0" presId="urn:microsoft.com/office/officeart/2005/8/layout/hierarchy1"/>
    <dgm:cxn modelId="{5428574B-CBCE-441F-ACA2-03164A95DE1E}" type="presParOf" srcId="{B9468DEA-5329-471D-A6C7-5883EFC8254D}" destId="{E27FD252-D003-4A57-9923-E641041DB834}" srcOrd="1" destOrd="0" presId="urn:microsoft.com/office/officeart/2005/8/layout/hierarchy1"/>
    <dgm:cxn modelId="{42609979-F20F-41DF-A9E7-33C410B79FAD}" type="presParOf" srcId="{E27FD252-D003-4A57-9923-E641041DB834}" destId="{6761B7A9-B966-4DA5-8887-7AC01F3EFBCE}" srcOrd="0" destOrd="0" presId="urn:microsoft.com/office/officeart/2005/8/layout/hierarchy1"/>
    <dgm:cxn modelId="{D7737ECE-5C78-42D3-BC45-057200045DB9}" type="presParOf" srcId="{6761B7A9-B966-4DA5-8887-7AC01F3EFBCE}" destId="{5559B897-361E-4848-9DE7-90EB412990C8}" srcOrd="0" destOrd="0" presId="urn:microsoft.com/office/officeart/2005/8/layout/hierarchy1"/>
    <dgm:cxn modelId="{9D5FC7E2-1297-487D-AF67-AD87867D3A35}" type="presParOf" srcId="{6761B7A9-B966-4DA5-8887-7AC01F3EFBCE}" destId="{DBF0041F-799A-41FA-8353-37554D571CCE}" srcOrd="1" destOrd="0" presId="urn:microsoft.com/office/officeart/2005/8/layout/hierarchy1"/>
    <dgm:cxn modelId="{1897301C-FC75-45AD-88C7-28EB32B3C7BB}" type="presParOf" srcId="{E27FD252-D003-4A57-9923-E641041DB834}" destId="{1BAB7955-BED8-4530-BDFC-12171E1DCE64}" srcOrd="1" destOrd="0" presId="urn:microsoft.com/office/officeart/2005/8/layout/hierarchy1"/>
    <dgm:cxn modelId="{85A9E35A-AD15-462D-9FE9-DDF5F61A85B5}" type="presParOf" srcId="{B9468DEA-5329-471D-A6C7-5883EFC8254D}" destId="{AB84279D-3C34-4D45-94EB-32CC492C56C7}" srcOrd="2" destOrd="0" presId="urn:microsoft.com/office/officeart/2005/8/layout/hierarchy1"/>
    <dgm:cxn modelId="{7EE1405A-C198-495F-B8D4-01D1A538428F}" type="presParOf" srcId="{B9468DEA-5329-471D-A6C7-5883EFC8254D}" destId="{75E73213-4FDB-46CC-9650-20DC8E7BD32B}" srcOrd="3" destOrd="0" presId="urn:microsoft.com/office/officeart/2005/8/layout/hierarchy1"/>
    <dgm:cxn modelId="{B13FFE79-BF54-4DE1-95E5-A67BA89F5BC5}" type="presParOf" srcId="{75E73213-4FDB-46CC-9650-20DC8E7BD32B}" destId="{393B6EDC-ED1A-474D-BCB5-5F73A1A74EA2}" srcOrd="0" destOrd="0" presId="urn:microsoft.com/office/officeart/2005/8/layout/hierarchy1"/>
    <dgm:cxn modelId="{6B70A06F-0C08-47E2-B549-86C4DA5AC684}" type="presParOf" srcId="{393B6EDC-ED1A-474D-BCB5-5F73A1A74EA2}" destId="{A5DFD394-7622-484E-963B-A052612BD93C}" srcOrd="0" destOrd="0" presId="urn:microsoft.com/office/officeart/2005/8/layout/hierarchy1"/>
    <dgm:cxn modelId="{3107FF55-BF90-4FD0-A24E-F358BF5DCC68}" type="presParOf" srcId="{393B6EDC-ED1A-474D-BCB5-5F73A1A74EA2}" destId="{B1AF6B4C-D9C1-4D32-98A7-CB33C921F491}" srcOrd="1" destOrd="0" presId="urn:microsoft.com/office/officeart/2005/8/layout/hierarchy1"/>
    <dgm:cxn modelId="{2385F8C4-B5B4-4DD6-A7C2-9D666D4CE336}" type="presParOf" srcId="{75E73213-4FDB-46CC-9650-20DC8E7BD32B}" destId="{6045E220-8253-4294-B2F0-9ED3F586E364}" srcOrd="1" destOrd="0" presId="urn:microsoft.com/office/officeart/2005/8/layout/hierarchy1"/>
    <dgm:cxn modelId="{FE779BAB-26C8-4A51-BB0A-FB8962C239FE}" type="presParOf" srcId="{B9468DEA-5329-471D-A6C7-5883EFC8254D}" destId="{B366F0C3-2E80-41FA-A7FE-CFC59E166F0B}" srcOrd="4" destOrd="0" presId="urn:microsoft.com/office/officeart/2005/8/layout/hierarchy1"/>
    <dgm:cxn modelId="{6E48E668-2584-43F1-B75B-8D75CCFA16EF}" type="presParOf" srcId="{B9468DEA-5329-471D-A6C7-5883EFC8254D}" destId="{DB9ACF8E-2FDA-4E63-807C-61BFCCC4AB13}" srcOrd="5" destOrd="0" presId="urn:microsoft.com/office/officeart/2005/8/layout/hierarchy1"/>
    <dgm:cxn modelId="{11CB98E3-6FB5-4C29-8B90-25852AD08FF9}" type="presParOf" srcId="{DB9ACF8E-2FDA-4E63-807C-61BFCCC4AB13}" destId="{5DA628D6-C5AC-4255-888F-995DAD9E3708}" srcOrd="0" destOrd="0" presId="urn:microsoft.com/office/officeart/2005/8/layout/hierarchy1"/>
    <dgm:cxn modelId="{6257672C-30BC-4AE7-9217-3297BD9D08AF}" type="presParOf" srcId="{5DA628D6-C5AC-4255-888F-995DAD9E3708}" destId="{F4146077-B8E4-431A-B0C3-E3D3989DF10B}" srcOrd="0" destOrd="0" presId="urn:microsoft.com/office/officeart/2005/8/layout/hierarchy1"/>
    <dgm:cxn modelId="{E0D1370C-A330-46A7-B233-C89BC1F87767}" type="presParOf" srcId="{5DA628D6-C5AC-4255-888F-995DAD9E3708}" destId="{90898040-57B3-483F-8957-51AF142D93A2}" srcOrd="1" destOrd="0" presId="urn:microsoft.com/office/officeart/2005/8/layout/hierarchy1"/>
    <dgm:cxn modelId="{43E42898-ADAB-4A5E-A4F1-8EA793B951A9}" type="presParOf" srcId="{DB9ACF8E-2FDA-4E63-807C-61BFCCC4AB13}" destId="{43535382-F86F-47B7-B95B-1B9C49782047}" srcOrd="1" destOrd="0" presId="urn:microsoft.com/office/officeart/2005/8/layout/hierarchy1"/>
    <dgm:cxn modelId="{FE17F374-1164-4E64-9CC5-EF7A1D292683}" type="presParOf" srcId="{B9468DEA-5329-471D-A6C7-5883EFC8254D}" destId="{4E7E3A1F-BB49-48FF-B56D-2DA30A3854F4}" srcOrd="6" destOrd="0" presId="urn:microsoft.com/office/officeart/2005/8/layout/hierarchy1"/>
    <dgm:cxn modelId="{791AF73F-94FC-4C31-95DA-6D698ACB81F8}" type="presParOf" srcId="{B9468DEA-5329-471D-A6C7-5883EFC8254D}" destId="{53F00764-DCC4-4DDD-80F7-7B5DDD121C38}" srcOrd="7" destOrd="0" presId="urn:microsoft.com/office/officeart/2005/8/layout/hierarchy1"/>
    <dgm:cxn modelId="{192C799C-AA32-428C-B765-1EBD595C0807}" type="presParOf" srcId="{53F00764-DCC4-4DDD-80F7-7B5DDD121C38}" destId="{B2E0E3AB-AAF7-4901-8390-D6C457EB2E7B}" srcOrd="0" destOrd="0" presId="urn:microsoft.com/office/officeart/2005/8/layout/hierarchy1"/>
    <dgm:cxn modelId="{2677AE4B-D49B-4B3A-B1EB-C0FD6BD1A49F}" type="presParOf" srcId="{B2E0E3AB-AAF7-4901-8390-D6C457EB2E7B}" destId="{A5598FD7-1A32-4DA4-BA0F-EE7B729CC4C2}" srcOrd="0" destOrd="0" presId="urn:microsoft.com/office/officeart/2005/8/layout/hierarchy1"/>
    <dgm:cxn modelId="{028493B4-E26F-4CCA-A6F5-DF9DB4D99421}" type="presParOf" srcId="{B2E0E3AB-AAF7-4901-8390-D6C457EB2E7B}" destId="{F74CEB26-0992-477A-A852-AD94FD5C49AE}" srcOrd="1" destOrd="0" presId="urn:microsoft.com/office/officeart/2005/8/layout/hierarchy1"/>
    <dgm:cxn modelId="{DC8D4681-F6AD-482E-9756-384DFDFAE12D}" type="presParOf" srcId="{53F00764-DCC4-4DDD-80F7-7B5DDD121C38}" destId="{41650833-CF7A-410B-A4C3-F896AA4FCA65}" srcOrd="1" destOrd="0" presId="urn:microsoft.com/office/officeart/2005/8/layout/hierarchy1"/>
    <dgm:cxn modelId="{9B55581C-DBA7-4AA8-8957-AD58620FBDB1}" type="presParOf" srcId="{EBCB4521-8271-467B-AC72-AD4A42BA876D}" destId="{DFBF1FF7-73A1-4EE1-9992-B6DE05DD1093}" srcOrd="2" destOrd="0" presId="urn:microsoft.com/office/officeart/2005/8/layout/hierarchy1"/>
    <dgm:cxn modelId="{DA1C2A48-962E-4D29-B5EA-8649978B66B4}" type="presParOf" srcId="{EBCB4521-8271-467B-AC72-AD4A42BA876D}" destId="{45530010-B114-4797-9253-2BA6EF7DDD13}" srcOrd="3" destOrd="0" presId="urn:microsoft.com/office/officeart/2005/8/layout/hierarchy1"/>
    <dgm:cxn modelId="{DB1BE4BD-7DDD-47FC-8443-554B4752F089}" type="presParOf" srcId="{45530010-B114-4797-9253-2BA6EF7DDD13}" destId="{C40E9CF7-53A3-48DF-8593-8975ED94486A}" srcOrd="0" destOrd="0" presId="urn:microsoft.com/office/officeart/2005/8/layout/hierarchy1"/>
    <dgm:cxn modelId="{DE81E465-DEB2-4783-A55A-1C9959A6FE31}" type="presParOf" srcId="{C40E9CF7-53A3-48DF-8593-8975ED94486A}" destId="{AAC25FE4-0F6B-46C5-B373-9B9796CB6CCA}" srcOrd="0" destOrd="0" presId="urn:microsoft.com/office/officeart/2005/8/layout/hierarchy1"/>
    <dgm:cxn modelId="{970C3690-0477-49FB-B45A-EDACDE0DC46A}" type="presParOf" srcId="{C40E9CF7-53A3-48DF-8593-8975ED94486A}" destId="{458FC593-05EF-47F9-A9E7-C3392891DF08}" srcOrd="1" destOrd="0" presId="urn:microsoft.com/office/officeart/2005/8/layout/hierarchy1"/>
    <dgm:cxn modelId="{76A98634-D518-44F9-BF6D-9B4608D881E5}" type="presParOf" srcId="{45530010-B114-4797-9253-2BA6EF7DDD13}" destId="{255193B6-2310-4435-A415-4BD4D3E4EDBB}" srcOrd="1" destOrd="0" presId="urn:microsoft.com/office/officeart/2005/8/layout/hierarchy1"/>
    <dgm:cxn modelId="{02D16F19-B899-4CEE-8892-748A73A125B1}" type="presParOf" srcId="{255193B6-2310-4435-A415-4BD4D3E4EDBB}" destId="{4EAC46E0-497E-458C-9F63-ED2B2D6AD8B6}" srcOrd="0" destOrd="0" presId="urn:microsoft.com/office/officeart/2005/8/layout/hierarchy1"/>
    <dgm:cxn modelId="{03287494-ABC2-4046-81DF-7C89706A9B0F}" type="presParOf" srcId="{255193B6-2310-4435-A415-4BD4D3E4EDBB}" destId="{88EE0848-9353-46AD-9218-B8599C9A2FA9}" srcOrd="1" destOrd="0" presId="urn:microsoft.com/office/officeart/2005/8/layout/hierarchy1"/>
    <dgm:cxn modelId="{1363D34E-EA10-405C-A901-19DB5471EEF2}" type="presParOf" srcId="{88EE0848-9353-46AD-9218-B8599C9A2FA9}" destId="{A4167BB0-1FCF-4BF8-B8CD-D2120470727D}" srcOrd="0" destOrd="0" presId="urn:microsoft.com/office/officeart/2005/8/layout/hierarchy1"/>
    <dgm:cxn modelId="{5F5620AF-A680-4409-AD23-DFA61CCA50FC}" type="presParOf" srcId="{A4167BB0-1FCF-4BF8-B8CD-D2120470727D}" destId="{7B04C384-DD8B-4C10-8C68-4D23CC766043}" srcOrd="0" destOrd="0" presId="urn:microsoft.com/office/officeart/2005/8/layout/hierarchy1"/>
    <dgm:cxn modelId="{40971081-E7EA-4EAA-A73A-A5000D0BA244}" type="presParOf" srcId="{A4167BB0-1FCF-4BF8-B8CD-D2120470727D}" destId="{0AB813E4-180F-45C5-8476-4F9B0FC7CC35}" srcOrd="1" destOrd="0" presId="urn:microsoft.com/office/officeart/2005/8/layout/hierarchy1"/>
    <dgm:cxn modelId="{EFC998F0-53D9-40CB-A86E-6CFD796390C7}" type="presParOf" srcId="{88EE0848-9353-46AD-9218-B8599C9A2FA9}" destId="{47187A17-414F-4562-851D-4056983E55C2}" srcOrd="1" destOrd="0" presId="urn:microsoft.com/office/officeart/2005/8/layout/hierarchy1"/>
    <dgm:cxn modelId="{26864AD0-2096-4EC8-9187-49F6DE571014}" type="presParOf" srcId="{255193B6-2310-4435-A415-4BD4D3E4EDBB}" destId="{48B8C3C4-07A2-4BEB-B425-DEAAA8341589}" srcOrd="2" destOrd="0" presId="urn:microsoft.com/office/officeart/2005/8/layout/hierarchy1"/>
    <dgm:cxn modelId="{70564DA4-3099-470F-BFA2-69E214C8C17E}" type="presParOf" srcId="{255193B6-2310-4435-A415-4BD4D3E4EDBB}" destId="{4526D6E7-8A19-4E87-A878-31CBBB4F79C5}" srcOrd="3" destOrd="0" presId="urn:microsoft.com/office/officeart/2005/8/layout/hierarchy1"/>
    <dgm:cxn modelId="{EF546A07-0AC0-463F-8615-A474EB6F2053}" type="presParOf" srcId="{4526D6E7-8A19-4E87-A878-31CBBB4F79C5}" destId="{BBCB27C8-FE3F-4CA3-8397-4502634F59B0}" srcOrd="0" destOrd="0" presId="urn:microsoft.com/office/officeart/2005/8/layout/hierarchy1"/>
    <dgm:cxn modelId="{11B749A6-A6F8-4489-A6C3-31B1B98C9B93}" type="presParOf" srcId="{BBCB27C8-FE3F-4CA3-8397-4502634F59B0}" destId="{21DE76CB-5DA8-428E-9FE5-91E175A54EDC}" srcOrd="0" destOrd="0" presId="urn:microsoft.com/office/officeart/2005/8/layout/hierarchy1"/>
    <dgm:cxn modelId="{0A07F394-011B-418D-9207-2D0A69EB480D}" type="presParOf" srcId="{BBCB27C8-FE3F-4CA3-8397-4502634F59B0}" destId="{87CFD50B-72D8-48A0-A3B6-C1140C4EAA85}" srcOrd="1" destOrd="0" presId="urn:microsoft.com/office/officeart/2005/8/layout/hierarchy1"/>
    <dgm:cxn modelId="{7905DFDF-402C-4314-916E-FD5B22566E7C}" type="presParOf" srcId="{4526D6E7-8A19-4E87-A878-31CBBB4F79C5}" destId="{44D37BE0-73DF-43D1-9338-9B9F1825CC61}" srcOrd="1" destOrd="0" presId="urn:microsoft.com/office/officeart/2005/8/layout/hierarchy1"/>
    <dgm:cxn modelId="{BB7366B4-4548-42CD-BFCA-702B486F8DA4}" type="presParOf" srcId="{255193B6-2310-4435-A415-4BD4D3E4EDBB}" destId="{7BF79265-7EC0-4FD5-A87E-354638DCC54D}" srcOrd="4" destOrd="0" presId="urn:microsoft.com/office/officeart/2005/8/layout/hierarchy1"/>
    <dgm:cxn modelId="{16C62457-C16A-45FA-970B-CA3A5506E074}" type="presParOf" srcId="{255193B6-2310-4435-A415-4BD4D3E4EDBB}" destId="{AF024563-5F01-42E5-AD8C-9A4784334CA4}" srcOrd="5" destOrd="0" presId="urn:microsoft.com/office/officeart/2005/8/layout/hierarchy1"/>
    <dgm:cxn modelId="{2F0D7AFD-FA01-424B-B8C4-2FF2D8EDF9A3}" type="presParOf" srcId="{AF024563-5F01-42E5-AD8C-9A4784334CA4}" destId="{9A2F9B18-F53B-41B4-8B2B-96DAC9119DD5}" srcOrd="0" destOrd="0" presId="urn:microsoft.com/office/officeart/2005/8/layout/hierarchy1"/>
    <dgm:cxn modelId="{CF2247D4-CDD7-4D99-81B0-D2F28F3B6F14}" type="presParOf" srcId="{9A2F9B18-F53B-41B4-8B2B-96DAC9119DD5}" destId="{77B989E5-ED85-4A63-B900-6273A0A781F3}" srcOrd="0" destOrd="0" presId="urn:microsoft.com/office/officeart/2005/8/layout/hierarchy1"/>
    <dgm:cxn modelId="{0C992FBD-916C-4F77-9016-1AF9BDDDD399}" type="presParOf" srcId="{9A2F9B18-F53B-41B4-8B2B-96DAC9119DD5}" destId="{ABFD1FB9-7609-4A84-8BE9-2FDE58E646F0}" srcOrd="1" destOrd="0" presId="urn:microsoft.com/office/officeart/2005/8/layout/hierarchy1"/>
    <dgm:cxn modelId="{5C569111-FDD7-47A1-964C-E5CA3374FE24}" type="presParOf" srcId="{AF024563-5F01-42E5-AD8C-9A4784334CA4}" destId="{6F6D8EFB-BCCE-4599-BB1C-99D7311C8F0D}" srcOrd="1" destOrd="0" presId="urn:microsoft.com/office/officeart/2005/8/layout/hierarchy1"/>
    <dgm:cxn modelId="{72E04F06-109E-4538-B412-E1A8B0E16418}" type="presParOf" srcId="{255193B6-2310-4435-A415-4BD4D3E4EDBB}" destId="{48E6EEB1-BC99-447D-AB10-51334867AAE7}" srcOrd="6" destOrd="0" presId="urn:microsoft.com/office/officeart/2005/8/layout/hierarchy1"/>
    <dgm:cxn modelId="{3D1E26FF-F7FD-4CFA-89E6-26BB1A152A74}" type="presParOf" srcId="{255193B6-2310-4435-A415-4BD4D3E4EDBB}" destId="{E2EA955F-1D8F-47D3-9329-621F55B23767}" srcOrd="7" destOrd="0" presId="urn:microsoft.com/office/officeart/2005/8/layout/hierarchy1"/>
    <dgm:cxn modelId="{8084BCB7-AC61-4553-A237-9498B181C355}" type="presParOf" srcId="{E2EA955F-1D8F-47D3-9329-621F55B23767}" destId="{70CDE6FB-906D-4459-A4A4-27C4E869EB2A}" srcOrd="0" destOrd="0" presId="urn:microsoft.com/office/officeart/2005/8/layout/hierarchy1"/>
    <dgm:cxn modelId="{5177D505-8770-43E2-BB8F-923F35A3C8D6}" type="presParOf" srcId="{70CDE6FB-906D-4459-A4A4-27C4E869EB2A}" destId="{A3D9EE45-55F1-4DFF-A602-D0138D9364AB}" srcOrd="0" destOrd="0" presId="urn:microsoft.com/office/officeart/2005/8/layout/hierarchy1"/>
    <dgm:cxn modelId="{93694AD4-6F5C-49E7-BE5A-511D92695145}" type="presParOf" srcId="{70CDE6FB-906D-4459-A4A4-27C4E869EB2A}" destId="{31C5A924-615D-455B-A802-1E5897DD79A2}" srcOrd="1" destOrd="0" presId="urn:microsoft.com/office/officeart/2005/8/layout/hierarchy1"/>
    <dgm:cxn modelId="{1AD3F00E-C588-4D75-8CDD-03BC44E40148}" type="presParOf" srcId="{E2EA955F-1D8F-47D3-9329-621F55B23767}" destId="{53DDFBA2-20B2-43C3-9294-3FB1AAD132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DD14F2-833D-4703-A8F0-0B7FEFF5DECF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9ACF82A-7EB6-414C-8725-EE8AF8798BD1}">
      <dgm:prSet phldrT="[Text]" custT="1"/>
      <dgm:spPr>
        <a:solidFill>
          <a:srgbClr val="FFC000"/>
        </a:solidFill>
      </dgm:spPr>
      <dgm:t>
        <a:bodyPr/>
        <a:lstStyle/>
        <a:p>
          <a:r>
            <a:rPr lang="bn-BD" sz="3200" b="1" dirty="0" smtClean="0">
              <a:latin typeface="NikoshBAN" pitchFamily="2" charset="0"/>
              <a:cs typeface="NikoshBAN" pitchFamily="2" charset="0"/>
            </a:rPr>
            <a:t>১। প্রতিটি হিসাবের পৃথক শিরোনাম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0FAD49AC-9644-4BE1-B602-E8CE8F52A4B3}" type="parTrans" cxnId="{D255E215-4F57-4816-B286-112672DB00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B6445F6-2F6E-4E39-AE4F-25EB1C0A91F3}" type="sibTrans" cxnId="{D255E215-4F57-4816-B286-112672DB000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0A69833-EE5C-4A61-8436-D6B674A38B84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3200" b="1" dirty="0" smtClean="0">
              <a:latin typeface="Nikosh" pitchFamily="2" charset="0"/>
              <a:cs typeface="Nikosh" pitchFamily="2" charset="0"/>
            </a:rPr>
            <a:t>২। </a:t>
          </a:r>
          <a:r>
            <a:rPr lang="en-US" sz="3200" b="1" dirty="0" smtClean="0">
              <a:latin typeface="Nikosh" pitchFamily="2" charset="0"/>
              <a:cs typeface="Nikosh" pitchFamily="2" charset="0"/>
            </a:rPr>
            <a:t>T </a:t>
          </a:r>
          <a:r>
            <a:rPr lang="bn-BD" sz="3200" b="1" dirty="0" smtClean="0">
              <a:latin typeface="NikoshBAN" pitchFamily="2" charset="0"/>
              <a:cs typeface="NikoshBAN" pitchFamily="2" charset="0"/>
            </a:rPr>
            <a:t>বা চলমান জের ছক অনুসরণ</a:t>
          </a:r>
          <a:endParaRPr lang="en-US" sz="3200" b="1" dirty="0">
            <a:latin typeface="Nikosh" pitchFamily="2" charset="0"/>
            <a:cs typeface="Nikosh" pitchFamily="2" charset="0"/>
          </a:endParaRPr>
        </a:p>
      </dgm:t>
    </dgm:pt>
    <dgm:pt modelId="{20117C32-3AA0-45F3-803B-23A1FFE6E781}" type="parTrans" cxnId="{F220A1BB-DED9-4FF9-9EDD-B7254FE1A36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F06B607-473D-406D-9BEF-15E17576910C}" type="sibTrans" cxnId="{F220A1BB-DED9-4FF9-9EDD-B7254FE1A36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59C9EAB-5848-4250-B247-8A97DA3EA735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bn-BD" sz="2800" b="1" dirty="0" smtClean="0">
              <a:latin typeface="NikoshBAN" pitchFamily="2" charset="0"/>
              <a:cs typeface="NikoshBAN" pitchFamily="2" charset="0"/>
            </a:rPr>
            <a:t>৩। প্রতিটি হিসাবের পৃথক জের নির্ণয়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A6D9DFA-3A2E-4E8D-B691-E5ABDB1A995E}" type="parTrans" cxnId="{34E7C7D9-4EC7-4B05-8CDB-0ACAF666CB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C268C02D-0347-458B-BC40-39A8FE446B36}" type="sibTrans" cxnId="{34E7C7D9-4EC7-4B05-8CDB-0ACAF666CB5C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640F712-F91B-4C72-8487-5451FAEF69A5}">
      <dgm:prSet custT="1"/>
      <dgm:spPr>
        <a:solidFill>
          <a:srgbClr val="FFFF00"/>
        </a:solidFill>
      </dgm:spPr>
      <dgm:t>
        <a:bodyPr/>
        <a:lstStyle/>
        <a:p>
          <a:r>
            <a:rPr lang="bn-BD" sz="32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৪। জাবেদা সহায়ক বহি স্বরূপ ও খতিয়ানে জাবেদা পৃঃ নং উল্লেখ</a:t>
          </a:r>
          <a:endParaRPr lang="en-US" sz="3200" b="1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1203614D-549A-487D-9AC5-47C2364CD255}" type="parTrans" cxnId="{47075BBF-465F-43B7-AF36-7117BDDE9E99}">
      <dgm:prSet/>
      <dgm:spPr/>
      <dgm:t>
        <a:bodyPr/>
        <a:lstStyle/>
        <a:p>
          <a:endParaRPr lang="en-US"/>
        </a:p>
      </dgm:t>
    </dgm:pt>
    <dgm:pt modelId="{3F3B5613-04B6-4E32-9A7A-EF56B94495FD}" type="sibTrans" cxnId="{47075BBF-465F-43B7-AF36-7117BDDE9E99}">
      <dgm:prSet/>
      <dgm:spPr/>
      <dgm:t>
        <a:bodyPr/>
        <a:lstStyle/>
        <a:p>
          <a:endParaRPr lang="en-US"/>
        </a:p>
      </dgm:t>
    </dgm:pt>
    <dgm:pt modelId="{E8BA7510-FC85-4679-BE41-ACA1B250AFB5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bn-BD" sz="28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৫। হিসাবের গাণিতিক শুদ্ধতা যাচাইয়ে সহায়তা</a:t>
          </a:r>
          <a:endParaRPr lang="en-US" sz="2800" b="1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49C5E478-E87F-4CFB-804C-1696E69B9313}" type="parTrans" cxnId="{FC643BD4-B24C-412A-AD27-E7C7AA5B6C6A}">
      <dgm:prSet/>
      <dgm:spPr/>
      <dgm:t>
        <a:bodyPr/>
        <a:lstStyle/>
        <a:p>
          <a:endParaRPr lang="en-US"/>
        </a:p>
      </dgm:t>
    </dgm:pt>
    <dgm:pt modelId="{A86C9274-E201-4D25-AE26-95828C8BB443}" type="sibTrans" cxnId="{FC643BD4-B24C-412A-AD27-E7C7AA5B6C6A}">
      <dgm:prSet/>
      <dgm:spPr/>
      <dgm:t>
        <a:bodyPr/>
        <a:lstStyle/>
        <a:p>
          <a:endParaRPr lang="en-US"/>
        </a:p>
      </dgm:t>
    </dgm:pt>
    <dgm:pt modelId="{B02F9C20-4772-4343-BBF3-408B22BC9BE0}">
      <dgm:prSet custT="1"/>
      <dgm:spPr>
        <a:solidFill>
          <a:srgbClr val="FFFF00"/>
        </a:solidFill>
      </dgm:spPr>
      <dgm:t>
        <a:bodyPr/>
        <a:lstStyle/>
        <a:p>
          <a:r>
            <a:rPr lang="bn-BD" sz="3200" b="1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৬। খতিয়ানের উদ্দ্বৃত্ত্ব দ্বারা রেওয়ামিল প্রস্তুত</a:t>
          </a:r>
          <a:endParaRPr lang="en-US" sz="3200" b="1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8F2B33DF-A09B-456E-B5C6-74ED58F72577}" type="parTrans" cxnId="{608333D4-8351-431D-92E0-853F49D457BB}">
      <dgm:prSet/>
      <dgm:spPr/>
      <dgm:t>
        <a:bodyPr/>
        <a:lstStyle/>
        <a:p>
          <a:endParaRPr lang="en-US"/>
        </a:p>
      </dgm:t>
    </dgm:pt>
    <dgm:pt modelId="{88EE3B04-D920-4587-AD91-B7BC5584D48C}" type="sibTrans" cxnId="{608333D4-8351-431D-92E0-853F49D457BB}">
      <dgm:prSet/>
      <dgm:spPr/>
      <dgm:t>
        <a:bodyPr/>
        <a:lstStyle/>
        <a:p>
          <a:endParaRPr lang="en-US"/>
        </a:p>
      </dgm:t>
    </dgm:pt>
    <dgm:pt modelId="{1C2631D1-C5DA-481F-BB99-3D2B94CF47F4}" type="pres">
      <dgm:prSet presAssocID="{1EDD14F2-833D-4703-A8F0-0B7FEFF5DE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462ACA-EB73-4ABA-8BAC-252E53D1A3CA}" type="pres">
      <dgm:prSet presAssocID="{79ACF82A-7EB6-414C-8725-EE8AF8798BD1}" presName="parentLin" presStyleCnt="0"/>
      <dgm:spPr/>
    </dgm:pt>
    <dgm:pt modelId="{1B306527-266A-48A0-B939-FD73F5774D0E}" type="pres">
      <dgm:prSet presAssocID="{79ACF82A-7EB6-414C-8725-EE8AF8798BD1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ECE78414-CE0C-4BC4-99B4-4BD2CA269BE5}" type="pres">
      <dgm:prSet presAssocID="{79ACF82A-7EB6-414C-8725-EE8AF8798BD1}" presName="parentText" presStyleLbl="node1" presStyleIdx="0" presStyleCnt="6" custScaleX="142857" custScaleY="267885" custLinFactNeighborX="18812" custLinFactNeighborY="805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BCCC3-58CC-4F8B-938D-C9CDC8EF87B9}" type="pres">
      <dgm:prSet presAssocID="{79ACF82A-7EB6-414C-8725-EE8AF8798BD1}" presName="negativeSpace" presStyleCnt="0"/>
      <dgm:spPr/>
    </dgm:pt>
    <dgm:pt modelId="{54D59550-A65D-4D94-807E-E8D03A701D83}" type="pres">
      <dgm:prSet presAssocID="{79ACF82A-7EB6-414C-8725-EE8AF8798BD1}" presName="childText" presStyleLbl="conFgAcc1" presStyleIdx="0" presStyleCnt="6">
        <dgm:presLayoutVars>
          <dgm:bulletEnabled val="1"/>
        </dgm:presLayoutVars>
      </dgm:prSet>
      <dgm:spPr/>
    </dgm:pt>
    <dgm:pt modelId="{D0184F94-532B-4588-ABE3-1E2F3A1C28F9}" type="pres">
      <dgm:prSet presAssocID="{9B6445F6-2F6E-4E39-AE4F-25EB1C0A91F3}" presName="spaceBetweenRectangles" presStyleCnt="0"/>
      <dgm:spPr/>
    </dgm:pt>
    <dgm:pt modelId="{0C56D8F5-89A2-4779-B9BF-3A5F1E4C3F37}" type="pres">
      <dgm:prSet presAssocID="{30A69833-EE5C-4A61-8436-D6B674A38B84}" presName="parentLin" presStyleCnt="0"/>
      <dgm:spPr/>
    </dgm:pt>
    <dgm:pt modelId="{99D65D9B-ABB6-4DD1-88A5-97738575FA3C}" type="pres">
      <dgm:prSet presAssocID="{30A69833-EE5C-4A61-8436-D6B674A38B84}" presName="parentLeftMargin" presStyleLbl="node1" presStyleIdx="0" presStyleCnt="6"/>
      <dgm:spPr/>
      <dgm:t>
        <a:bodyPr/>
        <a:lstStyle/>
        <a:p>
          <a:endParaRPr lang="en-US"/>
        </a:p>
      </dgm:t>
    </dgm:pt>
    <dgm:pt modelId="{C384BE2B-26E1-4CDE-A689-86EB311369D1}" type="pres">
      <dgm:prSet presAssocID="{30A69833-EE5C-4A61-8436-D6B674A38B84}" presName="parentText" presStyleLbl="node1" presStyleIdx="1" presStyleCnt="6" custScaleX="142857" custScaleY="250933" custLinFactY="683" custLinFactNeighborX="188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026B02-038E-4D92-A107-DB7BFAA002A0}" type="pres">
      <dgm:prSet presAssocID="{30A69833-EE5C-4A61-8436-D6B674A38B84}" presName="negativeSpace" presStyleCnt="0"/>
      <dgm:spPr/>
    </dgm:pt>
    <dgm:pt modelId="{C0B1489C-50DC-4C99-A4B9-B2AF2A09EBB2}" type="pres">
      <dgm:prSet presAssocID="{30A69833-EE5C-4A61-8436-D6B674A38B84}" presName="childText" presStyleLbl="conFgAcc1" presStyleIdx="1" presStyleCnt="6">
        <dgm:presLayoutVars>
          <dgm:bulletEnabled val="1"/>
        </dgm:presLayoutVars>
      </dgm:prSet>
      <dgm:spPr/>
    </dgm:pt>
    <dgm:pt modelId="{BBEF2B4E-92F7-4C1F-8690-E601E5F8E94A}" type="pres">
      <dgm:prSet presAssocID="{AF06B607-473D-406D-9BEF-15E17576910C}" presName="spaceBetweenRectangles" presStyleCnt="0"/>
      <dgm:spPr/>
    </dgm:pt>
    <dgm:pt modelId="{14FBBED1-B675-4C0F-95C2-F9A23E4FD97C}" type="pres">
      <dgm:prSet presAssocID="{459C9EAB-5848-4250-B247-8A97DA3EA735}" presName="parentLin" presStyleCnt="0"/>
      <dgm:spPr/>
    </dgm:pt>
    <dgm:pt modelId="{8E453275-451F-4E12-B0AA-BE92F33C427C}" type="pres">
      <dgm:prSet presAssocID="{459C9EAB-5848-4250-B247-8A97DA3EA735}" presName="parentLeftMargin" presStyleLbl="node1" presStyleIdx="1" presStyleCnt="6"/>
      <dgm:spPr/>
      <dgm:t>
        <a:bodyPr/>
        <a:lstStyle/>
        <a:p>
          <a:endParaRPr lang="en-US"/>
        </a:p>
      </dgm:t>
    </dgm:pt>
    <dgm:pt modelId="{0A5EA5E3-BCD1-4499-96B1-A26C38E97470}" type="pres">
      <dgm:prSet presAssocID="{459C9EAB-5848-4250-B247-8A97DA3EA735}" presName="parentText" presStyleLbl="node1" presStyleIdx="2" presStyleCnt="6" custScaleX="142857" custScaleY="239477" custLinFactNeighborX="-990" custLinFactNeighborY="8634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47E414-7BB9-4D3D-9DDA-F2EF83058388}" type="pres">
      <dgm:prSet presAssocID="{459C9EAB-5848-4250-B247-8A97DA3EA735}" presName="negativeSpace" presStyleCnt="0"/>
      <dgm:spPr/>
    </dgm:pt>
    <dgm:pt modelId="{89DC70EC-629D-4572-B5C1-C0E1A8AC896E}" type="pres">
      <dgm:prSet presAssocID="{459C9EAB-5848-4250-B247-8A97DA3EA735}" presName="childText" presStyleLbl="conFgAcc1" presStyleIdx="2" presStyleCnt="6">
        <dgm:presLayoutVars>
          <dgm:bulletEnabled val="1"/>
        </dgm:presLayoutVars>
      </dgm:prSet>
      <dgm:spPr/>
    </dgm:pt>
    <dgm:pt modelId="{B03D4391-5ED3-4037-A31D-9D89F023D425}" type="pres">
      <dgm:prSet presAssocID="{C268C02D-0347-458B-BC40-39A8FE446B36}" presName="spaceBetweenRectangles" presStyleCnt="0"/>
      <dgm:spPr/>
    </dgm:pt>
    <dgm:pt modelId="{6E1477ED-1FCA-453B-9546-826826E07231}" type="pres">
      <dgm:prSet presAssocID="{B640F712-F91B-4C72-8487-5451FAEF69A5}" presName="parentLin" presStyleCnt="0"/>
      <dgm:spPr/>
    </dgm:pt>
    <dgm:pt modelId="{A253A376-32BF-4F7C-BF53-3F4EB34CD397}" type="pres">
      <dgm:prSet presAssocID="{B640F712-F91B-4C72-8487-5451FAEF69A5}" presName="parentLeftMargin" presStyleLbl="node1" presStyleIdx="2" presStyleCnt="6"/>
      <dgm:spPr/>
      <dgm:t>
        <a:bodyPr/>
        <a:lstStyle/>
        <a:p>
          <a:endParaRPr lang="en-US"/>
        </a:p>
      </dgm:t>
    </dgm:pt>
    <dgm:pt modelId="{501EBF66-25D3-4C74-94DD-027A333D062F}" type="pres">
      <dgm:prSet presAssocID="{B640F712-F91B-4C72-8487-5451FAEF69A5}" presName="parentText" presStyleLbl="node1" presStyleIdx="3" presStyleCnt="6" custScaleX="137219" custScaleY="301048" custLinFactNeighborX="18928" custLinFactNeighborY="9054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763434-9506-4F39-A1CE-E9820598417A}" type="pres">
      <dgm:prSet presAssocID="{B640F712-F91B-4C72-8487-5451FAEF69A5}" presName="negativeSpace" presStyleCnt="0"/>
      <dgm:spPr/>
    </dgm:pt>
    <dgm:pt modelId="{37A41EFD-687E-4B8F-A558-5B70439DCAD5}" type="pres">
      <dgm:prSet presAssocID="{B640F712-F91B-4C72-8487-5451FAEF69A5}" presName="childText" presStyleLbl="conFgAcc1" presStyleIdx="3" presStyleCnt="6">
        <dgm:presLayoutVars>
          <dgm:bulletEnabled val="1"/>
        </dgm:presLayoutVars>
      </dgm:prSet>
      <dgm:spPr/>
    </dgm:pt>
    <dgm:pt modelId="{C185EA81-8F27-4125-8DC2-0E335778B6FA}" type="pres">
      <dgm:prSet presAssocID="{3F3B5613-04B6-4E32-9A7A-EF56B94495FD}" presName="spaceBetweenRectangles" presStyleCnt="0"/>
      <dgm:spPr/>
    </dgm:pt>
    <dgm:pt modelId="{5AD57A0B-4679-4BC8-BA8C-131936AAF3C7}" type="pres">
      <dgm:prSet presAssocID="{E8BA7510-FC85-4679-BE41-ACA1B250AFB5}" presName="parentLin" presStyleCnt="0"/>
      <dgm:spPr/>
    </dgm:pt>
    <dgm:pt modelId="{B528C8AE-9FC7-4071-AB1D-072DD94259D6}" type="pres">
      <dgm:prSet presAssocID="{E8BA7510-FC85-4679-BE41-ACA1B250AFB5}" presName="parentLeftMargin" presStyleLbl="node1" presStyleIdx="3" presStyleCnt="6"/>
      <dgm:spPr/>
      <dgm:t>
        <a:bodyPr/>
        <a:lstStyle/>
        <a:p>
          <a:endParaRPr lang="en-US"/>
        </a:p>
      </dgm:t>
    </dgm:pt>
    <dgm:pt modelId="{09A0A510-7440-4058-878D-FCA9B1E8D067}" type="pres">
      <dgm:prSet presAssocID="{E8BA7510-FC85-4679-BE41-ACA1B250AFB5}" presName="parentText" presStyleLbl="node1" presStyleIdx="4" presStyleCnt="6" custScaleX="141471" custScaleY="157069" custLinFactNeighborX="-990" custLinFactNeighborY="9625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537AC1-E78B-46A3-BFF5-44CD5DC3BEBB}" type="pres">
      <dgm:prSet presAssocID="{E8BA7510-FC85-4679-BE41-ACA1B250AFB5}" presName="negativeSpace" presStyleCnt="0"/>
      <dgm:spPr/>
    </dgm:pt>
    <dgm:pt modelId="{B5960624-A985-4874-948C-B204B1EFC7F4}" type="pres">
      <dgm:prSet presAssocID="{E8BA7510-FC85-4679-BE41-ACA1B250AFB5}" presName="childText" presStyleLbl="conFgAcc1" presStyleIdx="4" presStyleCnt="6" custScaleY="195115">
        <dgm:presLayoutVars>
          <dgm:bulletEnabled val="1"/>
        </dgm:presLayoutVars>
      </dgm:prSet>
      <dgm:spPr/>
    </dgm:pt>
    <dgm:pt modelId="{91350DD6-D8FD-4318-A555-EA88C77B2187}" type="pres">
      <dgm:prSet presAssocID="{A86C9274-E201-4D25-AE26-95828C8BB443}" presName="spaceBetweenRectangles" presStyleCnt="0"/>
      <dgm:spPr/>
    </dgm:pt>
    <dgm:pt modelId="{5B18E469-B452-4CC8-ACC3-05DD68CEB98E}" type="pres">
      <dgm:prSet presAssocID="{B02F9C20-4772-4343-BBF3-408B22BC9BE0}" presName="parentLin" presStyleCnt="0"/>
      <dgm:spPr/>
    </dgm:pt>
    <dgm:pt modelId="{6FE7D623-CB6F-47FD-AB53-CCA1EC091FBE}" type="pres">
      <dgm:prSet presAssocID="{B02F9C20-4772-4343-BBF3-408B22BC9BE0}" presName="parentLeftMargin" presStyleLbl="node1" presStyleIdx="4" presStyleCnt="6"/>
      <dgm:spPr/>
      <dgm:t>
        <a:bodyPr/>
        <a:lstStyle/>
        <a:p>
          <a:endParaRPr lang="en-US"/>
        </a:p>
      </dgm:t>
    </dgm:pt>
    <dgm:pt modelId="{D60D67BB-92FC-4B08-B12A-4A6FAB7034A0}" type="pres">
      <dgm:prSet presAssocID="{B02F9C20-4772-4343-BBF3-408B22BC9BE0}" presName="parentText" presStyleLbl="node1" presStyleIdx="5" presStyleCnt="6" custScaleX="142857" custScaleY="1731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020EC6-18C3-4FA7-B759-97298CA15319}" type="pres">
      <dgm:prSet presAssocID="{B02F9C20-4772-4343-BBF3-408B22BC9BE0}" presName="negativeSpace" presStyleCnt="0"/>
      <dgm:spPr/>
    </dgm:pt>
    <dgm:pt modelId="{037910C2-776C-41AF-80FC-9B27F1DDB02D}" type="pres">
      <dgm:prSet presAssocID="{B02F9C20-4772-4343-BBF3-408B22BC9BE0}" presName="childText" presStyleLbl="conFgAcc1" presStyleIdx="5" presStyleCnt="6" custLinFactNeighborX="3960" custLinFactNeighborY="32406">
        <dgm:presLayoutVars>
          <dgm:bulletEnabled val="1"/>
        </dgm:presLayoutVars>
      </dgm:prSet>
      <dgm:spPr/>
    </dgm:pt>
  </dgm:ptLst>
  <dgm:cxnLst>
    <dgm:cxn modelId="{8A54CFEE-712A-4208-A006-539624E30B2B}" type="presOf" srcId="{79ACF82A-7EB6-414C-8725-EE8AF8798BD1}" destId="{1B306527-266A-48A0-B939-FD73F5774D0E}" srcOrd="0" destOrd="0" presId="urn:microsoft.com/office/officeart/2005/8/layout/list1"/>
    <dgm:cxn modelId="{47075BBF-465F-43B7-AF36-7117BDDE9E99}" srcId="{1EDD14F2-833D-4703-A8F0-0B7FEFF5DECF}" destId="{B640F712-F91B-4C72-8487-5451FAEF69A5}" srcOrd="3" destOrd="0" parTransId="{1203614D-549A-487D-9AC5-47C2364CD255}" sibTransId="{3F3B5613-04B6-4E32-9A7A-EF56B94495FD}"/>
    <dgm:cxn modelId="{C43A670E-0413-4FD9-B745-1E98DD286BF1}" type="presOf" srcId="{E8BA7510-FC85-4679-BE41-ACA1B250AFB5}" destId="{09A0A510-7440-4058-878D-FCA9B1E8D067}" srcOrd="1" destOrd="0" presId="urn:microsoft.com/office/officeart/2005/8/layout/list1"/>
    <dgm:cxn modelId="{9EDD4CC1-D28D-4A33-94B8-A4300EFC91F7}" type="presOf" srcId="{B640F712-F91B-4C72-8487-5451FAEF69A5}" destId="{A253A376-32BF-4F7C-BF53-3F4EB34CD397}" srcOrd="0" destOrd="0" presId="urn:microsoft.com/office/officeart/2005/8/layout/list1"/>
    <dgm:cxn modelId="{F220A1BB-DED9-4FF9-9EDD-B7254FE1A36C}" srcId="{1EDD14F2-833D-4703-A8F0-0B7FEFF5DECF}" destId="{30A69833-EE5C-4A61-8436-D6B674A38B84}" srcOrd="1" destOrd="0" parTransId="{20117C32-3AA0-45F3-803B-23A1FFE6E781}" sibTransId="{AF06B607-473D-406D-9BEF-15E17576910C}"/>
    <dgm:cxn modelId="{C56D6E93-BBF3-45F0-BA05-E1A34E719409}" type="presOf" srcId="{1EDD14F2-833D-4703-A8F0-0B7FEFF5DECF}" destId="{1C2631D1-C5DA-481F-BB99-3D2B94CF47F4}" srcOrd="0" destOrd="0" presId="urn:microsoft.com/office/officeart/2005/8/layout/list1"/>
    <dgm:cxn modelId="{D255E215-4F57-4816-B286-112672DB0004}" srcId="{1EDD14F2-833D-4703-A8F0-0B7FEFF5DECF}" destId="{79ACF82A-7EB6-414C-8725-EE8AF8798BD1}" srcOrd="0" destOrd="0" parTransId="{0FAD49AC-9644-4BE1-B602-E8CE8F52A4B3}" sibTransId="{9B6445F6-2F6E-4E39-AE4F-25EB1C0A91F3}"/>
    <dgm:cxn modelId="{E2E318FD-8E12-4443-BE6F-6803BD494F75}" type="presOf" srcId="{459C9EAB-5848-4250-B247-8A97DA3EA735}" destId="{0A5EA5E3-BCD1-4499-96B1-A26C38E97470}" srcOrd="1" destOrd="0" presId="urn:microsoft.com/office/officeart/2005/8/layout/list1"/>
    <dgm:cxn modelId="{399D519F-F0D1-43F9-AA50-CEC098F0C335}" type="presOf" srcId="{E8BA7510-FC85-4679-BE41-ACA1B250AFB5}" destId="{B528C8AE-9FC7-4071-AB1D-072DD94259D6}" srcOrd="0" destOrd="0" presId="urn:microsoft.com/office/officeart/2005/8/layout/list1"/>
    <dgm:cxn modelId="{369F50A1-49A3-4776-9971-A3D7304F1E20}" type="presOf" srcId="{B02F9C20-4772-4343-BBF3-408B22BC9BE0}" destId="{6FE7D623-CB6F-47FD-AB53-CCA1EC091FBE}" srcOrd="0" destOrd="0" presId="urn:microsoft.com/office/officeart/2005/8/layout/list1"/>
    <dgm:cxn modelId="{D530134D-57FE-4884-86C4-7B81502B0864}" type="presOf" srcId="{79ACF82A-7EB6-414C-8725-EE8AF8798BD1}" destId="{ECE78414-CE0C-4BC4-99B4-4BD2CA269BE5}" srcOrd="1" destOrd="0" presId="urn:microsoft.com/office/officeart/2005/8/layout/list1"/>
    <dgm:cxn modelId="{28BB6EFA-62CD-451C-92E9-CF86102943CE}" type="presOf" srcId="{30A69833-EE5C-4A61-8436-D6B674A38B84}" destId="{C384BE2B-26E1-4CDE-A689-86EB311369D1}" srcOrd="1" destOrd="0" presId="urn:microsoft.com/office/officeart/2005/8/layout/list1"/>
    <dgm:cxn modelId="{31BC586C-BA52-4BCE-80AA-8D098BD254A6}" type="presOf" srcId="{459C9EAB-5848-4250-B247-8A97DA3EA735}" destId="{8E453275-451F-4E12-B0AA-BE92F33C427C}" srcOrd="0" destOrd="0" presId="urn:microsoft.com/office/officeart/2005/8/layout/list1"/>
    <dgm:cxn modelId="{FC643BD4-B24C-412A-AD27-E7C7AA5B6C6A}" srcId="{1EDD14F2-833D-4703-A8F0-0B7FEFF5DECF}" destId="{E8BA7510-FC85-4679-BE41-ACA1B250AFB5}" srcOrd="4" destOrd="0" parTransId="{49C5E478-E87F-4CFB-804C-1696E69B9313}" sibTransId="{A86C9274-E201-4D25-AE26-95828C8BB443}"/>
    <dgm:cxn modelId="{34E7C7D9-4EC7-4B05-8CDB-0ACAF666CB5C}" srcId="{1EDD14F2-833D-4703-A8F0-0B7FEFF5DECF}" destId="{459C9EAB-5848-4250-B247-8A97DA3EA735}" srcOrd="2" destOrd="0" parTransId="{FA6D9DFA-3A2E-4E8D-B691-E5ABDB1A995E}" sibTransId="{C268C02D-0347-458B-BC40-39A8FE446B36}"/>
    <dgm:cxn modelId="{608333D4-8351-431D-92E0-853F49D457BB}" srcId="{1EDD14F2-833D-4703-A8F0-0B7FEFF5DECF}" destId="{B02F9C20-4772-4343-BBF3-408B22BC9BE0}" srcOrd="5" destOrd="0" parTransId="{8F2B33DF-A09B-456E-B5C6-74ED58F72577}" sibTransId="{88EE3B04-D920-4587-AD91-B7BC5584D48C}"/>
    <dgm:cxn modelId="{1050B7B7-D061-46B1-8EB0-08FE7AEB4FB8}" type="presOf" srcId="{B02F9C20-4772-4343-BBF3-408B22BC9BE0}" destId="{D60D67BB-92FC-4B08-B12A-4A6FAB7034A0}" srcOrd="1" destOrd="0" presId="urn:microsoft.com/office/officeart/2005/8/layout/list1"/>
    <dgm:cxn modelId="{D5EFD272-D8A1-4A08-8C7D-2E092A642066}" type="presOf" srcId="{B640F712-F91B-4C72-8487-5451FAEF69A5}" destId="{501EBF66-25D3-4C74-94DD-027A333D062F}" srcOrd="1" destOrd="0" presId="urn:microsoft.com/office/officeart/2005/8/layout/list1"/>
    <dgm:cxn modelId="{190C0C36-F1B0-486F-82A4-C5A13259FA3D}" type="presOf" srcId="{30A69833-EE5C-4A61-8436-D6B674A38B84}" destId="{99D65D9B-ABB6-4DD1-88A5-97738575FA3C}" srcOrd="0" destOrd="0" presId="urn:microsoft.com/office/officeart/2005/8/layout/list1"/>
    <dgm:cxn modelId="{0D537686-8741-4013-AE85-650D1C6CD740}" type="presParOf" srcId="{1C2631D1-C5DA-481F-BB99-3D2B94CF47F4}" destId="{C7462ACA-EB73-4ABA-8BAC-252E53D1A3CA}" srcOrd="0" destOrd="0" presId="urn:microsoft.com/office/officeart/2005/8/layout/list1"/>
    <dgm:cxn modelId="{AC194D53-2FB6-475C-8E79-12DDAB99849D}" type="presParOf" srcId="{C7462ACA-EB73-4ABA-8BAC-252E53D1A3CA}" destId="{1B306527-266A-48A0-B939-FD73F5774D0E}" srcOrd="0" destOrd="0" presId="urn:microsoft.com/office/officeart/2005/8/layout/list1"/>
    <dgm:cxn modelId="{077AA2CF-7BE1-4D92-8323-00473AA4A462}" type="presParOf" srcId="{C7462ACA-EB73-4ABA-8BAC-252E53D1A3CA}" destId="{ECE78414-CE0C-4BC4-99B4-4BD2CA269BE5}" srcOrd="1" destOrd="0" presId="urn:microsoft.com/office/officeart/2005/8/layout/list1"/>
    <dgm:cxn modelId="{B87CBBD5-2FAF-48C8-9200-E6CC82A5390F}" type="presParOf" srcId="{1C2631D1-C5DA-481F-BB99-3D2B94CF47F4}" destId="{803BCCC3-58CC-4F8B-938D-C9CDC8EF87B9}" srcOrd="1" destOrd="0" presId="urn:microsoft.com/office/officeart/2005/8/layout/list1"/>
    <dgm:cxn modelId="{9EC6D8C1-8496-40EF-89DD-8F3426DC5B7E}" type="presParOf" srcId="{1C2631D1-C5DA-481F-BB99-3D2B94CF47F4}" destId="{54D59550-A65D-4D94-807E-E8D03A701D83}" srcOrd="2" destOrd="0" presId="urn:microsoft.com/office/officeart/2005/8/layout/list1"/>
    <dgm:cxn modelId="{0C0E1A3B-DDD8-464C-99BD-430CF8C8E275}" type="presParOf" srcId="{1C2631D1-C5DA-481F-BB99-3D2B94CF47F4}" destId="{D0184F94-532B-4588-ABE3-1E2F3A1C28F9}" srcOrd="3" destOrd="0" presId="urn:microsoft.com/office/officeart/2005/8/layout/list1"/>
    <dgm:cxn modelId="{DE423C33-018B-4A04-9636-C367991A66EE}" type="presParOf" srcId="{1C2631D1-C5DA-481F-BB99-3D2B94CF47F4}" destId="{0C56D8F5-89A2-4779-B9BF-3A5F1E4C3F37}" srcOrd="4" destOrd="0" presId="urn:microsoft.com/office/officeart/2005/8/layout/list1"/>
    <dgm:cxn modelId="{C467835C-634C-48F3-B7EB-BA5FFA8481C5}" type="presParOf" srcId="{0C56D8F5-89A2-4779-B9BF-3A5F1E4C3F37}" destId="{99D65D9B-ABB6-4DD1-88A5-97738575FA3C}" srcOrd="0" destOrd="0" presId="urn:microsoft.com/office/officeart/2005/8/layout/list1"/>
    <dgm:cxn modelId="{BDCA585F-C70D-4C3C-8D55-5F456A44C52B}" type="presParOf" srcId="{0C56D8F5-89A2-4779-B9BF-3A5F1E4C3F37}" destId="{C384BE2B-26E1-4CDE-A689-86EB311369D1}" srcOrd="1" destOrd="0" presId="urn:microsoft.com/office/officeart/2005/8/layout/list1"/>
    <dgm:cxn modelId="{F450345D-008B-466D-AB4E-B674F4CB75D8}" type="presParOf" srcId="{1C2631D1-C5DA-481F-BB99-3D2B94CF47F4}" destId="{19026B02-038E-4D92-A107-DB7BFAA002A0}" srcOrd="5" destOrd="0" presId="urn:microsoft.com/office/officeart/2005/8/layout/list1"/>
    <dgm:cxn modelId="{0CAD1ABD-B18D-4EA7-B528-693B3DAB5204}" type="presParOf" srcId="{1C2631D1-C5DA-481F-BB99-3D2B94CF47F4}" destId="{C0B1489C-50DC-4C99-A4B9-B2AF2A09EBB2}" srcOrd="6" destOrd="0" presId="urn:microsoft.com/office/officeart/2005/8/layout/list1"/>
    <dgm:cxn modelId="{A9196D0C-D211-4782-BE3C-8F130B6E0731}" type="presParOf" srcId="{1C2631D1-C5DA-481F-BB99-3D2B94CF47F4}" destId="{BBEF2B4E-92F7-4C1F-8690-E601E5F8E94A}" srcOrd="7" destOrd="0" presId="urn:microsoft.com/office/officeart/2005/8/layout/list1"/>
    <dgm:cxn modelId="{60B0EBD9-3BCD-42CE-9A1E-F44DD440BFE1}" type="presParOf" srcId="{1C2631D1-C5DA-481F-BB99-3D2B94CF47F4}" destId="{14FBBED1-B675-4C0F-95C2-F9A23E4FD97C}" srcOrd="8" destOrd="0" presId="urn:microsoft.com/office/officeart/2005/8/layout/list1"/>
    <dgm:cxn modelId="{57546090-F71A-42AB-B405-47964BDFEA63}" type="presParOf" srcId="{14FBBED1-B675-4C0F-95C2-F9A23E4FD97C}" destId="{8E453275-451F-4E12-B0AA-BE92F33C427C}" srcOrd="0" destOrd="0" presId="urn:microsoft.com/office/officeart/2005/8/layout/list1"/>
    <dgm:cxn modelId="{79DB6EC7-1EAE-4465-B0F5-D46987E8375C}" type="presParOf" srcId="{14FBBED1-B675-4C0F-95C2-F9A23E4FD97C}" destId="{0A5EA5E3-BCD1-4499-96B1-A26C38E97470}" srcOrd="1" destOrd="0" presId="urn:microsoft.com/office/officeart/2005/8/layout/list1"/>
    <dgm:cxn modelId="{4DFE88A1-ACA9-4DBB-B457-9E687CE6939D}" type="presParOf" srcId="{1C2631D1-C5DA-481F-BB99-3D2B94CF47F4}" destId="{9547E414-7BB9-4D3D-9DDA-F2EF83058388}" srcOrd="9" destOrd="0" presId="urn:microsoft.com/office/officeart/2005/8/layout/list1"/>
    <dgm:cxn modelId="{2329A3DB-B7EA-4D67-B6F5-5EC2ABA0EB79}" type="presParOf" srcId="{1C2631D1-C5DA-481F-BB99-3D2B94CF47F4}" destId="{89DC70EC-629D-4572-B5C1-C0E1A8AC896E}" srcOrd="10" destOrd="0" presId="urn:microsoft.com/office/officeart/2005/8/layout/list1"/>
    <dgm:cxn modelId="{FD8CC0F3-0C5A-4E31-8922-224A256CBB61}" type="presParOf" srcId="{1C2631D1-C5DA-481F-BB99-3D2B94CF47F4}" destId="{B03D4391-5ED3-4037-A31D-9D89F023D425}" srcOrd="11" destOrd="0" presId="urn:microsoft.com/office/officeart/2005/8/layout/list1"/>
    <dgm:cxn modelId="{C4908F5F-5989-4E55-9EC5-43013C0ABF0A}" type="presParOf" srcId="{1C2631D1-C5DA-481F-BB99-3D2B94CF47F4}" destId="{6E1477ED-1FCA-453B-9546-826826E07231}" srcOrd="12" destOrd="0" presId="urn:microsoft.com/office/officeart/2005/8/layout/list1"/>
    <dgm:cxn modelId="{9D874B06-E004-4786-886F-BAED98F1EAB8}" type="presParOf" srcId="{6E1477ED-1FCA-453B-9546-826826E07231}" destId="{A253A376-32BF-4F7C-BF53-3F4EB34CD397}" srcOrd="0" destOrd="0" presId="urn:microsoft.com/office/officeart/2005/8/layout/list1"/>
    <dgm:cxn modelId="{F2E69C47-02CE-4792-B60C-A94AF81E02A4}" type="presParOf" srcId="{6E1477ED-1FCA-453B-9546-826826E07231}" destId="{501EBF66-25D3-4C74-94DD-027A333D062F}" srcOrd="1" destOrd="0" presId="urn:microsoft.com/office/officeart/2005/8/layout/list1"/>
    <dgm:cxn modelId="{AAA9EF4B-BA40-44F0-8A68-6B8FE58E0D7A}" type="presParOf" srcId="{1C2631D1-C5DA-481F-BB99-3D2B94CF47F4}" destId="{45763434-9506-4F39-A1CE-E9820598417A}" srcOrd="13" destOrd="0" presId="urn:microsoft.com/office/officeart/2005/8/layout/list1"/>
    <dgm:cxn modelId="{3F17E148-7E8F-41F7-8EC1-1C4DABC0B35B}" type="presParOf" srcId="{1C2631D1-C5DA-481F-BB99-3D2B94CF47F4}" destId="{37A41EFD-687E-4B8F-A558-5B70439DCAD5}" srcOrd="14" destOrd="0" presId="urn:microsoft.com/office/officeart/2005/8/layout/list1"/>
    <dgm:cxn modelId="{F551BE96-E5D5-4BE7-A725-DDDAEA76FA51}" type="presParOf" srcId="{1C2631D1-C5DA-481F-BB99-3D2B94CF47F4}" destId="{C185EA81-8F27-4125-8DC2-0E335778B6FA}" srcOrd="15" destOrd="0" presId="urn:microsoft.com/office/officeart/2005/8/layout/list1"/>
    <dgm:cxn modelId="{D63EA04B-D665-418F-86FA-8DE9E73E39F7}" type="presParOf" srcId="{1C2631D1-C5DA-481F-BB99-3D2B94CF47F4}" destId="{5AD57A0B-4679-4BC8-BA8C-131936AAF3C7}" srcOrd="16" destOrd="0" presId="urn:microsoft.com/office/officeart/2005/8/layout/list1"/>
    <dgm:cxn modelId="{D8DB2887-FF3B-4124-BE2A-7D1EF61238CA}" type="presParOf" srcId="{5AD57A0B-4679-4BC8-BA8C-131936AAF3C7}" destId="{B528C8AE-9FC7-4071-AB1D-072DD94259D6}" srcOrd="0" destOrd="0" presId="urn:microsoft.com/office/officeart/2005/8/layout/list1"/>
    <dgm:cxn modelId="{547E34FF-64CA-4BAD-8ED9-7204FBC64B66}" type="presParOf" srcId="{5AD57A0B-4679-4BC8-BA8C-131936AAF3C7}" destId="{09A0A510-7440-4058-878D-FCA9B1E8D067}" srcOrd="1" destOrd="0" presId="urn:microsoft.com/office/officeart/2005/8/layout/list1"/>
    <dgm:cxn modelId="{0BA35CAE-4939-4F8C-8EF3-9B1C0B7140A2}" type="presParOf" srcId="{1C2631D1-C5DA-481F-BB99-3D2B94CF47F4}" destId="{5F537AC1-E78B-46A3-BFF5-44CD5DC3BEBB}" srcOrd="17" destOrd="0" presId="urn:microsoft.com/office/officeart/2005/8/layout/list1"/>
    <dgm:cxn modelId="{03F77DA7-0AE7-4833-B04B-2F994FA44145}" type="presParOf" srcId="{1C2631D1-C5DA-481F-BB99-3D2B94CF47F4}" destId="{B5960624-A985-4874-948C-B204B1EFC7F4}" srcOrd="18" destOrd="0" presId="urn:microsoft.com/office/officeart/2005/8/layout/list1"/>
    <dgm:cxn modelId="{914738B6-20D9-4A67-8124-3664579007F7}" type="presParOf" srcId="{1C2631D1-C5DA-481F-BB99-3D2B94CF47F4}" destId="{91350DD6-D8FD-4318-A555-EA88C77B2187}" srcOrd="19" destOrd="0" presId="urn:microsoft.com/office/officeart/2005/8/layout/list1"/>
    <dgm:cxn modelId="{BF6AC3C8-2BB9-4735-8C42-78F205DB3725}" type="presParOf" srcId="{1C2631D1-C5DA-481F-BB99-3D2B94CF47F4}" destId="{5B18E469-B452-4CC8-ACC3-05DD68CEB98E}" srcOrd="20" destOrd="0" presId="urn:microsoft.com/office/officeart/2005/8/layout/list1"/>
    <dgm:cxn modelId="{03C82A6C-546F-45DD-A813-83ACFA25F8CA}" type="presParOf" srcId="{5B18E469-B452-4CC8-ACC3-05DD68CEB98E}" destId="{6FE7D623-CB6F-47FD-AB53-CCA1EC091FBE}" srcOrd="0" destOrd="0" presId="urn:microsoft.com/office/officeart/2005/8/layout/list1"/>
    <dgm:cxn modelId="{66EA6ED2-B76D-4AB8-8038-1ABD711642C0}" type="presParOf" srcId="{5B18E469-B452-4CC8-ACC3-05DD68CEB98E}" destId="{D60D67BB-92FC-4B08-B12A-4A6FAB7034A0}" srcOrd="1" destOrd="0" presId="urn:microsoft.com/office/officeart/2005/8/layout/list1"/>
    <dgm:cxn modelId="{D1821AFD-82D9-4CB8-94D4-38067D2CC555}" type="presParOf" srcId="{1C2631D1-C5DA-481F-BB99-3D2B94CF47F4}" destId="{67020EC6-18C3-4FA7-B759-97298CA15319}" srcOrd="21" destOrd="0" presId="urn:microsoft.com/office/officeart/2005/8/layout/list1"/>
    <dgm:cxn modelId="{A8C14344-1A80-4E93-A409-4482A1321990}" type="presParOf" srcId="{1C2631D1-C5DA-481F-BB99-3D2B94CF47F4}" destId="{037910C2-776C-41AF-80FC-9B27F1DDB02D}" srcOrd="22" destOrd="0" presId="urn:microsoft.com/office/officeart/2005/8/layout/list1"/>
  </dgm:cxnLst>
  <dgm:bg/>
  <dgm:whole>
    <a:ln w="76200">
      <a:solidFill>
        <a:srgbClr val="00206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165CF7-9B27-476B-BF6F-822BC5EC3B7A}" type="doc">
      <dgm:prSet loTypeId="urn:microsoft.com/office/officeart/2005/8/layout/cycle2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F1D0269-E7F5-48CC-867D-A5DBCEBD5F48}">
      <dgm:prSet phldrT="[Text]" custT="1"/>
      <dgm:spPr>
        <a:solidFill>
          <a:srgbClr val="FFFF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হিসাব তথ্য পাওয়া সহজ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57ECAB79-2F3E-4B41-89CF-CF8FD8169C40}" type="parTrans" cxnId="{02AAC7B6-F175-4862-A033-0D2D9F82C425}">
      <dgm:prSet/>
      <dgm:spPr/>
      <dgm:t>
        <a:bodyPr/>
        <a:lstStyle/>
        <a:p>
          <a:endParaRPr lang="en-US"/>
        </a:p>
      </dgm:t>
    </dgm:pt>
    <dgm:pt modelId="{4BD5632F-0DAC-4DD1-94A5-70B5AEC9DA9A}" type="sibTrans" cxnId="{02AAC7B6-F175-4862-A033-0D2D9F82C425}">
      <dgm:prSet/>
      <dgm:spPr/>
      <dgm:t>
        <a:bodyPr/>
        <a:lstStyle/>
        <a:p>
          <a:endParaRPr lang="en-US"/>
        </a:p>
      </dgm:t>
    </dgm:pt>
    <dgm:pt modelId="{1A650F00-7F56-4C98-869B-F031ABC4849D}">
      <dgm:prSet custT="1"/>
      <dgm:spPr>
        <a:solidFill>
          <a:srgbClr val="FF000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মোট আয় জানা যায়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05375051-8984-4825-8058-F7B6E1BD4EBF}" type="parTrans" cxnId="{A3103739-CACD-452F-9769-2A2D073D0093}">
      <dgm:prSet/>
      <dgm:spPr/>
      <dgm:t>
        <a:bodyPr/>
        <a:lstStyle/>
        <a:p>
          <a:endParaRPr lang="en-US"/>
        </a:p>
      </dgm:t>
    </dgm:pt>
    <dgm:pt modelId="{220B452E-9F4A-4C2C-A31A-5B9A5F30DB52}" type="sibTrans" cxnId="{A3103739-CACD-452F-9769-2A2D073D0093}">
      <dgm:prSet/>
      <dgm:spPr/>
      <dgm:t>
        <a:bodyPr/>
        <a:lstStyle/>
        <a:p>
          <a:endParaRPr lang="en-US"/>
        </a:p>
      </dgm:t>
    </dgm:pt>
    <dgm:pt modelId="{6ACD4EF5-48DC-4771-8ECA-23AC4C1802DE}">
      <dgm:prSet custT="1"/>
      <dgm:spPr>
        <a:solidFill>
          <a:srgbClr val="00B0F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মোট ব্যয় জানা যায়</a:t>
          </a:r>
          <a:endParaRPr lang="en-US" sz="28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CDCC2007-32FA-48BC-AC8E-4AB5FC364A4C}" type="parTrans" cxnId="{87FABED7-A35D-4103-B5D4-3E35CB93048A}">
      <dgm:prSet/>
      <dgm:spPr/>
      <dgm:t>
        <a:bodyPr/>
        <a:lstStyle/>
        <a:p>
          <a:endParaRPr lang="en-US"/>
        </a:p>
      </dgm:t>
    </dgm:pt>
    <dgm:pt modelId="{28092FE6-BDBE-435B-85F9-792BAB99B6DB}" type="sibTrans" cxnId="{87FABED7-A35D-4103-B5D4-3E35CB93048A}">
      <dgm:prSet/>
      <dgm:spPr/>
      <dgm:t>
        <a:bodyPr/>
        <a:lstStyle/>
        <a:p>
          <a:endParaRPr lang="en-US"/>
        </a:p>
      </dgm:t>
    </dgm:pt>
    <dgm:pt modelId="{2FE0016E-4303-4AA1-A516-1C94F0F8A4BD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sz="2400" dirty="0" smtClean="0">
              <a:latin typeface="NikoshBAN" pitchFamily="2" charset="0"/>
              <a:cs typeface="NikoshBAN" pitchFamily="2" charset="0"/>
            </a:rPr>
            <a:t>মোট সম্পদ জানা যায়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6F62CF5C-578B-4D08-88C2-F68C321FE307}" type="sibTrans" cxnId="{313B7CB8-09DC-4BE3-BAAF-07DDBAB91AC0}">
      <dgm:prSet/>
      <dgm:spPr/>
      <dgm:t>
        <a:bodyPr/>
        <a:lstStyle/>
        <a:p>
          <a:endParaRPr lang="en-US"/>
        </a:p>
      </dgm:t>
    </dgm:pt>
    <dgm:pt modelId="{35846408-7036-4851-9C34-993F3B2C5FFB}" type="parTrans" cxnId="{313B7CB8-09DC-4BE3-BAAF-07DDBAB91AC0}">
      <dgm:prSet/>
      <dgm:spPr/>
      <dgm:t>
        <a:bodyPr/>
        <a:lstStyle/>
        <a:p>
          <a:endParaRPr lang="en-US"/>
        </a:p>
      </dgm:t>
    </dgm:pt>
    <dgm:pt modelId="{172A867D-B28F-41A5-AA19-B725D9B2643B}">
      <dgm:prSet phldrT="[Text]" custT="1"/>
      <dgm:spPr>
        <a:solidFill>
          <a:srgbClr val="7030A0"/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মোট দায় জানা যায়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4D90CB44-0F5A-4D6F-BC3A-E9436ED5269C}" type="sibTrans" cxnId="{13BD6F60-3BA4-4917-8DE7-DAE83A558C05}">
      <dgm:prSet/>
      <dgm:spPr/>
      <dgm:t>
        <a:bodyPr/>
        <a:lstStyle/>
        <a:p>
          <a:endParaRPr lang="en-US"/>
        </a:p>
      </dgm:t>
    </dgm:pt>
    <dgm:pt modelId="{1F91DD79-5682-44C6-B862-A7A2E063CC5A}" type="parTrans" cxnId="{13BD6F60-3BA4-4917-8DE7-DAE83A558C05}">
      <dgm:prSet/>
      <dgm:spPr/>
      <dgm:t>
        <a:bodyPr/>
        <a:lstStyle/>
        <a:p>
          <a:endParaRPr lang="en-US"/>
        </a:p>
      </dgm:t>
    </dgm:pt>
    <dgm:pt modelId="{D063DD4D-070C-44B3-B053-7D56451C042A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bn-BD" sz="2800" dirty="0" smtClean="0">
              <a:latin typeface="NikoshBAN" pitchFamily="2" charset="0"/>
              <a:cs typeface="NikoshBAN" pitchFamily="2" charset="0"/>
            </a:rPr>
            <a:t>গাণিতিক শুদ্ধতা যাচাই</a:t>
          </a:r>
          <a:endParaRPr lang="en-US" sz="2800" dirty="0">
            <a:latin typeface="NikoshBAN" pitchFamily="2" charset="0"/>
            <a:cs typeface="NikoshBAN" pitchFamily="2" charset="0"/>
          </a:endParaRPr>
        </a:p>
      </dgm:t>
    </dgm:pt>
    <dgm:pt modelId="{11E327D9-A3AC-42C9-A032-C91C66F3121D}" type="sibTrans" cxnId="{7C22B0EF-E66F-475A-8BBC-014A2C6D77F0}">
      <dgm:prSet/>
      <dgm:spPr/>
      <dgm:t>
        <a:bodyPr/>
        <a:lstStyle/>
        <a:p>
          <a:endParaRPr lang="en-US"/>
        </a:p>
      </dgm:t>
    </dgm:pt>
    <dgm:pt modelId="{EBCDEA3D-6AFA-422F-AFB5-C505758937E2}" type="parTrans" cxnId="{7C22B0EF-E66F-475A-8BBC-014A2C6D77F0}">
      <dgm:prSet/>
      <dgm:spPr/>
      <dgm:t>
        <a:bodyPr/>
        <a:lstStyle/>
        <a:p>
          <a:endParaRPr lang="en-US"/>
        </a:p>
      </dgm:t>
    </dgm:pt>
    <dgm:pt modelId="{1BA6DD35-EB0E-40CE-BC89-462776B03BA7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4400" dirty="0" smtClean="0">
              <a:latin typeface="NikoshBAN" pitchFamily="2" charset="0"/>
              <a:cs typeface="NikoshBAN" pitchFamily="2" charset="0"/>
            </a:rPr>
            <a:t>পাকা বহি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91BAFD22-F78C-48FC-B474-CD3541E8CF34}" type="sibTrans" cxnId="{69E971A8-5E4D-48C1-9F99-C45C72AF1F82}">
      <dgm:prSet/>
      <dgm:spPr/>
      <dgm:t>
        <a:bodyPr/>
        <a:lstStyle/>
        <a:p>
          <a:endParaRPr lang="en-US"/>
        </a:p>
      </dgm:t>
    </dgm:pt>
    <dgm:pt modelId="{2EA069BB-7794-417F-8D63-0BF20CEDF395}" type="parTrans" cxnId="{69E971A8-5E4D-48C1-9F99-C45C72AF1F82}">
      <dgm:prSet/>
      <dgm:spPr/>
      <dgm:t>
        <a:bodyPr/>
        <a:lstStyle/>
        <a:p>
          <a:endParaRPr lang="en-US"/>
        </a:p>
      </dgm:t>
    </dgm:pt>
    <dgm:pt modelId="{138F3532-4CF7-47B2-8D1B-46CC7E8B6CAF}" type="pres">
      <dgm:prSet presAssocID="{43165CF7-9B27-476B-BF6F-822BC5EC3B7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76902-97CF-45BA-A466-96C2DE794496}" type="pres">
      <dgm:prSet presAssocID="{AF1D0269-E7F5-48CC-867D-A5DBCEBD5F48}" presName="node" presStyleLbl="node1" presStyleIdx="0" presStyleCnt="7" custScaleX="149470" custRadScaleRad="106041" custRadScaleInc="67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FC31B5-D723-4967-A6F8-077FEC4F3695}" type="pres">
      <dgm:prSet presAssocID="{4BD5632F-0DAC-4DD1-94A5-70B5AEC9DA9A}" presName="sibTrans" presStyleLbl="sibTrans2D1" presStyleIdx="0" presStyleCnt="7"/>
      <dgm:spPr/>
      <dgm:t>
        <a:bodyPr/>
        <a:lstStyle/>
        <a:p>
          <a:endParaRPr lang="en-US"/>
        </a:p>
      </dgm:t>
    </dgm:pt>
    <dgm:pt modelId="{DE42E904-1E9C-411D-828C-97113B0D488B}" type="pres">
      <dgm:prSet presAssocID="{4BD5632F-0DAC-4DD1-94A5-70B5AEC9DA9A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5B7C3D94-17AE-4158-A4AD-755459E37067}" type="pres">
      <dgm:prSet presAssocID="{1A650F00-7F56-4C98-869B-F031ABC4849D}" presName="node" presStyleLbl="node1" presStyleIdx="1" presStyleCnt="7" custScaleX="127929" custRadScaleRad="110165" custRadScaleInc="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A683D0-0E4B-4176-AF22-7781E21B9958}" type="pres">
      <dgm:prSet presAssocID="{220B452E-9F4A-4C2C-A31A-5B9A5F30DB52}" presName="sibTrans" presStyleLbl="sibTrans2D1" presStyleIdx="1" presStyleCnt="7"/>
      <dgm:spPr/>
      <dgm:t>
        <a:bodyPr/>
        <a:lstStyle/>
        <a:p>
          <a:endParaRPr lang="en-US"/>
        </a:p>
      </dgm:t>
    </dgm:pt>
    <dgm:pt modelId="{89BA0857-951B-4754-B8A6-38B32AF5F5A4}" type="pres">
      <dgm:prSet presAssocID="{220B452E-9F4A-4C2C-A31A-5B9A5F30DB52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86EE55CA-9AA8-44C3-B053-DBB5222651B5}" type="pres">
      <dgm:prSet presAssocID="{6ACD4EF5-48DC-4771-8ECA-23AC4C1802DE}" presName="node" presStyleLbl="node1" presStyleIdx="2" presStyleCnt="7" custScaleX="138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7A00F-2E1F-4F0D-8038-EDA99D4CEE4F}" type="pres">
      <dgm:prSet presAssocID="{28092FE6-BDBE-435B-85F9-792BAB99B6DB}" presName="sibTrans" presStyleLbl="sibTrans2D1" presStyleIdx="2" presStyleCnt="7"/>
      <dgm:spPr/>
      <dgm:t>
        <a:bodyPr/>
        <a:lstStyle/>
        <a:p>
          <a:endParaRPr lang="en-US"/>
        </a:p>
      </dgm:t>
    </dgm:pt>
    <dgm:pt modelId="{D89C62CD-55CC-4062-B3FD-E5E56AE5968B}" type="pres">
      <dgm:prSet presAssocID="{28092FE6-BDBE-435B-85F9-792BAB99B6DB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E22B8C57-8907-4193-8816-344834290386}" type="pres">
      <dgm:prSet presAssocID="{2FE0016E-4303-4AA1-A516-1C94F0F8A4BD}" presName="node" presStyleLbl="node1" presStyleIdx="3" presStyleCnt="7" custScaleX="138333" custRadScaleRad="115256" custRadScaleInc="-8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42DB6C5-9350-47E5-A538-A318757F5C06}" type="pres">
      <dgm:prSet presAssocID="{6F62CF5C-578B-4D08-88C2-F68C321FE307}" presName="sibTrans" presStyleLbl="sibTrans2D1" presStyleIdx="3" presStyleCnt="7"/>
      <dgm:spPr/>
      <dgm:t>
        <a:bodyPr/>
        <a:lstStyle/>
        <a:p>
          <a:endParaRPr lang="en-US"/>
        </a:p>
      </dgm:t>
    </dgm:pt>
    <dgm:pt modelId="{D554D3AA-0157-491E-A9A8-7257C53467A3}" type="pres">
      <dgm:prSet presAssocID="{6F62CF5C-578B-4D08-88C2-F68C321FE307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E2D20E20-2261-4399-8835-986E37E893A6}" type="pres">
      <dgm:prSet presAssocID="{172A867D-B28F-41A5-AA19-B725D9B2643B}" presName="node" presStyleLbl="node1" presStyleIdx="4" presStyleCnt="7" custScaleX="1296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DCBCF-7F62-4AA5-A1B1-5FD3A6EA5031}" type="pres">
      <dgm:prSet presAssocID="{4D90CB44-0F5A-4D6F-BC3A-E9436ED5269C}" presName="sibTrans" presStyleLbl="sibTrans2D1" presStyleIdx="4" presStyleCnt="7"/>
      <dgm:spPr/>
      <dgm:t>
        <a:bodyPr/>
        <a:lstStyle/>
        <a:p>
          <a:endParaRPr lang="en-US"/>
        </a:p>
      </dgm:t>
    </dgm:pt>
    <dgm:pt modelId="{31409469-D393-425C-B7EB-54BE61993F6B}" type="pres">
      <dgm:prSet presAssocID="{4D90CB44-0F5A-4D6F-BC3A-E9436ED5269C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24797423-7F13-40BA-BC6B-C01D77397FCB}" type="pres">
      <dgm:prSet presAssocID="{D063DD4D-070C-44B3-B053-7D56451C042A}" presName="node" presStyleLbl="node1" presStyleIdx="5" presStyleCnt="7" custScaleX="14749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D23BFF-DBA8-4597-BFA7-00438DE92AF8}" type="pres">
      <dgm:prSet presAssocID="{11E327D9-A3AC-42C9-A032-C91C66F3121D}" presName="sibTrans" presStyleLbl="sibTrans2D1" presStyleIdx="5" presStyleCnt="7"/>
      <dgm:spPr/>
      <dgm:t>
        <a:bodyPr/>
        <a:lstStyle/>
        <a:p>
          <a:endParaRPr lang="en-US"/>
        </a:p>
      </dgm:t>
    </dgm:pt>
    <dgm:pt modelId="{E220BCC6-A213-4DDE-9325-7E19190698B6}" type="pres">
      <dgm:prSet presAssocID="{11E327D9-A3AC-42C9-A032-C91C66F3121D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4B261D84-F997-438C-812B-45530FE5402F}" type="pres">
      <dgm:prSet presAssocID="{1BA6DD35-EB0E-40CE-BC89-462776B03BA7}" presName="node" presStyleLbl="node1" presStyleIdx="6" presStyleCnt="7" custScaleX="141318" custRadScaleRad="109793" custRadScaleInc="-104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228842-9D33-4E90-A0E1-B5842C1BE66D}" type="pres">
      <dgm:prSet presAssocID="{91BAFD22-F78C-48FC-B474-CD3541E8CF34}" presName="sibTrans" presStyleLbl="sibTrans2D1" presStyleIdx="6" presStyleCnt="7"/>
      <dgm:spPr/>
      <dgm:t>
        <a:bodyPr/>
        <a:lstStyle/>
        <a:p>
          <a:endParaRPr lang="en-US"/>
        </a:p>
      </dgm:t>
    </dgm:pt>
    <dgm:pt modelId="{6E61A7D5-B98F-4260-8E82-ECCA099CDDDC}" type="pres">
      <dgm:prSet presAssocID="{91BAFD22-F78C-48FC-B474-CD3541E8CF34}" presName="connectorText" presStyleLbl="sibTrans2D1" presStyleIdx="6" presStyleCnt="7"/>
      <dgm:spPr/>
      <dgm:t>
        <a:bodyPr/>
        <a:lstStyle/>
        <a:p>
          <a:endParaRPr lang="en-US"/>
        </a:p>
      </dgm:t>
    </dgm:pt>
  </dgm:ptLst>
  <dgm:cxnLst>
    <dgm:cxn modelId="{F87D2725-1ED3-4DE8-8704-9AC1D189454B}" type="presOf" srcId="{4BD5632F-0DAC-4DD1-94A5-70B5AEC9DA9A}" destId="{60FC31B5-D723-4967-A6F8-077FEC4F3695}" srcOrd="0" destOrd="0" presId="urn:microsoft.com/office/officeart/2005/8/layout/cycle2"/>
    <dgm:cxn modelId="{5BE88D22-72AE-441C-845D-A5FCAD78E182}" type="presOf" srcId="{172A867D-B28F-41A5-AA19-B725D9B2643B}" destId="{E2D20E20-2261-4399-8835-986E37E893A6}" srcOrd="0" destOrd="0" presId="urn:microsoft.com/office/officeart/2005/8/layout/cycle2"/>
    <dgm:cxn modelId="{13BD6F60-3BA4-4917-8DE7-DAE83A558C05}" srcId="{43165CF7-9B27-476B-BF6F-822BC5EC3B7A}" destId="{172A867D-B28F-41A5-AA19-B725D9B2643B}" srcOrd="4" destOrd="0" parTransId="{1F91DD79-5682-44C6-B862-A7A2E063CC5A}" sibTransId="{4D90CB44-0F5A-4D6F-BC3A-E9436ED5269C}"/>
    <dgm:cxn modelId="{C37E4694-51DB-4C6B-8587-FF84AD6EF16E}" type="presOf" srcId="{11E327D9-A3AC-42C9-A032-C91C66F3121D}" destId="{E220BCC6-A213-4DDE-9325-7E19190698B6}" srcOrd="1" destOrd="0" presId="urn:microsoft.com/office/officeart/2005/8/layout/cycle2"/>
    <dgm:cxn modelId="{E4EEEAE2-510B-4DB3-A53C-475CA490E822}" type="presOf" srcId="{6F62CF5C-578B-4D08-88C2-F68C321FE307}" destId="{E42DB6C5-9350-47E5-A538-A318757F5C06}" srcOrd="0" destOrd="0" presId="urn:microsoft.com/office/officeart/2005/8/layout/cycle2"/>
    <dgm:cxn modelId="{313B7CB8-09DC-4BE3-BAAF-07DDBAB91AC0}" srcId="{43165CF7-9B27-476B-BF6F-822BC5EC3B7A}" destId="{2FE0016E-4303-4AA1-A516-1C94F0F8A4BD}" srcOrd="3" destOrd="0" parTransId="{35846408-7036-4851-9C34-993F3B2C5FFB}" sibTransId="{6F62CF5C-578B-4D08-88C2-F68C321FE307}"/>
    <dgm:cxn modelId="{82C5D1DD-5B43-468F-A3D2-5BE073C8A083}" type="presOf" srcId="{1A650F00-7F56-4C98-869B-F031ABC4849D}" destId="{5B7C3D94-17AE-4158-A4AD-755459E37067}" srcOrd="0" destOrd="0" presId="urn:microsoft.com/office/officeart/2005/8/layout/cycle2"/>
    <dgm:cxn modelId="{4CCEF009-2245-4811-AD28-3AC007C86A58}" type="presOf" srcId="{2FE0016E-4303-4AA1-A516-1C94F0F8A4BD}" destId="{E22B8C57-8907-4193-8816-344834290386}" srcOrd="0" destOrd="0" presId="urn:microsoft.com/office/officeart/2005/8/layout/cycle2"/>
    <dgm:cxn modelId="{E78E2ADF-D74D-4857-8AFB-410A56C72AE1}" type="presOf" srcId="{220B452E-9F4A-4C2C-A31A-5B9A5F30DB52}" destId="{89BA0857-951B-4754-B8A6-38B32AF5F5A4}" srcOrd="1" destOrd="0" presId="urn:microsoft.com/office/officeart/2005/8/layout/cycle2"/>
    <dgm:cxn modelId="{2B607AA1-20C5-4A83-AE5C-16F09F4EE3C0}" type="presOf" srcId="{91BAFD22-F78C-48FC-B474-CD3541E8CF34}" destId="{7F228842-9D33-4E90-A0E1-B5842C1BE66D}" srcOrd="0" destOrd="0" presId="urn:microsoft.com/office/officeart/2005/8/layout/cycle2"/>
    <dgm:cxn modelId="{69E971A8-5E4D-48C1-9F99-C45C72AF1F82}" srcId="{43165CF7-9B27-476B-BF6F-822BC5EC3B7A}" destId="{1BA6DD35-EB0E-40CE-BC89-462776B03BA7}" srcOrd="6" destOrd="0" parTransId="{2EA069BB-7794-417F-8D63-0BF20CEDF395}" sibTransId="{91BAFD22-F78C-48FC-B474-CD3541E8CF34}"/>
    <dgm:cxn modelId="{9BCBD869-EAE7-467A-B86B-206A4F8B1AEB}" type="presOf" srcId="{28092FE6-BDBE-435B-85F9-792BAB99B6DB}" destId="{D89C62CD-55CC-4062-B3FD-E5E56AE5968B}" srcOrd="1" destOrd="0" presId="urn:microsoft.com/office/officeart/2005/8/layout/cycle2"/>
    <dgm:cxn modelId="{BE304E01-7EA6-49D8-BE4E-E8E985206773}" type="presOf" srcId="{4D90CB44-0F5A-4D6F-BC3A-E9436ED5269C}" destId="{5DCDCBCF-7F62-4AA5-A1B1-5FD3A6EA5031}" srcOrd="0" destOrd="0" presId="urn:microsoft.com/office/officeart/2005/8/layout/cycle2"/>
    <dgm:cxn modelId="{0690A386-C6DA-45B6-A299-8663DF2E4D4D}" type="presOf" srcId="{AF1D0269-E7F5-48CC-867D-A5DBCEBD5F48}" destId="{4DB76902-97CF-45BA-A466-96C2DE794496}" srcOrd="0" destOrd="0" presId="urn:microsoft.com/office/officeart/2005/8/layout/cycle2"/>
    <dgm:cxn modelId="{DDA6A625-4FE6-404A-9691-D0E8318228A6}" type="presOf" srcId="{1BA6DD35-EB0E-40CE-BC89-462776B03BA7}" destId="{4B261D84-F997-438C-812B-45530FE5402F}" srcOrd="0" destOrd="0" presId="urn:microsoft.com/office/officeart/2005/8/layout/cycle2"/>
    <dgm:cxn modelId="{DC5CD973-22B4-4493-8596-B480405C2442}" type="presOf" srcId="{D063DD4D-070C-44B3-B053-7D56451C042A}" destId="{24797423-7F13-40BA-BC6B-C01D77397FCB}" srcOrd="0" destOrd="0" presId="urn:microsoft.com/office/officeart/2005/8/layout/cycle2"/>
    <dgm:cxn modelId="{537B8433-2CC0-487F-B35F-ACBE1699A8E2}" type="presOf" srcId="{28092FE6-BDBE-435B-85F9-792BAB99B6DB}" destId="{89E7A00F-2E1F-4F0D-8038-EDA99D4CEE4F}" srcOrd="0" destOrd="0" presId="urn:microsoft.com/office/officeart/2005/8/layout/cycle2"/>
    <dgm:cxn modelId="{185BCCBD-1663-4428-9E1F-23320AEC3E1C}" type="presOf" srcId="{6ACD4EF5-48DC-4771-8ECA-23AC4C1802DE}" destId="{86EE55CA-9AA8-44C3-B053-DBB5222651B5}" srcOrd="0" destOrd="0" presId="urn:microsoft.com/office/officeart/2005/8/layout/cycle2"/>
    <dgm:cxn modelId="{7C22B0EF-E66F-475A-8BBC-014A2C6D77F0}" srcId="{43165CF7-9B27-476B-BF6F-822BC5EC3B7A}" destId="{D063DD4D-070C-44B3-B053-7D56451C042A}" srcOrd="5" destOrd="0" parTransId="{EBCDEA3D-6AFA-422F-AFB5-C505758937E2}" sibTransId="{11E327D9-A3AC-42C9-A032-C91C66F3121D}"/>
    <dgm:cxn modelId="{B7C49F76-693A-4BD7-BF85-57AAA51538BA}" type="presOf" srcId="{6F62CF5C-578B-4D08-88C2-F68C321FE307}" destId="{D554D3AA-0157-491E-A9A8-7257C53467A3}" srcOrd="1" destOrd="0" presId="urn:microsoft.com/office/officeart/2005/8/layout/cycle2"/>
    <dgm:cxn modelId="{C8B1109E-5DBA-457C-A33A-62318E437922}" type="presOf" srcId="{220B452E-9F4A-4C2C-A31A-5B9A5F30DB52}" destId="{0CA683D0-0E4B-4176-AF22-7781E21B9958}" srcOrd="0" destOrd="0" presId="urn:microsoft.com/office/officeart/2005/8/layout/cycle2"/>
    <dgm:cxn modelId="{ED338140-AA2F-4D55-8F7D-C2B5522EFAC1}" type="presOf" srcId="{4D90CB44-0F5A-4D6F-BC3A-E9436ED5269C}" destId="{31409469-D393-425C-B7EB-54BE61993F6B}" srcOrd="1" destOrd="0" presId="urn:microsoft.com/office/officeart/2005/8/layout/cycle2"/>
    <dgm:cxn modelId="{AC467B86-FAA7-45D0-8926-5910D96A4BD6}" type="presOf" srcId="{43165CF7-9B27-476B-BF6F-822BC5EC3B7A}" destId="{138F3532-4CF7-47B2-8D1B-46CC7E8B6CAF}" srcOrd="0" destOrd="0" presId="urn:microsoft.com/office/officeart/2005/8/layout/cycle2"/>
    <dgm:cxn modelId="{1769BDE3-125D-4585-84E4-13DFF59CB831}" type="presOf" srcId="{4BD5632F-0DAC-4DD1-94A5-70B5AEC9DA9A}" destId="{DE42E904-1E9C-411D-828C-97113B0D488B}" srcOrd="1" destOrd="0" presId="urn:microsoft.com/office/officeart/2005/8/layout/cycle2"/>
    <dgm:cxn modelId="{02AAC7B6-F175-4862-A033-0D2D9F82C425}" srcId="{43165CF7-9B27-476B-BF6F-822BC5EC3B7A}" destId="{AF1D0269-E7F5-48CC-867D-A5DBCEBD5F48}" srcOrd="0" destOrd="0" parTransId="{57ECAB79-2F3E-4B41-89CF-CF8FD8169C40}" sibTransId="{4BD5632F-0DAC-4DD1-94A5-70B5AEC9DA9A}"/>
    <dgm:cxn modelId="{3D378E7F-E056-414C-8AE3-D90BF6612C19}" type="presOf" srcId="{91BAFD22-F78C-48FC-B474-CD3541E8CF34}" destId="{6E61A7D5-B98F-4260-8E82-ECCA099CDDDC}" srcOrd="1" destOrd="0" presId="urn:microsoft.com/office/officeart/2005/8/layout/cycle2"/>
    <dgm:cxn modelId="{A3103739-CACD-452F-9769-2A2D073D0093}" srcId="{43165CF7-9B27-476B-BF6F-822BC5EC3B7A}" destId="{1A650F00-7F56-4C98-869B-F031ABC4849D}" srcOrd="1" destOrd="0" parTransId="{05375051-8984-4825-8058-F7B6E1BD4EBF}" sibTransId="{220B452E-9F4A-4C2C-A31A-5B9A5F30DB52}"/>
    <dgm:cxn modelId="{87FABED7-A35D-4103-B5D4-3E35CB93048A}" srcId="{43165CF7-9B27-476B-BF6F-822BC5EC3B7A}" destId="{6ACD4EF5-48DC-4771-8ECA-23AC4C1802DE}" srcOrd="2" destOrd="0" parTransId="{CDCC2007-32FA-48BC-AC8E-4AB5FC364A4C}" sibTransId="{28092FE6-BDBE-435B-85F9-792BAB99B6DB}"/>
    <dgm:cxn modelId="{39ADE755-918F-4357-AF3E-101FECC6D7DC}" type="presOf" srcId="{11E327D9-A3AC-42C9-A032-C91C66F3121D}" destId="{BDD23BFF-DBA8-4597-BFA7-00438DE92AF8}" srcOrd="0" destOrd="0" presId="urn:microsoft.com/office/officeart/2005/8/layout/cycle2"/>
    <dgm:cxn modelId="{A7B7092C-C77E-40E8-8266-E3DFDA6F0CFF}" type="presParOf" srcId="{138F3532-4CF7-47B2-8D1B-46CC7E8B6CAF}" destId="{4DB76902-97CF-45BA-A466-96C2DE794496}" srcOrd="0" destOrd="0" presId="urn:microsoft.com/office/officeart/2005/8/layout/cycle2"/>
    <dgm:cxn modelId="{13F679B2-A560-4DFE-A829-F8ED9D2C2054}" type="presParOf" srcId="{138F3532-4CF7-47B2-8D1B-46CC7E8B6CAF}" destId="{60FC31B5-D723-4967-A6F8-077FEC4F3695}" srcOrd="1" destOrd="0" presId="urn:microsoft.com/office/officeart/2005/8/layout/cycle2"/>
    <dgm:cxn modelId="{4F03694F-014E-4766-A11C-6FEC9DF638F9}" type="presParOf" srcId="{60FC31B5-D723-4967-A6F8-077FEC4F3695}" destId="{DE42E904-1E9C-411D-828C-97113B0D488B}" srcOrd="0" destOrd="0" presId="urn:microsoft.com/office/officeart/2005/8/layout/cycle2"/>
    <dgm:cxn modelId="{8A43D58C-B098-41F9-BD52-517E42BD7E23}" type="presParOf" srcId="{138F3532-4CF7-47B2-8D1B-46CC7E8B6CAF}" destId="{5B7C3D94-17AE-4158-A4AD-755459E37067}" srcOrd="2" destOrd="0" presId="urn:microsoft.com/office/officeart/2005/8/layout/cycle2"/>
    <dgm:cxn modelId="{41E8B7C7-3370-49BF-AC1D-66D479847091}" type="presParOf" srcId="{138F3532-4CF7-47B2-8D1B-46CC7E8B6CAF}" destId="{0CA683D0-0E4B-4176-AF22-7781E21B9958}" srcOrd="3" destOrd="0" presId="urn:microsoft.com/office/officeart/2005/8/layout/cycle2"/>
    <dgm:cxn modelId="{97E38972-2BE3-41A6-B1B5-84322B3B4834}" type="presParOf" srcId="{0CA683D0-0E4B-4176-AF22-7781E21B9958}" destId="{89BA0857-951B-4754-B8A6-38B32AF5F5A4}" srcOrd="0" destOrd="0" presId="urn:microsoft.com/office/officeart/2005/8/layout/cycle2"/>
    <dgm:cxn modelId="{07A10C3C-123F-4ACF-BC27-33795A896153}" type="presParOf" srcId="{138F3532-4CF7-47B2-8D1B-46CC7E8B6CAF}" destId="{86EE55CA-9AA8-44C3-B053-DBB5222651B5}" srcOrd="4" destOrd="0" presId="urn:microsoft.com/office/officeart/2005/8/layout/cycle2"/>
    <dgm:cxn modelId="{513C052E-FB2E-45C5-870E-4EA7E518379F}" type="presParOf" srcId="{138F3532-4CF7-47B2-8D1B-46CC7E8B6CAF}" destId="{89E7A00F-2E1F-4F0D-8038-EDA99D4CEE4F}" srcOrd="5" destOrd="0" presId="urn:microsoft.com/office/officeart/2005/8/layout/cycle2"/>
    <dgm:cxn modelId="{0E7390DD-9B1F-41A7-8667-02F2A8D0BD8A}" type="presParOf" srcId="{89E7A00F-2E1F-4F0D-8038-EDA99D4CEE4F}" destId="{D89C62CD-55CC-4062-B3FD-E5E56AE5968B}" srcOrd="0" destOrd="0" presId="urn:microsoft.com/office/officeart/2005/8/layout/cycle2"/>
    <dgm:cxn modelId="{0892B61A-DA39-468A-8B21-57F277830AC3}" type="presParOf" srcId="{138F3532-4CF7-47B2-8D1B-46CC7E8B6CAF}" destId="{E22B8C57-8907-4193-8816-344834290386}" srcOrd="6" destOrd="0" presId="urn:microsoft.com/office/officeart/2005/8/layout/cycle2"/>
    <dgm:cxn modelId="{6A5B6DFE-80FF-4893-8016-5F72B6704F13}" type="presParOf" srcId="{138F3532-4CF7-47B2-8D1B-46CC7E8B6CAF}" destId="{E42DB6C5-9350-47E5-A538-A318757F5C06}" srcOrd="7" destOrd="0" presId="urn:microsoft.com/office/officeart/2005/8/layout/cycle2"/>
    <dgm:cxn modelId="{66D0102B-5178-4073-A623-0BB5A33222F0}" type="presParOf" srcId="{E42DB6C5-9350-47E5-A538-A318757F5C06}" destId="{D554D3AA-0157-491E-A9A8-7257C53467A3}" srcOrd="0" destOrd="0" presId="urn:microsoft.com/office/officeart/2005/8/layout/cycle2"/>
    <dgm:cxn modelId="{67A5FC86-F398-4559-BE14-8C58249C1AAA}" type="presParOf" srcId="{138F3532-4CF7-47B2-8D1B-46CC7E8B6CAF}" destId="{E2D20E20-2261-4399-8835-986E37E893A6}" srcOrd="8" destOrd="0" presId="urn:microsoft.com/office/officeart/2005/8/layout/cycle2"/>
    <dgm:cxn modelId="{8528C5C8-A38F-40DB-971E-6AA9FBFD90DB}" type="presParOf" srcId="{138F3532-4CF7-47B2-8D1B-46CC7E8B6CAF}" destId="{5DCDCBCF-7F62-4AA5-A1B1-5FD3A6EA5031}" srcOrd="9" destOrd="0" presId="urn:microsoft.com/office/officeart/2005/8/layout/cycle2"/>
    <dgm:cxn modelId="{51E14862-80F3-4B1B-8198-66F94CC5F235}" type="presParOf" srcId="{5DCDCBCF-7F62-4AA5-A1B1-5FD3A6EA5031}" destId="{31409469-D393-425C-B7EB-54BE61993F6B}" srcOrd="0" destOrd="0" presId="urn:microsoft.com/office/officeart/2005/8/layout/cycle2"/>
    <dgm:cxn modelId="{43C8B50B-744E-499C-8782-ADD7F0A6C91E}" type="presParOf" srcId="{138F3532-4CF7-47B2-8D1B-46CC7E8B6CAF}" destId="{24797423-7F13-40BA-BC6B-C01D77397FCB}" srcOrd="10" destOrd="0" presId="urn:microsoft.com/office/officeart/2005/8/layout/cycle2"/>
    <dgm:cxn modelId="{85351922-1E96-4D8A-9879-948E74AAEAED}" type="presParOf" srcId="{138F3532-4CF7-47B2-8D1B-46CC7E8B6CAF}" destId="{BDD23BFF-DBA8-4597-BFA7-00438DE92AF8}" srcOrd="11" destOrd="0" presId="urn:microsoft.com/office/officeart/2005/8/layout/cycle2"/>
    <dgm:cxn modelId="{386EE638-F580-487D-B75F-0CA103AD0D23}" type="presParOf" srcId="{BDD23BFF-DBA8-4597-BFA7-00438DE92AF8}" destId="{E220BCC6-A213-4DDE-9325-7E19190698B6}" srcOrd="0" destOrd="0" presId="urn:microsoft.com/office/officeart/2005/8/layout/cycle2"/>
    <dgm:cxn modelId="{FE48FC3A-85ED-460E-95A6-C29C0F1C37C8}" type="presParOf" srcId="{138F3532-4CF7-47B2-8D1B-46CC7E8B6CAF}" destId="{4B261D84-F997-438C-812B-45530FE5402F}" srcOrd="12" destOrd="0" presId="urn:microsoft.com/office/officeart/2005/8/layout/cycle2"/>
    <dgm:cxn modelId="{357A9CD2-7D06-4F05-81EC-CB4CABA07EA3}" type="presParOf" srcId="{138F3532-4CF7-47B2-8D1B-46CC7E8B6CAF}" destId="{7F228842-9D33-4E90-A0E1-B5842C1BE66D}" srcOrd="13" destOrd="0" presId="urn:microsoft.com/office/officeart/2005/8/layout/cycle2"/>
    <dgm:cxn modelId="{894E731B-6977-4BA5-8EC9-0624AC427E08}" type="presParOf" srcId="{7F228842-9D33-4E90-A0E1-B5842C1BE66D}" destId="{6E61A7D5-B98F-4260-8E82-ECCA099CDDDC}" srcOrd="0" destOrd="0" presId="urn:microsoft.com/office/officeart/2005/8/layout/cycle2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6EEB1-BC99-447D-AB10-51334867AAE7}">
      <dsp:nvSpPr>
        <dsp:cNvPr id="0" name=""/>
        <dsp:cNvSpPr/>
      </dsp:nvSpPr>
      <dsp:spPr>
        <a:xfrm>
          <a:off x="6204154" y="2944745"/>
          <a:ext cx="1574218" cy="249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82"/>
              </a:lnTo>
              <a:lnTo>
                <a:pt x="1574218" y="170182"/>
              </a:lnTo>
              <a:lnTo>
                <a:pt x="1574218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F79265-7EC0-4FD5-A87E-354638DCC54D}">
      <dsp:nvSpPr>
        <dsp:cNvPr id="0" name=""/>
        <dsp:cNvSpPr/>
      </dsp:nvSpPr>
      <dsp:spPr>
        <a:xfrm>
          <a:off x="6204154" y="2944745"/>
          <a:ext cx="524739" cy="249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82"/>
              </a:lnTo>
              <a:lnTo>
                <a:pt x="524739" y="170182"/>
              </a:lnTo>
              <a:lnTo>
                <a:pt x="524739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B8C3C4-07A2-4BEB-B425-DEAAA8341589}">
      <dsp:nvSpPr>
        <dsp:cNvPr id="0" name=""/>
        <dsp:cNvSpPr/>
      </dsp:nvSpPr>
      <dsp:spPr>
        <a:xfrm>
          <a:off x="5679415" y="2944745"/>
          <a:ext cx="524739" cy="249728"/>
        </a:xfrm>
        <a:custGeom>
          <a:avLst/>
          <a:gdLst/>
          <a:ahLst/>
          <a:cxnLst/>
          <a:rect l="0" t="0" r="0" b="0"/>
          <a:pathLst>
            <a:path>
              <a:moveTo>
                <a:pt x="524739" y="0"/>
              </a:moveTo>
              <a:lnTo>
                <a:pt x="524739" y="170182"/>
              </a:lnTo>
              <a:lnTo>
                <a:pt x="0" y="170182"/>
              </a:lnTo>
              <a:lnTo>
                <a:pt x="0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C46E0-497E-458C-9F63-ED2B2D6AD8B6}">
      <dsp:nvSpPr>
        <dsp:cNvPr id="0" name=""/>
        <dsp:cNvSpPr/>
      </dsp:nvSpPr>
      <dsp:spPr>
        <a:xfrm>
          <a:off x="4629935" y="2944745"/>
          <a:ext cx="1574218" cy="249728"/>
        </a:xfrm>
        <a:custGeom>
          <a:avLst/>
          <a:gdLst/>
          <a:ahLst/>
          <a:cxnLst/>
          <a:rect l="0" t="0" r="0" b="0"/>
          <a:pathLst>
            <a:path>
              <a:moveTo>
                <a:pt x="1574218" y="0"/>
              </a:moveTo>
              <a:lnTo>
                <a:pt x="1574218" y="170182"/>
              </a:lnTo>
              <a:lnTo>
                <a:pt x="0" y="170182"/>
              </a:lnTo>
              <a:lnTo>
                <a:pt x="0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BF1FF7-73A1-4EE1-9992-B6DE05DD1093}">
      <dsp:nvSpPr>
        <dsp:cNvPr id="0" name=""/>
        <dsp:cNvSpPr/>
      </dsp:nvSpPr>
      <dsp:spPr>
        <a:xfrm>
          <a:off x="4017176" y="1988485"/>
          <a:ext cx="2186977" cy="249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82"/>
              </a:lnTo>
              <a:lnTo>
                <a:pt x="2186977" y="170182"/>
              </a:lnTo>
              <a:lnTo>
                <a:pt x="2186977" y="249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7E3A1F-BB49-48FF-B56D-2DA30A3854F4}">
      <dsp:nvSpPr>
        <dsp:cNvPr id="0" name=""/>
        <dsp:cNvSpPr/>
      </dsp:nvSpPr>
      <dsp:spPr>
        <a:xfrm>
          <a:off x="2006238" y="3054597"/>
          <a:ext cx="1574218" cy="249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82"/>
              </a:lnTo>
              <a:lnTo>
                <a:pt x="1574218" y="170182"/>
              </a:lnTo>
              <a:lnTo>
                <a:pt x="1574218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6F0C3-2E80-41FA-A7FE-CFC59E166F0B}">
      <dsp:nvSpPr>
        <dsp:cNvPr id="0" name=""/>
        <dsp:cNvSpPr/>
      </dsp:nvSpPr>
      <dsp:spPr>
        <a:xfrm>
          <a:off x="2006238" y="3054597"/>
          <a:ext cx="524739" cy="249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82"/>
              </a:lnTo>
              <a:lnTo>
                <a:pt x="524739" y="170182"/>
              </a:lnTo>
              <a:lnTo>
                <a:pt x="524739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84279D-3C34-4D45-94EB-32CC492C56C7}">
      <dsp:nvSpPr>
        <dsp:cNvPr id="0" name=""/>
        <dsp:cNvSpPr/>
      </dsp:nvSpPr>
      <dsp:spPr>
        <a:xfrm>
          <a:off x="1481498" y="3054597"/>
          <a:ext cx="524739" cy="249728"/>
        </a:xfrm>
        <a:custGeom>
          <a:avLst/>
          <a:gdLst/>
          <a:ahLst/>
          <a:cxnLst/>
          <a:rect l="0" t="0" r="0" b="0"/>
          <a:pathLst>
            <a:path>
              <a:moveTo>
                <a:pt x="524739" y="0"/>
              </a:moveTo>
              <a:lnTo>
                <a:pt x="524739" y="170182"/>
              </a:lnTo>
              <a:lnTo>
                <a:pt x="0" y="170182"/>
              </a:lnTo>
              <a:lnTo>
                <a:pt x="0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1F584-0CB2-49AD-AF97-4E314C95721F}">
      <dsp:nvSpPr>
        <dsp:cNvPr id="0" name=""/>
        <dsp:cNvSpPr/>
      </dsp:nvSpPr>
      <dsp:spPr>
        <a:xfrm>
          <a:off x="432019" y="3054597"/>
          <a:ext cx="1574218" cy="249728"/>
        </a:xfrm>
        <a:custGeom>
          <a:avLst/>
          <a:gdLst/>
          <a:ahLst/>
          <a:cxnLst/>
          <a:rect l="0" t="0" r="0" b="0"/>
          <a:pathLst>
            <a:path>
              <a:moveTo>
                <a:pt x="1574218" y="0"/>
              </a:moveTo>
              <a:lnTo>
                <a:pt x="1574218" y="170182"/>
              </a:lnTo>
              <a:lnTo>
                <a:pt x="0" y="170182"/>
              </a:lnTo>
              <a:lnTo>
                <a:pt x="0" y="249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79824F-F814-4BC5-99FB-543193224A48}">
      <dsp:nvSpPr>
        <dsp:cNvPr id="0" name=""/>
        <dsp:cNvSpPr/>
      </dsp:nvSpPr>
      <dsp:spPr>
        <a:xfrm>
          <a:off x="2006238" y="1988485"/>
          <a:ext cx="2010938" cy="249728"/>
        </a:xfrm>
        <a:custGeom>
          <a:avLst/>
          <a:gdLst/>
          <a:ahLst/>
          <a:cxnLst/>
          <a:rect l="0" t="0" r="0" b="0"/>
          <a:pathLst>
            <a:path>
              <a:moveTo>
                <a:pt x="2010938" y="0"/>
              </a:moveTo>
              <a:lnTo>
                <a:pt x="2010938" y="170182"/>
              </a:lnTo>
              <a:lnTo>
                <a:pt x="0" y="170182"/>
              </a:lnTo>
              <a:lnTo>
                <a:pt x="0" y="2497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F99060-035B-4194-B879-A42787D487C3}">
      <dsp:nvSpPr>
        <dsp:cNvPr id="0" name=""/>
        <dsp:cNvSpPr/>
      </dsp:nvSpPr>
      <dsp:spPr>
        <a:xfrm>
          <a:off x="3130150" y="936584"/>
          <a:ext cx="1774052" cy="10519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F4416-29A2-443D-88CB-F4E3E3D02034}">
      <dsp:nvSpPr>
        <dsp:cNvPr id="0" name=""/>
        <dsp:cNvSpPr/>
      </dsp:nvSpPr>
      <dsp:spPr>
        <a:xfrm>
          <a:off x="3225557" y="1027221"/>
          <a:ext cx="1774052" cy="10519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b="1" kern="1200" dirty="0" smtClean="0">
              <a:latin typeface="NikoshBAN" pitchFamily="2" charset="0"/>
              <a:cs typeface="NikoshBAN" pitchFamily="2" charset="0"/>
            </a:rPr>
            <a:t>খতিয়ান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3256366" y="1058030"/>
        <a:ext cx="1712434" cy="990282"/>
      </dsp:txXfrm>
    </dsp:sp>
    <dsp:sp modelId="{77FC8AC1-20A4-453D-B4E0-DB2B45F3F223}">
      <dsp:nvSpPr>
        <dsp:cNvPr id="0" name=""/>
        <dsp:cNvSpPr/>
      </dsp:nvSpPr>
      <dsp:spPr>
        <a:xfrm>
          <a:off x="952901" y="2238213"/>
          <a:ext cx="2106673" cy="8163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F53A8-3BA2-438E-B532-3DEE97ABB7C6}">
      <dsp:nvSpPr>
        <dsp:cNvPr id="0" name=""/>
        <dsp:cNvSpPr/>
      </dsp:nvSpPr>
      <dsp:spPr>
        <a:xfrm>
          <a:off x="1048308" y="2328850"/>
          <a:ext cx="2106673" cy="8163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দেনাদার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072219" y="2352761"/>
        <a:ext cx="2058851" cy="768562"/>
      </dsp:txXfrm>
    </dsp:sp>
    <dsp:sp modelId="{5559B897-361E-4848-9DE7-90EB412990C8}">
      <dsp:nvSpPr>
        <dsp:cNvPr id="0" name=""/>
        <dsp:cNvSpPr/>
      </dsp:nvSpPr>
      <dsp:spPr>
        <a:xfrm>
          <a:off x="2686" y="3304326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F0041F-799A-41FA-8353-37554D571CCE}">
      <dsp:nvSpPr>
        <dsp:cNvPr id="0" name=""/>
        <dsp:cNvSpPr/>
      </dsp:nvSpPr>
      <dsp:spPr>
        <a:xfrm>
          <a:off x="98094" y="3394963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ক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4064" y="3410933"/>
        <a:ext cx="826724" cy="513312"/>
      </dsp:txXfrm>
    </dsp:sp>
    <dsp:sp modelId="{A5DFD394-7622-484E-963B-A052612BD93C}">
      <dsp:nvSpPr>
        <dsp:cNvPr id="0" name=""/>
        <dsp:cNvSpPr/>
      </dsp:nvSpPr>
      <dsp:spPr>
        <a:xfrm>
          <a:off x="1052166" y="3304326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F6B4C-D9C1-4D32-98A7-CB33C921F491}">
      <dsp:nvSpPr>
        <dsp:cNvPr id="0" name=""/>
        <dsp:cNvSpPr/>
      </dsp:nvSpPr>
      <dsp:spPr>
        <a:xfrm>
          <a:off x="1147573" y="3394963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খ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1163543" y="3410933"/>
        <a:ext cx="826724" cy="513312"/>
      </dsp:txXfrm>
    </dsp:sp>
    <dsp:sp modelId="{F4146077-B8E4-431A-B0C3-E3D3989DF10B}">
      <dsp:nvSpPr>
        <dsp:cNvPr id="0" name=""/>
        <dsp:cNvSpPr/>
      </dsp:nvSpPr>
      <dsp:spPr>
        <a:xfrm>
          <a:off x="2101645" y="3304326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98040-57B3-483F-8957-51AF142D93A2}">
      <dsp:nvSpPr>
        <dsp:cNvPr id="0" name=""/>
        <dsp:cNvSpPr/>
      </dsp:nvSpPr>
      <dsp:spPr>
        <a:xfrm>
          <a:off x="2197052" y="3394963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গ</a:t>
          </a:r>
          <a:endParaRPr lang="en-US" sz="2400" b="1" kern="1200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213022" y="3410933"/>
        <a:ext cx="826724" cy="513312"/>
      </dsp:txXfrm>
    </dsp:sp>
    <dsp:sp modelId="{A5598FD7-1A32-4DA4-BA0F-EE7B729CC4C2}">
      <dsp:nvSpPr>
        <dsp:cNvPr id="0" name=""/>
        <dsp:cNvSpPr/>
      </dsp:nvSpPr>
      <dsp:spPr>
        <a:xfrm>
          <a:off x="3151124" y="3304326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4CEB26-0992-477A-A852-AD94FD5C49AE}">
      <dsp:nvSpPr>
        <dsp:cNvPr id="0" name=""/>
        <dsp:cNvSpPr/>
      </dsp:nvSpPr>
      <dsp:spPr>
        <a:xfrm>
          <a:off x="3246531" y="3394963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ঘ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3262501" y="3410933"/>
        <a:ext cx="826724" cy="513312"/>
      </dsp:txXfrm>
    </dsp:sp>
    <dsp:sp modelId="{AAC25FE4-0F6B-46C5-B373-9B9796CB6CCA}">
      <dsp:nvSpPr>
        <dsp:cNvPr id="0" name=""/>
        <dsp:cNvSpPr/>
      </dsp:nvSpPr>
      <dsp:spPr>
        <a:xfrm>
          <a:off x="5326856" y="2238213"/>
          <a:ext cx="1754595" cy="706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FC593-05EF-47F9-A9E7-C3392891DF08}">
      <dsp:nvSpPr>
        <dsp:cNvPr id="0" name=""/>
        <dsp:cNvSpPr/>
      </dsp:nvSpPr>
      <dsp:spPr>
        <a:xfrm>
          <a:off x="5422264" y="2328850"/>
          <a:ext cx="1754595" cy="7065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পাও</a:t>
          </a:r>
          <a:r>
            <a:rPr lang="en-US" sz="2800" b="1" kern="1200" dirty="0" err="1" smtClean="0">
              <a:latin typeface="NikoshBAN" pitchFamily="2" charset="0"/>
              <a:cs typeface="NikoshBAN" pitchFamily="2" charset="0"/>
            </a:rPr>
            <a:t>না</a:t>
          </a: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দার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5442958" y="2349544"/>
        <a:ext cx="1713207" cy="665144"/>
      </dsp:txXfrm>
    </dsp:sp>
    <dsp:sp modelId="{7B04C384-DD8B-4C10-8C68-4D23CC766043}">
      <dsp:nvSpPr>
        <dsp:cNvPr id="0" name=""/>
        <dsp:cNvSpPr/>
      </dsp:nvSpPr>
      <dsp:spPr>
        <a:xfrm>
          <a:off x="4200603" y="3194474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B813E4-180F-45C5-8476-4F9B0FC7CC35}">
      <dsp:nvSpPr>
        <dsp:cNvPr id="0" name=""/>
        <dsp:cNvSpPr/>
      </dsp:nvSpPr>
      <dsp:spPr>
        <a:xfrm>
          <a:off x="4296010" y="3285111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অ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4311980" y="3301081"/>
        <a:ext cx="826724" cy="513312"/>
      </dsp:txXfrm>
    </dsp:sp>
    <dsp:sp modelId="{21DE76CB-5DA8-428E-9FE5-91E175A54EDC}">
      <dsp:nvSpPr>
        <dsp:cNvPr id="0" name=""/>
        <dsp:cNvSpPr/>
      </dsp:nvSpPr>
      <dsp:spPr>
        <a:xfrm>
          <a:off x="5250082" y="3194474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FD50B-72D8-48A0-A3B6-C1140C4EAA85}">
      <dsp:nvSpPr>
        <dsp:cNvPr id="0" name=""/>
        <dsp:cNvSpPr/>
      </dsp:nvSpPr>
      <dsp:spPr>
        <a:xfrm>
          <a:off x="5345489" y="3285111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আ</a:t>
          </a:r>
          <a:endParaRPr lang="en-US" sz="2400" b="1" kern="1200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5361459" y="3301081"/>
        <a:ext cx="826724" cy="513312"/>
      </dsp:txXfrm>
    </dsp:sp>
    <dsp:sp modelId="{77B989E5-ED85-4A63-B900-6273A0A781F3}">
      <dsp:nvSpPr>
        <dsp:cNvPr id="0" name=""/>
        <dsp:cNvSpPr/>
      </dsp:nvSpPr>
      <dsp:spPr>
        <a:xfrm>
          <a:off x="6299561" y="3194474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FD1FB9-7609-4A84-8BE9-2FDE58E646F0}">
      <dsp:nvSpPr>
        <dsp:cNvPr id="0" name=""/>
        <dsp:cNvSpPr/>
      </dsp:nvSpPr>
      <dsp:spPr>
        <a:xfrm>
          <a:off x="6394969" y="3285111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ই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6410939" y="3301081"/>
        <a:ext cx="826724" cy="513312"/>
      </dsp:txXfrm>
    </dsp:sp>
    <dsp:sp modelId="{A3D9EE45-55F1-4DFF-A602-D0138D9364AB}">
      <dsp:nvSpPr>
        <dsp:cNvPr id="0" name=""/>
        <dsp:cNvSpPr/>
      </dsp:nvSpPr>
      <dsp:spPr>
        <a:xfrm>
          <a:off x="7349041" y="3194474"/>
          <a:ext cx="858664" cy="5452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5A924-615D-455B-A802-1E5897DD79A2}">
      <dsp:nvSpPr>
        <dsp:cNvPr id="0" name=""/>
        <dsp:cNvSpPr/>
      </dsp:nvSpPr>
      <dsp:spPr>
        <a:xfrm>
          <a:off x="7444448" y="3285111"/>
          <a:ext cx="858664" cy="545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latin typeface="NikoshBAN" pitchFamily="2" charset="0"/>
              <a:cs typeface="NikoshBAN" pitchFamily="2" charset="0"/>
            </a:rPr>
            <a:t>ঈ</a:t>
          </a:r>
          <a:endParaRPr lang="en-US" sz="2400" b="1" kern="1200" dirty="0">
            <a:latin typeface="NikoshBAN" pitchFamily="2" charset="0"/>
            <a:cs typeface="NikoshBAN" pitchFamily="2" charset="0"/>
          </a:endParaRPr>
        </a:p>
      </dsp:txBody>
      <dsp:txXfrm>
        <a:off x="7460418" y="3301081"/>
        <a:ext cx="826724" cy="513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59550-A65D-4D94-807E-E8D03A701D83}">
      <dsp:nvSpPr>
        <dsp:cNvPr id="0" name=""/>
        <dsp:cNvSpPr/>
      </dsp:nvSpPr>
      <dsp:spPr>
        <a:xfrm>
          <a:off x="0" y="767396"/>
          <a:ext cx="76962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E78414-CE0C-4BC4-99B4-4BD2CA269BE5}">
      <dsp:nvSpPr>
        <dsp:cNvPr id="0" name=""/>
        <dsp:cNvSpPr/>
      </dsp:nvSpPr>
      <dsp:spPr>
        <a:xfrm>
          <a:off x="368282" y="361968"/>
          <a:ext cx="7327917" cy="790796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১। প্রতিটি হিসাবের পৃথক শিরোনাম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06885" y="400571"/>
        <a:ext cx="7250711" cy="713590"/>
      </dsp:txXfrm>
    </dsp:sp>
    <dsp:sp modelId="{C0B1489C-50DC-4C99-A4B9-B2AF2A09EBB2}">
      <dsp:nvSpPr>
        <dsp:cNvPr id="0" name=""/>
        <dsp:cNvSpPr/>
      </dsp:nvSpPr>
      <dsp:spPr>
        <a:xfrm>
          <a:off x="0" y="1666550"/>
          <a:ext cx="76962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4BE2B-26E1-4CDE-A689-86EB311369D1}">
      <dsp:nvSpPr>
        <dsp:cNvPr id="0" name=""/>
        <dsp:cNvSpPr/>
      </dsp:nvSpPr>
      <dsp:spPr>
        <a:xfrm>
          <a:off x="368282" y="1370612"/>
          <a:ext cx="7327917" cy="740754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latin typeface="Nikosh" pitchFamily="2" charset="0"/>
              <a:cs typeface="Nikosh" pitchFamily="2" charset="0"/>
            </a:rPr>
            <a:t>২। </a:t>
          </a:r>
          <a:r>
            <a:rPr lang="en-US" sz="3200" b="1" kern="1200" dirty="0" smtClean="0">
              <a:latin typeface="Nikosh" pitchFamily="2" charset="0"/>
              <a:cs typeface="Nikosh" pitchFamily="2" charset="0"/>
            </a:rPr>
            <a:t>T </a:t>
          </a:r>
          <a:r>
            <a:rPr lang="bn-BD" sz="3200" b="1" kern="1200" dirty="0" smtClean="0">
              <a:latin typeface="NikoshBAN" pitchFamily="2" charset="0"/>
              <a:cs typeface="NikoshBAN" pitchFamily="2" charset="0"/>
            </a:rPr>
            <a:t>বা চলমান জের ছক অনুসরণ</a:t>
          </a:r>
          <a:endParaRPr lang="en-US" sz="3200" b="1" kern="1200" dirty="0">
            <a:latin typeface="Nikosh" pitchFamily="2" charset="0"/>
            <a:cs typeface="Nikosh" pitchFamily="2" charset="0"/>
          </a:endParaRPr>
        </a:p>
      </dsp:txBody>
      <dsp:txXfrm>
        <a:off x="404443" y="1406773"/>
        <a:ext cx="7255595" cy="668432"/>
      </dsp:txXfrm>
    </dsp:sp>
    <dsp:sp modelId="{89DC70EC-629D-4572-B5C1-C0E1A8AC896E}">
      <dsp:nvSpPr>
        <dsp:cNvPr id="0" name=""/>
        <dsp:cNvSpPr/>
      </dsp:nvSpPr>
      <dsp:spPr>
        <a:xfrm>
          <a:off x="0" y="2531886"/>
          <a:ext cx="76962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EA5E3-BCD1-4499-96B1-A26C38E97470}">
      <dsp:nvSpPr>
        <dsp:cNvPr id="0" name=""/>
        <dsp:cNvSpPr/>
      </dsp:nvSpPr>
      <dsp:spPr>
        <a:xfrm>
          <a:off x="362768" y="2227429"/>
          <a:ext cx="7327917" cy="706936"/>
        </a:xfrm>
        <a:prstGeom prst="round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latin typeface="NikoshBAN" pitchFamily="2" charset="0"/>
              <a:cs typeface="NikoshBAN" pitchFamily="2" charset="0"/>
            </a:rPr>
            <a:t>৩। প্রতিটি হিসাবের পৃথক জের নির্ণয়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97278" y="2261939"/>
        <a:ext cx="7258897" cy="637916"/>
      </dsp:txXfrm>
    </dsp:sp>
    <dsp:sp modelId="{37A41EFD-687E-4B8F-A558-5B70439DCAD5}">
      <dsp:nvSpPr>
        <dsp:cNvPr id="0" name=""/>
        <dsp:cNvSpPr/>
      </dsp:nvSpPr>
      <dsp:spPr>
        <a:xfrm>
          <a:off x="0" y="3578980"/>
          <a:ext cx="76962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EBF66-25D3-4C74-94DD-027A333D062F}">
      <dsp:nvSpPr>
        <dsp:cNvPr id="0" name=""/>
        <dsp:cNvSpPr/>
      </dsp:nvSpPr>
      <dsp:spPr>
        <a:xfrm>
          <a:off x="383157" y="3105169"/>
          <a:ext cx="7313042" cy="888693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৪। জাবেদা সহায়ক বহি স্বরূপ ও খতিয়ানে জাবেদা পৃঃ নং উল্লেখ</a:t>
          </a:r>
          <a:endParaRPr lang="en-US" sz="3200" b="1" kern="1200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426539" y="3148551"/>
        <a:ext cx="7226278" cy="801929"/>
      </dsp:txXfrm>
    </dsp:sp>
    <dsp:sp modelId="{B5960624-A985-4874-948C-B204B1EFC7F4}">
      <dsp:nvSpPr>
        <dsp:cNvPr id="0" name=""/>
        <dsp:cNvSpPr/>
      </dsp:nvSpPr>
      <dsp:spPr>
        <a:xfrm>
          <a:off x="0" y="4201048"/>
          <a:ext cx="7696200" cy="4916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A0A510-7440-4058-878D-FCA9B1E8D067}">
      <dsp:nvSpPr>
        <dsp:cNvPr id="0" name=""/>
        <dsp:cNvSpPr/>
      </dsp:nvSpPr>
      <dsp:spPr>
        <a:xfrm>
          <a:off x="366117" y="4169137"/>
          <a:ext cx="7323807" cy="463667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৫। হিসাবের গাণিতিক শুদ্ধতা যাচাইয়ে সহায়তা</a:t>
          </a:r>
          <a:endParaRPr lang="en-US" sz="2800" b="1" kern="1200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88751" y="4191771"/>
        <a:ext cx="7278539" cy="418399"/>
      </dsp:txXfrm>
    </dsp:sp>
    <dsp:sp modelId="{037910C2-776C-41AF-80FC-9B27F1DDB02D}">
      <dsp:nvSpPr>
        <dsp:cNvPr id="0" name=""/>
        <dsp:cNvSpPr/>
      </dsp:nvSpPr>
      <dsp:spPr>
        <a:xfrm>
          <a:off x="0" y="5158031"/>
          <a:ext cx="7696200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0D67BB-92FC-4B08-B12A-4A6FAB7034A0}">
      <dsp:nvSpPr>
        <dsp:cNvPr id="0" name=""/>
        <dsp:cNvSpPr/>
      </dsp:nvSpPr>
      <dsp:spPr>
        <a:xfrm>
          <a:off x="366396" y="4746737"/>
          <a:ext cx="7327917" cy="511062"/>
        </a:xfrm>
        <a:prstGeom prst="roundRect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629" tIns="0" rIns="203629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b="1" kern="12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rPr>
            <a:t>৬। খতিয়ানের উদ্দ্বৃত্ত্ব দ্বারা রেওয়ামিল প্রস্তুত</a:t>
          </a:r>
          <a:endParaRPr lang="en-US" sz="3200" b="1" kern="1200" dirty="0">
            <a:solidFill>
              <a:schemeClr val="accent4">
                <a:lumMod val="7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391344" y="4771685"/>
        <a:ext cx="7278021" cy="4611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76902-97CF-45BA-A466-96C2DE794496}">
      <dsp:nvSpPr>
        <dsp:cNvPr id="0" name=""/>
        <dsp:cNvSpPr/>
      </dsp:nvSpPr>
      <dsp:spPr>
        <a:xfrm>
          <a:off x="3053067" y="0"/>
          <a:ext cx="2204735" cy="147503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হিসাব তথ্য পাওয়া সহজ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3375943" y="216014"/>
        <a:ext cx="1558983" cy="1043007"/>
      </dsp:txXfrm>
    </dsp:sp>
    <dsp:sp modelId="{60FC31B5-D723-4967-A6F8-077FEC4F3695}">
      <dsp:nvSpPr>
        <dsp:cNvPr id="0" name=""/>
        <dsp:cNvSpPr/>
      </dsp:nvSpPr>
      <dsp:spPr>
        <a:xfrm rot="1348689">
          <a:off x="5177591" y="962189"/>
          <a:ext cx="244822" cy="497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180381" y="1047713"/>
        <a:ext cx="171375" cy="298694"/>
      </dsp:txXfrm>
    </dsp:sp>
    <dsp:sp modelId="{5B7C3D94-17AE-4158-A4AD-755459E37067}">
      <dsp:nvSpPr>
        <dsp:cNvPr id="0" name=""/>
        <dsp:cNvSpPr/>
      </dsp:nvSpPr>
      <dsp:spPr>
        <a:xfrm>
          <a:off x="5410205" y="909570"/>
          <a:ext cx="1886998" cy="1475035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মোট আয় জানা যায়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5686549" y="1125584"/>
        <a:ext cx="1334310" cy="1043007"/>
      </dsp:txXfrm>
    </dsp:sp>
    <dsp:sp modelId="{0CA683D0-0E4B-4176-AF22-7781E21B9958}">
      <dsp:nvSpPr>
        <dsp:cNvPr id="0" name=""/>
        <dsp:cNvSpPr/>
      </dsp:nvSpPr>
      <dsp:spPr>
        <a:xfrm rot="5080184">
          <a:off x="6259381" y="2491511"/>
          <a:ext cx="392664" cy="497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312809" y="2532431"/>
        <a:ext cx="274865" cy="298694"/>
      </dsp:txXfrm>
    </dsp:sp>
    <dsp:sp modelId="{86EE55CA-9AA8-44C3-B053-DBB5222651B5}">
      <dsp:nvSpPr>
        <dsp:cNvPr id="0" name=""/>
        <dsp:cNvSpPr/>
      </dsp:nvSpPr>
      <dsp:spPr>
        <a:xfrm>
          <a:off x="5541064" y="3118649"/>
          <a:ext cx="2037496" cy="1475035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মোট ব্যয় জানা যায়</a:t>
          </a:r>
          <a:endParaRPr lang="en-US" sz="28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5839448" y="3334663"/>
        <a:ext cx="1440728" cy="1043007"/>
      </dsp:txXfrm>
    </dsp:sp>
    <dsp:sp modelId="{89E7A00F-2E1F-4F0D-8038-EDA99D4CEE4F}">
      <dsp:nvSpPr>
        <dsp:cNvPr id="0" name=""/>
        <dsp:cNvSpPr/>
      </dsp:nvSpPr>
      <dsp:spPr>
        <a:xfrm rot="7356253">
          <a:off x="5886667" y="4466742"/>
          <a:ext cx="246779" cy="497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5943630" y="4535123"/>
        <a:ext cx="172745" cy="298694"/>
      </dsp:txXfrm>
    </dsp:sp>
    <dsp:sp modelId="{E22B8C57-8907-4193-8816-344834290386}">
      <dsp:nvSpPr>
        <dsp:cNvPr id="0" name=""/>
        <dsp:cNvSpPr/>
      </dsp:nvSpPr>
      <dsp:spPr>
        <a:xfrm>
          <a:off x="4432435" y="4849564"/>
          <a:ext cx="2040460" cy="1475035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accent6">
              <a:shade val="50000"/>
            </a:schemeClr>
          </a:solidFill>
          <a:prstDash val="solid"/>
        </a:ln>
        <a:effectLst/>
        <a:scene3d>
          <a:camera prst="orthographicFront"/>
          <a:lightRig rig="flat" dir="t"/>
        </a:scene3d>
        <a:sp3d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kern="1200" dirty="0" smtClean="0">
              <a:latin typeface="NikoshBAN" pitchFamily="2" charset="0"/>
              <a:cs typeface="NikoshBAN" pitchFamily="2" charset="0"/>
            </a:rPr>
            <a:t>মোট সম্পদ জানা যায়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4731253" y="5065578"/>
        <a:ext cx="1442824" cy="1043007"/>
      </dsp:txXfrm>
    </dsp:sp>
    <dsp:sp modelId="{E42DB6C5-9350-47E5-A538-A318757F5C06}">
      <dsp:nvSpPr>
        <dsp:cNvPr id="0" name=""/>
        <dsp:cNvSpPr/>
      </dsp:nvSpPr>
      <dsp:spPr>
        <a:xfrm rot="10800608">
          <a:off x="4050300" y="5337945"/>
          <a:ext cx="270042" cy="497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4131313" y="5437517"/>
        <a:ext cx="189029" cy="298694"/>
      </dsp:txXfrm>
    </dsp:sp>
    <dsp:sp modelId="{E2D20E20-2261-4399-8835-986E37E893A6}">
      <dsp:nvSpPr>
        <dsp:cNvPr id="0" name=""/>
        <dsp:cNvSpPr/>
      </dsp:nvSpPr>
      <dsp:spPr>
        <a:xfrm>
          <a:off x="2009963" y="4849124"/>
          <a:ext cx="1912958" cy="1475035"/>
        </a:xfrm>
        <a:prstGeom prst="ellipse">
          <a:avLst/>
        </a:prstGeom>
        <a:solidFill>
          <a:srgbClr val="7030A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মোট দায় জানা যায়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2290109" y="5065138"/>
        <a:ext cx="1352666" cy="1043007"/>
      </dsp:txXfrm>
    </dsp:sp>
    <dsp:sp modelId="{5DCDCBCF-7F62-4AA5-A1B1-5FD3A6EA5031}">
      <dsp:nvSpPr>
        <dsp:cNvPr id="0" name=""/>
        <dsp:cNvSpPr/>
      </dsp:nvSpPr>
      <dsp:spPr>
        <a:xfrm rot="13885714">
          <a:off x="2136340" y="4489552"/>
          <a:ext cx="307404" cy="497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 rot="10800000">
        <a:off x="2211200" y="4625168"/>
        <a:ext cx="215183" cy="298694"/>
      </dsp:txXfrm>
    </dsp:sp>
    <dsp:sp modelId="{24797423-7F13-40BA-BC6B-C01D77397FCB}">
      <dsp:nvSpPr>
        <dsp:cNvPr id="0" name=""/>
        <dsp:cNvSpPr/>
      </dsp:nvSpPr>
      <dsp:spPr>
        <a:xfrm>
          <a:off x="498639" y="3118649"/>
          <a:ext cx="2175588" cy="1475035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itchFamily="2" charset="0"/>
              <a:cs typeface="NikoshBAN" pitchFamily="2" charset="0"/>
            </a:rPr>
            <a:t>গাণিতিক শুদ্ধতা যাচাই</a:t>
          </a:r>
          <a:endParaRPr lang="en-US" sz="2800" kern="1200" dirty="0">
            <a:latin typeface="NikoshBAN" pitchFamily="2" charset="0"/>
            <a:cs typeface="NikoshBAN" pitchFamily="2" charset="0"/>
          </a:endParaRPr>
        </a:p>
      </dsp:txBody>
      <dsp:txXfrm>
        <a:off x="817246" y="3334663"/>
        <a:ext cx="1538374" cy="1043007"/>
      </dsp:txXfrm>
    </dsp:sp>
    <dsp:sp modelId="{BDD23BFF-DBA8-4597-BFA7-00438DE92AF8}">
      <dsp:nvSpPr>
        <dsp:cNvPr id="0" name=""/>
        <dsp:cNvSpPr/>
      </dsp:nvSpPr>
      <dsp:spPr>
        <a:xfrm rot="16537860">
          <a:off x="1497876" y="2513703"/>
          <a:ext cx="392757" cy="497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1551009" y="2671897"/>
        <a:ext cx="274930" cy="298694"/>
      </dsp:txXfrm>
    </dsp:sp>
    <dsp:sp modelId="{4B261D84-F997-438C-812B-45530FE5402F}">
      <dsp:nvSpPr>
        <dsp:cNvPr id="0" name=""/>
        <dsp:cNvSpPr/>
      </dsp:nvSpPr>
      <dsp:spPr>
        <a:xfrm>
          <a:off x="761997" y="909569"/>
          <a:ext cx="2084490" cy="1475035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latin typeface="NikoshBAN" pitchFamily="2" charset="0"/>
              <a:cs typeface="NikoshBAN" pitchFamily="2" charset="0"/>
            </a:rPr>
            <a:t>পাকা বহি 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>
        <a:off x="1067263" y="1125583"/>
        <a:ext cx="1473958" cy="1043007"/>
      </dsp:txXfrm>
    </dsp:sp>
    <dsp:sp modelId="{7F228842-9D33-4E90-A0E1-B5842C1BE66D}">
      <dsp:nvSpPr>
        <dsp:cNvPr id="0" name=""/>
        <dsp:cNvSpPr/>
      </dsp:nvSpPr>
      <dsp:spPr>
        <a:xfrm rot="20331049">
          <a:off x="2815638" y="953889"/>
          <a:ext cx="274121" cy="49782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30000"/>
              </a:schemeClr>
            </a:gs>
            <a:gs pos="43000">
              <a:schemeClr val="accent1">
                <a:tint val="60000"/>
                <a:hueOff val="0"/>
                <a:satOff val="0"/>
                <a:lumOff val="0"/>
                <a:alphaOff val="0"/>
                <a:tint val="44000"/>
                <a:satMod val="165000"/>
              </a:schemeClr>
            </a:gs>
            <a:gs pos="93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16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tint val="60000"/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2818408" y="1068289"/>
        <a:ext cx="191885" cy="298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68DFF-BD1F-4C25-8E51-1C5D964763C4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B0DAB-04EE-4FFA-926B-EC310447FE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71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B0DAB-04EE-4FFA-926B-EC310447FEB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01396"/>
            <a:ext cx="7449958" cy="6056604"/>
          </a:xfrm>
          <a:prstGeom prst="rect">
            <a:avLst/>
          </a:prstGeom>
        </p:spPr>
      </p:pic>
      <p:pic>
        <p:nvPicPr>
          <p:cNvPr id="8" name="Picture 7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297400" y="500154"/>
            <a:ext cx="5029200" cy="37670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57445"/>
            <a:ext cx="1303020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3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13800" dirty="0">
              <a:solidFill>
                <a:srgbClr val="7030A0"/>
              </a:solidFill>
            </a:endParaRPr>
          </a:p>
        </p:txBody>
      </p:sp>
      <p:pic>
        <p:nvPicPr>
          <p:cNvPr id="6" name="Picture 5" descr="images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297400" y="533400"/>
            <a:ext cx="5029200" cy="37670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81000" y="1447800"/>
          <a:ext cx="8305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0" y="3733800"/>
            <a:ext cx="1447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মুল খতিয়ান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4343400"/>
            <a:ext cx="1981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62400" y="5408612"/>
            <a:ext cx="22098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খতিয়ান</a:t>
            </a:r>
            <a:endParaRPr lang="en-US" sz="2400" dirty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066800" y="5943600"/>
            <a:ext cx="73152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98494" y="685799"/>
            <a:ext cx="6494930" cy="13312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খতিয়ানের শ্রেণীবিভাগ</a:t>
            </a:r>
            <a:endParaRPr lang="en-US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P spid="3" grpId="0"/>
      <p:bldP spid="3" grpId="1"/>
      <p:bldP spid="12" grpId="0"/>
      <p:bldP spid="12" grpId="1"/>
      <p:bldP spid="19" grpId="0" animBg="1"/>
      <p:bldP spid="1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0" y="152400"/>
            <a:ext cx="5257800" cy="9906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খতিয়ানের বৈশিষ্ট্য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57550638"/>
              </p:ext>
            </p:extLst>
          </p:nvPr>
        </p:nvGraphicFramePr>
        <p:xfrm>
          <a:off x="838200" y="1143000"/>
          <a:ext cx="7696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Graphic spid="4" grpId="0">
        <p:bldAsOne/>
      </p:bldGraphic>
      <p:bldGraphic spid="4" grpId="1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819400" y="228600"/>
            <a:ext cx="3810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 হিসাব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105)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990600"/>
            <a:ext cx="4267200" cy="2514600"/>
          </a:xfrm>
          <a:prstGeom prst="rect">
            <a:avLst/>
          </a:prstGeom>
        </p:spPr>
      </p:pic>
      <p:pic>
        <p:nvPicPr>
          <p:cNvPr id="6" name="Picture 5" descr="default-100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733800"/>
            <a:ext cx="4038600" cy="2819400"/>
          </a:xfrm>
          <a:prstGeom prst="rect">
            <a:avLst/>
          </a:prstGeom>
        </p:spPr>
      </p:pic>
      <p:pic>
        <p:nvPicPr>
          <p:cNvPr id="10" name="Picture 9" descr="connect-indya.blogspot.com (22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733800"/>
            <a:ext cx="4267200" cy="2819400"/>
          </a:xfrm>
          <a:prstGeom prst="rect">
            <a:avLst/>
          </a:prstGeom>
        </p:spPr>
      </p:pic>
      <p:pic>
        <p:nvPicPr>
          <p:cNvPr id="7" name="Picture 6" descr="images (9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914400"/>
            <a:ext cx="3657600" cy="2667000"/>
          </a:xfrm>
          <a:prstGeom prst="rect">
            <a:avLst/>
          </a:prstGeom>
        </p:spPr>
      </p:pic>
      <p:pic>
        <p:nvPicPr>
          <p:cNvPr id="8" name="Picture 7" descr="default-1002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733800"/>
            <a:ext cx="4114800" cy="2819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228600"/>
            <a:ext cx="3810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দায় হিসাব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00" y="3581400"/>
            <a:ext cx="299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14400"/>
            <a:ext cx="4343400" cy="251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3800" y="3554506"/>
            <a:ext cx="299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 ঋণ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3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46" y="896471"/>
            <a:ext cx="4204154" cy="2514600"/>
          </a:xfrm>
          <a:prstGeom prst="rect">
            <a:avLst/>
          </a:prstGeom>
        </p:spPr>
      </p:pic>
      <p:sp>
        <p:nvSpPr>
          <p:cNvPr id="8" name="Bevel 7"/>
          <p:cNvSpPr/>
          <p:nvPr/>
        </p:nvSpPr>
        <p:spPr>
          <a:xfrm>
            <a:off x="304800" y="4191000"/>
            <a:ext cx="4114800" cy="2133600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বকেয়া খরচ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Bevel 8"/>
          <p:cNvSpPr/>
          <p:nvPr/>
        </p:nvSpPr>
        <p:spPr>
          <a:xfrm>
            <a:off x="4724400" y="4191000"/>
            <a:ext cx="4114800" cy="21336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প্রদেয় বিল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8" grpId="0" animBg="1"/>
      <p:bldP spid="8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28600"/>
            <a:ext cx="5334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মালিকানা স্বত্ত্ব হিসাব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6400" y="1066800"/>
            <a:ext cx="3048000" cy="1600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endParaRPr lang="en-US" sz="9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62600" y="4153246"/>
            <a:ext cx="3124200" cy="1676400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a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68" y="1295400"/>
            <a:ext cx="4975232" cy="45342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  <p:bldP spid="3" grpId="1" animBg="1"/>
      <p:bldP spid="3" grpId="2" animBg="1"/>
      <p:bldP spid="4" grpId="0" animBg="1"/>
      <p:bldP spid="4" grpId="1" animBg="1"/>
      <p:bldP spid="4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228600"/>
            <a:ext cx="3810000" cy="838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 হিসাব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3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914400"/>
            <a:ext cx="4648200" cy="2286000"/>
          </a:xfrm>
          <a:prstGeom prst="rect">
            <a:avLst/>
          </a:prstGeom>
        </p:spPr>
      </p:pic>
      <p:pic>
        <p:nvPicPr>
          <p:cNvPr id="6" name="Picture 5" descr="images (4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352800"/>
            <a:ext cx="4150112" cy="2590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6172200"/>
            <a:ext cx="29972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বিক্রয়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95800" y="6248400"/>
            <a:ext cx="46482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প্রাপ্ত 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সুদ, কমিশন, ভাড়া</a:t>
            </a:r>
            <a:r>
              <a:rPr lang="en-US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im (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352800"/>
            <a:ext cx="4267200" cy="2590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  <p:bldP spid="7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19400" y="0"/>
            <a:ext cx="38100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ব্যয় হিসাব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85800"/>
            <a:ext cx="4419600" cy="914399"/>
          </a:xfrm>
          <a:prstGeom prst="rect">
            <a:avLst/>
          </a:prstGeom>
        </p:spPr>
      </p:pic>
      <p:pic>
        <p:nvPicPr>
          <p:cNvPr id="4" name="Picture 3" descr="images 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795611"/>
            <a:ext cx="2819400" cy="2657289"/>
          </a:xfrm>
          <a:prstGeom prst="rect">
            <a:avLst/>
          </a:prstGeom>
        </p:spPr>
      </p:pic>
      <p:pic>
        <p:nvPicPr>
          <p:cNvPr id="9" name="Picture 8" descr="images (46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685800"/>
            <a:ext cx="4038600" cy="2438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62600" y="3124200"/>
            <a:ext cx="3048000" cy="535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পণ্য ক্রয়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6553200"/>
            <a:ext cx="33528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টেলিফোন বিল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152400" y="3659841"/>
            <a:ext cx="4419600" cy="776389"/>
          </a:xfrm>
          <a:prstGeom prst="beve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বেতন/মজুরি</a:t>
            </a:r>
            <a:endParaRPr lang="en-US" sz="1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dod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676400"/>
            <a:ext cx="4419600" cy="1943100"/>
          </a:xfrm>
          <a:prstGeom prst="rect">
            <a:avLst/>
          </a:prstGeom>
        </p:spPr>
      </p:pic>
      <p:pic>
        <p:nvPicPr>
          <p:cNvPr id="11" name="Picture 10" descr="is (7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71" y="4488031"/>
            <a:ext cx="4419600" cy="197104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34000" y="6477000"/>
            <a:ext cx="35052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বিদ্যুৎ ও পয়ঃ বিল  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  <p:bldP spid="8" grpId="0" animBg="1"/>
      <p:bldP spid="8" grpId="1" animBg="1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0213958"/>
              </p:ext>
            </p:extLst>
          </p:nvPr>
        </p:nvGraphicFramePr>
        <p:xfrm>
          <a:off x="609600" y="381000"/>
          <a:ext cx="80772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200400" y="2743200"/>
            <a:ext cx="2895600" cy="1752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 গুরুত্ব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2" grpId="1">
        <p:bldAsOne/>
      </p:bldGraphic>
      <p:bldGraphic spid="2" grpId="2">
        <p:bldAsOne/>
      </p:bldGraphic>
      <p:bldP spid="3" grpId="0" animBg="1"/>
      <p:bldP spid="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667000" y="228600"/>
            <a:ext cx="3962400" cy="9144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1400" y="12192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800600" y="1828800"/>
            <a:ext cx="4038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20" name="Rectangle 19"/>
          <p:cNvSpPr/>
          <p:nvPr/>
        </p:nvSpPr>
        <p:spPr>
          <a:xfrm>
            <a:off x="381000" y="1371600"/>
            <a:ext cx="838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নাম...</a:t>
            </a:r>
          </a:p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ডেবিট                                                 ক্রেডিট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158674"/>
              </p:ext>
            </p:extLst>
          </p:nvPr>
        </p:nvGraphicFramePr>
        <p:xfrm>
          <a:off x="331694" y="2590800"/>
          <a:ext cx="8534400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7601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তারিখ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বিবরণ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জাঃপৃঃ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তারিখ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বিবরণ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জাঃপৃঃ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টাকা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95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/>
      <p:bldP spid="17" grpId="0"/>
      <p:bldP spid="20" grpId="0"/>
      <p:bldP spid="2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228600"/>
            <a:ext cx="6629400" cy="121920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খতিয়ানের 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চলমান জের ছক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00600" y="1828800"/>
            <a:ext cx="4038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1426336"/>
              </p:ext>
            </p:extLst>
          </p:nvPr>
        </p:nvGraphicFramePr>
        <p:xfrm>
          <a:off x="304799" y="2754280"/>
          <a:ext cx="8534400" cy="372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54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5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8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45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18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05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72440"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বিবরণ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খঃ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পৃঃ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 </a:t>
                      </a:r>
                      <a:r>
                        <a:rPr lang="bn-BD" sz="28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উদ্বৃত্ত/</a:t>
                      </a:r>
                      <a:r>
                        <a:rPr lang="bn-BD" sz="28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জের</a:t>
                      </a:r>
                      <a:endParaRPr lang="en-US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85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 </a:t>
                      </a:r>
                      <a:r>
                        <a:rPr lang="bn-BD" sz="24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টাকা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 টাকা</a:t>
                      </a:r>
                      <a:endParaRPr lang="en-US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7280"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32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32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800" b="1" baseline="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BD" sz="28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                      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bn-BD" sz="28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bn-BD" sz="2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u="sng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81000" y="1447800"/>
            <a:ext cx="8458200" cy="1219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হিসাবের নাম              	 হিসাবের কোড নং...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2" grpId="0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71600" y="457200"/>
            <a:ext cx="7239000" cy="39439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উপস্থাপনায়</a:t>
            </a:r>
          </a:p>
          <a:p>
            <a:pPr algn="ctr"/>
            <a:r>
              <a:rPr lang="bn-BD" sz="72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গোলাম মোস্তফা</a:t>
            </a:r>
          </a:p>
          <a:p>
            <a:pPr algn="ctr"/>
            <a:r>
              <a:rPr lang="bn-BD" sz="4800" b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শিক্ষক</a:t>
            </a:r>
            <a:endParaRPr lang="bn-BD" sz="4800" b="1" dirty="0">
              <a:ln w="11430"/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উচ্চ বিদ্যালয়</a:t>
            </a:r>
            <a:endParaRPr lang="en-US" sz="48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 এম হাট,ফেনী।</a:t>
            </a:r>
          </a:p>
          <a:p>
            <a:pPr algn="ctr"/>
            <a:r>
              <a:rPr lang="en-US" sz="16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mostafa</a:t>
            </a:r>
            <a:r>
              <a:rPr lang="en-US" sz="1600" b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31121983@gmail.com</a:t>
            </a:r>
            <a:endParaRPr lang="bn-BD" sz="1600" b="1" dirty="0" smtClean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99938" y="3531877"/>
            <a:ext cx="3603693" cy="233113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7227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685800"/>
            <a:ext cx="6324600" cy="914400"/>
          </a:xfrm>
          <a:solidFill>
            <a:srgbClr val="00B0F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জাবেদা ও খতিয়ানের পার্থক্য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526125"/>
          </a:xfr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29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900" b="1" u="sng" dirty="0" smtClean="0">
                <a:latin typeface="NikoshBAN" pitchFamily="2" charset="0"/>
                <a:cs typeface="NikoshBAN" pitchFamily="2" charset="0"/>
              </a:rPr>
              <a:t>জাবেদা</a:t>
            </a:r>
          </a:p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কম গুরুত্বপুর্ণ</a:t>
            </a:r>
          </a:p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জাবেদা বই সংরক্ষণ ঐচ্ছিক</a:t>
            </a:r>
          </a:p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জাবেদার উদ্বৃত্ত নির্ণয় করা হয়না</a:t>
            </a:r>
          </a:p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জাবেদার ৫টি কলাম যুক্ত ১টি ছক</a:t>
            </a:r>
          </a:p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জাবেদা সহায়ক বই</a:t>
            </a:r>
          </a:p>
          <a:p>
            <a:r>
              <a:rPr lang="bn-BD" sz="2900" b="1" dirty="0" smtClean="0">
                <a:latin typeface="NikoshBAN" pitchFamily="2" charset="0"/>
                <a:cs typeface="NikoshBAN" pitchFamily="2" charset="0"/>
              </a:rPr>
              <a:t>আর্থিক ফলাফল পাওয়া যায় না</a:t>
            </a:r>
            <a:endParaRPr lang="en-US" sz="29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9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4267200" cy="4526125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US" sz="3000" b="1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3000" b="1" u="sng" dirty="0" smtClean="0">
                <a:latin typeface="NikoshBAN" pitchFamily="2" charset="0"/>
                <a:cs typeface="NikoshBAN" pitchFamily="2" charset="0"/>
              </a:rPr>
              <a:t>খতিয়ান</a:t>
            </a:r>
          </a:p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অধিক গুরুত্বপুর্ণ</a:t>
            </a:r>
          </a:p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খতিয়ান প্রস্তুত বাধ্যতামূলক</a:t>
            </a:r>
            <a:endParaRPr lang="en-US" sz="30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খতিয়ানের উদ্বৃত্ত নির্ণয় করা হয়</a:t>
            </a:r>
          </a:p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খতিয়ানের ২টি ছক</a:t>
            </a:r>
          </a:p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খতিয়ান পাকা বই</a:t>
            </a:r>
          </a:p>
          <a:p>
            <a:r>
              <a:rPr lang="bn-BD" sz="3000" b="1" dirty="0" smtClean="0">
                <a:latin typeface="NikoshBAN" pitchFamily="2" charset="0"/>
                <a:cs typeface="NikoshBAN" pitchFamily="2" charset="0"/>
              </a:rPr>
              <a:t>আর্থিক ফলাফল পাওয়া যায়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0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6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  <p:bldP spid="4" grpId="0" build="p" animBg="1"/>
      <p:bldP spid="4" grpI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784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81001" y="1752601"/>
            <a:ext cx="8381999" cy="4724400"/>
          </a:xfrm>
          <a:blipFill>
            <a:blip r:embed="rId3"/>
            <a:tile tx="0" ty="0" sx="100000" sy="100000" flip="none" algn="tl"/>
          </a:blip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সময়-৬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শাপলা-দল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খতিয়ানকে সকল বহির রাজা বলা হয় কেন?</a:t>
            </a:r>
            <a:endParaRPr lang="bn-IN" sz="36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9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পদ্ম</a:t>
            </a:r>
            <a:r>
              <a:rPr lang="en-US" sz="3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9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-দল</a:t>
            </a:r>
          </a:p>
          <a:p>
            <a:pPr algn="just">
              <a:buNone/>
            </a:pPr>
            <a:r>
              <a:rPr lang="bn-BD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	১। জাবেদা খতিয়ানের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৪টি </a:t>
            </a: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পার্থক্য লিখ।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গোলাপ-দল</a:t>
            </a:r>
            <a:endParaRPr lang="bn-BD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	     ১।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>
              <a:buNone/>
            </a:pPr>
            <a:endParaRPr lang="bn-IN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laque 3"/>
          <p:cNvSpPr/>
          <p:nvPr/>
        </p:nvSpPr>
        <p:spPr>
          <a:xfrm>
            <a:off x="2971800" y="533400"/>
            <a:ext cx="3429000" cy="990600"/>
          </a:xfrm>
          <a:prstGeom prst="plaqu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bn-IN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7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10000" y="2362200"/>
            <a:ext cx="19812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657600" y="3733800"/>
            <a:ext cx="2133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657600" y="5051612"/>
            <a:ext cx="2133600" cy="685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4" grpId="0" animBg="1"/>
      <p:bldP spid="4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667000" y="228600"/>
            <a:ext cx="4267200" cy="1600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1981200"/>
            <a:ext cx="8229600" cy="106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খতিয়ানকে হিসাবের কেমন বই বলা হয়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3352800"/>
            <a:ext cx="8229600" cy="1676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খতিয়ান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5334000"/>
            <a:ext cx="8229600" cy="11430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খতিয়া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T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ircle(in)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28600" y="1981200"/>
            <a:ext cx="8763000" cy="4724400"/>
          </a:xfrm>
          <a:solidFill>
            <a:srgbClr val="00B0F0"/>
          </a:solidFill>
          <a:ln w="28575">
            <a:solidFill>
              <a:schemeClr val="tx1"/>
            </a:solidFill>
          </a:ln>
          <a:effectLst/>
        </p:spPr>
        <p:txBody>
          <a:bodyPr>
            <a:noAutofit/>
          </a:bodyPr>
          <a:lstStyle/>
          <a:p>
            <a:pPr>
              <a:buNone/>
            </a:pPr>
            <a:endParaRPr lang="bn-BD" sz="60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খতিয়ানের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T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চলমান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Plaque 5"/>
          <p:cNvSpPr/>
          <p:nvPr/>
        </p:nvSpPr>
        <p:spPr>
          <a:xfrm>
            <a:off x="2514600" y="533400"/>
            <a:ext cx="4038600" cy="1219200"/>
          </a:xfrm>
          <a:prstGeom prst="plaque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3" grpId="1" build="p" animBg="1"/>
      <p:bldP spid="6" grpId="0" animBg="1"/>
      <p:bldP spid="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ecision 2"/>
          <p:cNvSpPr/>
          <p:nvPr/>
        </p:nvSpPr>
        <p:spPr>
          <a:xfrm>
            <a:off x="2362200" y="4572000"/>
            <a:ext cx="4343400" cy="2133600"/>
          </a:xfrm>
          <a:prstGeom prst="flowChartDecision">
            <a:avLst/>
          </a:prstGeom>
          <a:solidFill>
            <a:schemeClr val="bg1">
              <a:lumMod val="75000"/>
            </a:schemeClr>
          </a:solidFill>
          <a:ln w="38100">
            <a:solidFill>
              <a:srgbClr val="002060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257800"/>
            <a:ext cx="3276600" cy="952500"/>
          </a:xfrm>
        </p:spPr>
        <p:txBody>
          <a:bodyPr>
            <a:noAutofit/>
          </a:bodyPr>
          <a:lstStyle/>
          <a:p>
            <a:r>
              <a:rPr lang="bn-IN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s (4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914400"/>
            <a:ext cx="6553200" cy="365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742"/>
            <a:ext cx="9143999" cy="716474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9906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3600" dirty="0">
                <a:solidFill>
                  <a:schemeClr val="bg1"/>
                </a:solidFill>
              </a:rPr>
              <a:t>পাঠ পরিচিতি</a:t>
            </a:r>
          </a:p>
          <a:p>
            <a:r>
              <a:rPr lang="as-IN" sz="3600" dirty="0">
                <a:solidFill>
                  <a:schemeClr val="bg1"/>
                </a:solidFill>
              </a:rPr>
              <a:t>নবম শ্রেণি, </a:t>
            </a:r>
          </a:p>
          <a:p>
            <a:r>
              <a:rPr lang="as-IN" sz="3600" dirty="0">
                <a:solidFill>
                  <a:schemeClr val="bg1"/>
                </a:solidFill>
              </a:rPr>
              <a:t>বিষয়: হিসাব বিজ্ঞান, </a:t>
            </a:r>
          </a:p>
          <a:p>
            <a:r>
              <a:rPr lang="as-IN" sz="3600" dirty="0">
                <a:solidFill>
                  <a:schemeClr val="bg1"/>
                </a:solidFill>
              </a:rPr>
              <a:t>৭ম অধ্যায় / খতিয়ান</a:t>
            </a:r>
          </a:p>
          <a:p>
            <a:r>
              <a:rPr lang="as-IN" sz="3600" dirty="0">
                <a:solidFill>
                  <a:schemeClr val="bg1"/>
                </a:solidFill>
              </a:rPr>
              <a:t>সময়: ৫০  মিনিট ।</a:t>
            </a:r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524000" y="27709"/>
            <a:ext cx="10972800" cy="1752600"/>
          </a:xfrm>
          <a:solidFill>
            <a:srgbClr val="FFFF00"/>
          </a:solidFill>
          <a:ln w="28575">
            <a:solidFill>
              <a:schemeClr val="tx1"/>
            </a:solidFill>
          </a:ln>
          <a:scene3d>
            <a:camera prst="orthographicFront"/>
            <a:lightRig rig="sunset" dir="t"/>
          </a:scene3d>
        </p:spPr>
        <p:txBody>
          <a:bodyPr>
            <a:noAutofit/>
          </a:bodyPr>
          <a:lstStyle/>
          <a:p>
            <a:pPr algn="l"/>
            <a:r>
              <a:rPr lang="en-US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579418" y="1780309"/>
            <a:ext cx="9211235" cy="5334000"/>
          </a:xfrm>
          <a:solidFill>
            <a:schemeClr val="accent5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6000" b="1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IN" sz="4000" b="1" dirty="0" smtClean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খতিয়ান কি তা বলতে </a:t>
            </a:r>
            <a:r>
              <a:rPr lang="bn-IN" sz="40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l"/>
            <a:r>
              <a:rPr lang="en-US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খতিয়ানের গুরুত্ব ব্যাখ্যা</a:t>
            </a:r>
            <a:r>
              <a:rPr lang="bn-IN" sz="4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bn-BD" sz="40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chemeClr val="accent4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খতিয়ানের শ্রেণিবিভাগ </a:t>
            </a:r>
            <a:r>
              <a:rPr lang="bn-IN" sz="4000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4000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৪। জাবেদা ও খতিয়ানের পার্থক্য নিরুপণ করতে পারবে</a:t>
            </a:r>
            <a:r>
              <a:rPr lang="bn-BD" sz="4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sz="2800" dirty="0" smtClean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bn-BD" sz="4000" dirty="0" smtClean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৫।</a:t>
            </a:r>
            <a:r>
              <a:rPr lang="bn-BD" sz="2800" dirty="0" smtClean="0">
                <a:solidFill>
                  <a:schemeClr val="accent4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" pitchFamily="2" charset="0"/>
                <a:cs typeface="Nikosh" pitchFamily="2" charset="0"/>
              </a:rPr>
              <a:t>`T’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ছক ও চলমান জের’ ছকে হিসাব প্রস্তুত ও জের নির্ণয় করতে পারবে।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build="p" animBg="1"/>
      <p:bldP spid="3" grpI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81000" y="274638"/>
            <a:ext cx="8458200" cy="10207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শুরুর আগে চল আমরা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কিছু ছবি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দেখি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12" name="Picture 11" descr="images (30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398" y="1752600"/>
            <a:ext cx="4236802" cy="4648200"/>
          </a:xfrm>
          <a:prstGeom prst="rect">
            <a:avLst/>
          </a:prstGeom>
        </p:spPr>
      </p:pic>
      <p:pic>
        <p:nvPicPr>
          <p:cNvPr id="14" name="Picture 13" descr="images (3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76400"/>
            <a:ext cx="4209710" cy="48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3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33800"/>
            <a:ext cx="4038600" cy="2910899"/>
          </a:xfrm>
          <a:prstGeom prst="rect">
            <a:avLst/>
          </a:prstGeom>
        </p:spPr>
      </p:pic>
      <p:pic>
        <p:nvPicPr>
          <p:cNvPr id="4" name="Picture 3" descr="images (2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733800"/>
            <a:ext cx="4038600" cy="28956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0"/>
            <a:ext cx="8458200" cy="71596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পাঠ শুরুর আগে চল আমরা 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আর</a:t>
            </a:r>
            <a:r>
              <a:rPr kumimoji="0" lang="bn-BD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ও</a:t>
            </a:r>
            <a:r>
              <a:rPr kumimoji="0" lang="bn-BD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ea typeface="+mj-ea"/>
                <a:cs typeface="NikoshBAN" pitchFamily="2" charset="0"/>
              </a:rPr>
              <a:t>কিছু ছবি</a:t>
            </a:r>
            <a:r>
              <a:rPr kumimoji="0" lang="bn-IN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দেখি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654901"/>
              </p:ext>
            </p:extLst>
          </p:nvPr>
        </p:nvGraphicFramePr>
        <p:xfrm>
          <a:off x="291353" y="914399"/>
          <a:ext cx="8382000" cy="2428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3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477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742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>
                          <a:latin typeface="NikoshBAN" pitchFamily="2" charset="0"/>
                          <a:cs typeface="NikoshBAN" pitchFamily="2" charset="0"/>
                        </a:rPr>
                        <a:t>তারিখ</a:t>
                      </a:r>
                      <a:endParaRPr lang="en-US" sz="1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বিবরন</a:t>
                      </a:r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খঃপৃঃ</a:t>
                      </a:r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টাকা</a:t>
                      </a:r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তারিখ</a:t>
                      </a:r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খঃপৃঃ</a:t>
                      </a:r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খঃপৃঃ</a:t>
                      </a:r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টাকা</a:t>
                      </a:r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11114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9600" cy="6858000"/>
          </a:xfrm>
          <a:prstGeom prst="rect">
            <a:avLst/>
          </a:prstGeom>
        </p:spPr>
      </p:pic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3401"/>
            <a:ext cx="3505200" cy="5791200"/>
          </a:xfrm>
          <a:prstGeom prst="rect">
            <a:avLst/>
          </a:prstGeom>
        </p:spPr>
      </p:pic>
      <p:pic>
        <p:nvPicPr>
          <p:cNvPr id="4" name="Picture 3" descr="images (4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0"/>
            <a:ext cx="4724400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8118" y="1676400"/>
            <a:ext cx="5643282" cy="2819400"/>
          </a:xfrm>
          <a:prstGeom prst="flowChartConnector">
            <a:avLst/>
          </a:prstGeom>
          <a:solidFill>
            <a:schemeClr val="bg2">
              <a:lumMod val="90000"/>
            </a:schemeClr>
          </a:solidFill>
          <a:ln>
            <a:solidFill>
              <a:srgbClr val="00B0F0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r>
              <a:rPr lang="bn-BD" sz="11500" b="1" dirty="0" smtClean="0">
                <a:latin typeface="NikoshBAN" pitchFamily="2" charset="0"/>
                <a:cs typeface="NikoshBAN" pitchFamily="2" charset="0"/>
              </a:rPr>
              <a:t>খতিয়ান</a:t>
            </a:r>
            <a:endParaRPr lang="en-US" sz="115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আর্থিক লেনদেন সমূহ জাবেদা হতে স্থায়ী বা পাকা-পাকি ভাবে সারিবদ্ধ ও শ্রেণিবদ্ধভাবে একই শ্রেণির লেনদেন গুলোকে পৃথক পৃথক শিরোনামে যে হিসাবের বইতে লিপিবদ্ধ করা হয়, তাকে খতিয়ান বলে ।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1247</TotalTime>
  <Words>458</Words>
  <Application>Microsoft Office PowerPoint</Application>
  <PresentationFormat>On-screen Show (4:3)</PresentationFormat>
  <Paragraphs>150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Constantia</vt:lpstr>
      <vt:lpstr>Nikosh</vt:lpstr>
      <vt:lpstr>NikoshBAN</vt:lpstr>
      <vt:lpstr>Verdana</vt:lpstr>
      <vt:lpstr>Vrinda</vt:lpstr>
      <vt:lpstr>Wingdings 2</vt:lpstr>
      <vt:lpstr>Flow</vt:lpstr>
      <vt:lpstr>PowerPoint Presentation</vt:lpstr>
      <vt:lpstr>PowerPoint Presentation</vt:lpstr>
      <vt:lpstr>PowerPoint Presentation</vt:lpstr>
      <vt:lpstr>       শিখনফল</vt:lpstr>
      <vt:lpstr>PowerPoint Presentation</vt:lpstr>
      <vt:lpstr>PowerPoint Presentation</vt:lpstr>
      <vt:lpstr>PowerPoint Presentation</vt:lpstr>
      <vt:lpstr>খতিয়ান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জাবেদা ও খতিয়ানের পার্থক্য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Rasel</cp:lastModifiedBy>
  <cp:revision>228</cp:revision>
  <dcterms:created xsi:type="dcterms:W3CDTF">2015-02-23T16:05:15Z</dcterms:created>
  <dcterms:modified xsi:type="dcterms:W3CDTF">2021-04-06T06:04:04Z</dcterms:modified>
</cp:coreProperties>
</file>