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90" r:id="rId2"/>
    <p:sldId id="257" r:id="rId3"/>
    <p:sldId id="272" r:id="rId4"/>
    <p:sldId id="287" r:id="rId5"/>
    <p:sldId id="259" r:id="rId6"/>
    <p:sldId id="288" r:id="rId7"/>
    <p:sldId id="270" r:id="rId8"/>
    <p:sldId id="263" r:id="rId9"/>
    <p:sldId id="262" r:id="rId10"/>
    <p:sldId id="266" r:id="rId11"/>
    <p:sldId id="289" r:id="rId12"/>
    <p:sldId id="265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C01CEA-968C-48B2-BF20-A02071A2E16A}" type="datetimeFigureOut">
              <a:rPr lang="en-US" smtClean="0"/>
              <a:pPr/>
              <a:t>07-Apr-21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CB5959-1221-4446-A5E9-511AF1BE5FF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07-Apr-21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07-Apr-21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07-Apr-21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07-Apr-21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 dir="l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Woodrow_Wilson_Boyhood_Home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pxhere.com/en/photo/54609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2D63FCB-1687-40FE-88BC-4CCF4DF10C4E}"/>
              </a:ext>
            </a:extLst>
          </p:cNvPr>
          <p:cNvSpPr/>
          <p:nvPr/>
        </p:nvSpPr>
        <p:spPr>
          <a:xfrm>
            <a:off x="587829" y="-500744"/>
            <a:ext cx="1066800" cy="156308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006574A9-1035-42D2-81C9-CC3389CB0D6F}"/>
              </a:ext>
            </a:extLst>
          </p:cNvPr>
          <p:cNvSpPr/>
          <p:nvPr/>
        </p:nvSpPr>
        <p:spPr>
          <a:xfrm>
            <a:off x="9971315" y="-471850"/>
            <a:ext cx="1066800" cy="156308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ylinder 5">
            <a:extLst>
              <a:ext uri="{FF2B5EF4-FFF2-40B4-BE49-F238E27FC236}">
                <a16:creationId xmlns:a16="http://schemas.microsoft.com/office/drawing/2014/main" id="{EB7197EE-49DE-4C12-A806-541EDD7BD0D9}"/>
              </a:ext>
            </a:extLst>
          </p:cNvPr>
          <p:cNvSpPr/>
          <p:nvPr/>
        </p:nvSpPr>
        <p:spPr>
          <a:xfrm rot="16200000">
            <a:off x="5919051" y="-4747490"/>
            <a:ext cx="353902" cy="11873553"/>
          </a:xfrm>
          <a:prstGeom prst="can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AA43665-831D-4BF7-B2CE-3078BFE1EFF0}"/>
              </a:ext>
            </a:extLst>
          </p:cNvPr>
          <p:cNvGrpSpPr/>
          <p:nvPr/>
        </p:nvGrpSpPr>
        <p:grpSpPr>
          <a:xfrm>
            <a:off x="2594092" y="900518"/>
            <a:ext cx="1847099" cy="4574871"/>
            <a:chOff x="6091145" y="905676"/>
            <a:chExt cx="1847099" cy="4364914"/>
          </a:xfrm>
          <a:solidFill>
            <a:srgbClr val="0070C0"/>
          </a:solidFill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EA11D08A-B991-4379-A7D2-663405E23C6A}"/>
                </a:ext>
              </a:extLst>
            </p:cNvPr>
            <p:cNvGrpSpPr/>
            <p:nvPr/>
          </p:nvGrpSpPr>
          <p:grpSpPr>
            <a:xfrm>
              <a:off x="6091145" y="966562"/>
              <a:ext cx="1847099" cy="4304028"/>
              <a:chOff x="4761774" y="759582"/>
              <a:chExt cx="1847099" cy="4304028"/>
            </a:xfrm>
            <a:grpFill/>
          </p:grpSpPr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8D8F6DD0-B453-4C80-8833-FFB71D680EEB}"/>
                  </a:ext>
                </a:extLst>
              </p:cNvPr>
              <p:cNvSpPr/>
              <p:nvPr/>
            </p:nvSpPr>
            <p:spPr>
              <a:xfrm rot="2603025">
                <a:off x="5068691" y="3736725"/>
                <a:ext cx="1276924" cy="1326885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86BF0596-1182-4201-8492-2664AC033094}"/>
                  </a:ext>
                </a:extLst>
              </p:cNvPr>
              <p:cNvSpPr/>
              <p:nvPr/>
            </p:nvSpPr>
            <p:spPr>
              <a:xfrm>
                <a:off x="5614855" y="759582"/>
                <a:ext cx="151925" cy="890160"/>
              </a:xfrm>
              <a:custGeom>
                <a:avLst/>
                <a:gdLst>
                  <a:gd name="connsiteX0" fmla="*/ 43162 w 215440"/>
                  <a:gd name="connsiteY0" fmla="*/ 0 h 460712"/>
                  <a:gd name="connsiteX1" fmla="*/ 215440 w 215440"/>
                  <a:gd name="connsiteY1" fmla="*/ 230356 h 460712"/>
                  <a:gd name="connsiteX2" fmla="*/ 43162 w 215440"/>
                  <a:gd name="connsiteY2" fmla="*/ 460712 h 460712"/>
                  <a:gd name="connsiteX3" fmla="*/ 8442 w 215440"/>
                  <a:gd name="connsiteY3" fmla="*/ 456032 h 460712"/>
                  <a:gd name="connsiteX4" fmla="*/ 0 w 215440"/>
                  <a:gd name="connsiteY4" fmla="*/ 452528 h 460712"/>
                  <a:gd name="connsiteX5" fmla="*/ 7989 w 215440"/>
                  <a:gd name="connsiteY5" fmla="*/ 442608 h 460712"/>
                  <a:gd name="connsiteX6" fmla="*/ 43162 w 215440"/>
                  <a:gd name="connsiteY6" fmla="*/ 230356 h 460712"/>
                  <a:gd name="connsiteX7" fmla="*/ 7989 w 215440"/>
                  <a:gd name="connsiteY7" fmla="*/ 18103 h 460712"/>
                  <a:gd name="connsiteX8" fmla="*/ 1 w 215440"/>
                  <a:gd name="connsiteY8" fmla="*/ 8184 h 460712"/>
                  <a:gd name="connsiteX9" fmla="*/ 8442 w 215440"/>
                  <a:gd name="connsiteY9" fmla="*/ 4680 h 460712"/>
                  <a:gd name="connsiteX10" fmla="*/ 43162 w 215440"/>
                  <a:gd name="connsiteY10" fmla="*/ 0 h 460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5440" h="460712">
                    <a:moveTo>
                      <a:pt x="43162" y="0"/>
                    </a:moveTo>
                    <a:cubicBezTo>
                      <a:pt x="138309" y="0"/>
                      <a:pt x="215440" y="103134"/>
                      <a:pt x="215440" y="230356"/>
                    </a:cubicBezTo>
                    <a:cubicBezTo>
                      <a:pt x="215440" y="357578"/>
                      <a:pt x="138309" y="460712"/>
                      <a:pt x="43162" y="460712"/>
                    </a:cubicBezTo>
                    <a:cubicBezTo>
                      <a:pt x="31269" y="460712"/>
                      <a:pt x="19657" y="459101"/>
                      <a:pt x="8442" y="456032"/>
                    </a:cubicBezTo>
                    <a:lnTo>
                      <a:pt x="0" y="452528"/>
                    </a:lnTo>
                    <a:lnTo>
                      <a:pt x="7989" y="442608"/>
                    </a:lnTo>
                    <a:cubicBezTo>
                      <a:pt x="28659" y="407639"/>
                      <a:pt x="43162" y="325772"/>
                      <a:pt x="43162" y="230356"/>
                    </a:cubicBezTo>
                    <a:cubicBezTo>
                      <a:pt x="43162" y="134939"/>
                      <a:pt x="28659" y="53073"/>
                      <a:pt x="7989" y="18103"/>
                    </a:cubicBezTo>
                    <a:lnTo>
                      <a:pt x="1" y="8184"/>
                    </a:lnTo>
                    <a:lnTo>
                      <a:pt x="8442" y="4680"/>
                    </a:lnTo>
                    <a:cubicBezTo>
                      <a:pt x="19657" y="1612"/>
                      <a:pt x="31269" y="0"/>
                      <a:pt x="4316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BBE40BDD-53FD-426C-B371-C9F50D1797BE}"/>
                  </a:ext>
                </a:extLst>
              </p:cNvPr>
              <p:cNvGrpSpPr/>
              <p:nvPr/>
            </p:nvGrpSpPr>
            <p:grpSpPr>
              <a:xfrm rot="2708164">
                <a:off x="4765740" y="1781907"/>
                <a:ext cx="1839168" cy="1847099"/>
                <a:chOff x="5691582" y="1610139"/>
                <a:chExt cx="1839168" cy="1847099"/>
              </a:xfrm>
              <a:grpFill/>
            </p:grpSpPr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B123C62B-71B5-4B9A-996F-42A1C73AE0BD}"/>
                    </a:ext>
                  </a:extLst>
                </p:cNvPr>
                <p:cNvSpPr/>
                <p:nvPr/>
              </p:nvSpPr>
              <p:spPr>
                <a:xfrm>
                  <a:off x="5691582" y="1610139"/>
                  <a:ext cx="215440" cy="22528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A8EF6D93-D244-41AF-895B-7569C97054AE}"/>
                    </a:ext>
                  </a:extLst>
                </p:cNvPr>
                <p:cNvSpPr/>
                <p:nvPr/>
              </p:nvSpPr>
              <p:spPr>
                <a:xfrm>
                  <a:off x="5843982" y="1762539"/>
                  <a:ext cx="215440" cy="22528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0C94E0FF-78E0-4972-886F-663C43951B0A}"/>
                    </a:ext>
                  </a:extLst>
                </p:cNvPr>
                <p:cNvSpPr/>
                <p:nvPr/>
              </p:nvSpPr>
              <p:spPr>
                <a:xfrm>
                  <a:off x="5996382" y="1914939"/>
                  <a:ext cx="215440" cy="22528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F91F6131-E1F5-4CC3-8D0B-085E82FF1606}"/>
                    </a:ext>
                  </a:extLst>
                </p:cNvPr>
                <p:cNvSpPr/>
                <p:nvPr/>
              </p:nvSpPr>
              <p:spPr>
                <a:xfrm>
                  <a:off x="6148782" y="2067339"/>
                  <a:ext cx="215440" cy="22528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0F07FFF6-65E3-42C8-820D-78A006EA18AE}"/>
                    </a:ext>
                  </a:extLst>
                </p:cNvPr>
                <p:cNvSpPr/>
                <p:nvPr/>
              </p:nvSpPr>
              <p:spPr>
                <a:xfrm>
                  <a:off x="6301182" y="2219739"/>
                  <a:ext cx="215440" cy="22528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A1740EF9-13E1-489C-B068-96CCDBE3F67F}"/>
                    </a:ext>
                  </a:extLst>
                </p:cNvPr>
                <p:cNvSpPr/>
                <p:nvPr/>
              </p:nvSpPr>
              <p:spPr>
                <a:xfrm>
                  <a:off x="6453582" y="2372139"/>
                  <a:ext cx="215440" cy="22528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DF2AC2AC-1479-4454-9A33-13B8DC3309B4}"/>
                    </a:ext>
                  </a:extLst>
                </p:cNvPr>
                <p:cNvSpPr/>
                <p:nvPr/>
              </p:nvSpPr>
              <p:spPr>
                <a:xfrm>
                  <a:off x="6605982" y="2524539"/>
                  <a:ext cx="215440" cy="22528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9F252B66-BA6A-4B49-9663-4466E1E636F6}"/>
                    </a:ext>
                  </a:extLst>
                </p:cNvPr>
                <p:cNvSpPr/>
                <p:nvPr/>
              </p:nvSpPr>
              <p:spPr>
                <a:xfrm>
                  <a:off x="6758382" y="2676939"/>
                  <a:ext cx="215440" cy="22528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E73E328D-0AA1-4156-B0C5-092D43D2CD45}"/>
                    </a:ext>
                  </a:extLst>
                </p:cNvPr>
                <p:cNvSpPr/>
                <p:nvPr/>
              </p:nvSpPr>
              <p:spPr>
                <a:xfrm>
                  <a:off x="6910782" y="2829339"/>
                  <a:ext cx="215440" cy="22528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74715779-E9F0-48A7-B6D4-AAA4B11F057D}"/>
                    </a:ext>
                  </a:extLst>
                </p:cNvPr>
                <p:cNvSpPr/>
                <p:nvPr/>
              </p:nvSpPr>
              <p:spPr>
                <a:xfrm>
                  <a:off x="7063182" y="2981739"/>
                  <a:ext cx="215440" cy="22528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194C801E-258D-4096-99C0-9708D6D339A8}"/>
                    </a:ext>
                  </a:extLst>
                </p:cNvPr>
                <p:cNvSpPr/>
                <p:nvPr/>
              </p:nvSpPr>
              <p:spPr>
                <a:xfrm>
                  <a:off x="7315310" y="3231951"/>
                  <a:ext cx="215440" cy="2252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7C7B878D-892B-4AA8-A9F7-BED3A26EBC6F}"/>
                  </a:ext>
                </a:extLst>
              </p:cNvPr>
              <p:cNvSpPr/>
              <p:nvPr/>
            </p:nvSpPr>
            <p:spPr>
              <a:xfrm rot="18730643">
                <a:off x="5366627" y="4105971"/>
                <a:ext cx="913870" cy="8610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5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স্বা</a:t>
                </a:r>
                <a:endParaRPr lang="en-US" sz="115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D62851E0-A276-461E-8D3F-9D0437F40861}"/>
                </a:ext>
              </a:extLst>
            </p:cNvPr>
            <p:cNvSpPr/>
            <p:nvPr/>
          </p:nvSpPr>
          <p:spPr>
            <a:xfrm rot="20366925">
              <a:off x="6619888" y="905676"/>
              <a:ext cx="476457" cy="520312"/>
            </a:xfrm>
            <a:custGeom>
              <a:avLst/>
              <a:gdLst>
                <a:gd name="connsiteX0" fmla="*/ 376758 w 637514"/>
                <a:gd name="connsiteY0" fmla="*/ 8272 h 814252"/>
                <a:gd name="connsiteX1" fmla="*/ 637514 w 637514"/>
                <a:gd name="connsiteY1" fmla="*/ 407126 h 814252"/>
                <a:gd name="connsiteX2" fmla="*/ 310942 w 637514"/>
                <a:gd name="connsiteY2" fmla="*/ 814252 h 814252"/>
                <a:gd name="connsiteX3" fmla="*/ 10034 w 637514"/>
                <a:gd name="connsiteY3" fmla="*/ 565598 h 814252"/>
                <a:gd name="connsiteX4" fmla="*/ 0 w 637514"/>
                <a:gd name="connsiteY4" fmla="*/ 525297 h 814252"/>
                <a:gd name="connsiteX5" fmla="*/ 187463 w 637514"/>
                <a:gd name="connsiteY5" fmla="*/ 595578 h 814252"/>
                <a:gd name="connsiteX6" fmla="*/ 199973 w 637514"/>
                <a:gd name="connsiteY6" fmla="*/ 595271 h 814252"/>
                <a:gd name="connsiteX7" fmla="*/ 205561 w 637514"/>
                <a:gd name="connsiteY7" fmla="*/ 591966 h 814252"/>
                <a:gd name="connsiteX8" fmla="*/ 219648 w 637514"/>
                <a:gd name="connsiteY8" fmla="*/ 609322 h 814252"/>
                <a:gd name="connsiteX9" fmla="*/ 310942 w 637514"/>
                <a:gd name="connsiteY9" fmla="*/ 650966 h 814252"/>
                <a:gd name="connsiteX10" fmla="*/ 474228 w 637514"/>
                <a:gd name="connsiteY10" fmla="*/ 407126 h 814252"/>
                <a:gd name="connsiteX11" fmla="*/ 374500 w 637514"/>
                <a:gd name="connsiteY11" fmla="*/ 182448 h 814252"/>
                <a:gd name="connsiteX12" fmla="*/ 359335 w 637514"/>
                <a:gd name="connsiteY12" fmla="*/ 175418 h 814252"/>
                <a:gd name="connsiteX13" fmla="*/ 358418 w 637514"/>
                <a:gd name="connsiteY13" fmla="*/ 172645 h 814252"/>
                <a:gd name="connsiteX14" fmla="*/ 349193 w 637514"/>
                <a:gd name="connsiteY14" fmla="*/ 164189 h 814252"/>
                <a:gd name="connsiteX15" fmla="*/ 119900 w 637514"/>
                <a:gd name="connsiteY15" fmla="*/ 78225 h 814252"/>
                <a:gd name="connsiteX16" fmla="*/ 128353 w 637514"/>
                <a:gd name="connsiteY16" fmla="*/ 69531 h 814252"/>
                <a:gd name="connsiteX17" fmla="*/ 310942 w 637514"/>
                <a:gd name="connsiteY17" fmla="*/ 0 h 814252"/>
                <a:gd name="connsiteX18" fmla="*/ 376758 w 637514"/>
                <a:gd name="connsiteY18" fmla="*/ 8272 h 814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37514" h="814252">
                  <a:moveTo>
                    <a:pt x="376758" y="8272"/>
                  </a:moveTo>
                  <a:cubicBezTo>
                    <a:pt x="525571" y="46235"/>
                    <a:pt x="637514" y="210383"/>
                    <a:pt x="637514" y="407126"/>
                  </a:cubicBezTo>
                  <a:cubicBezTo>
                    <a:pt x="637514" y="631975"/>
                    <a:pt x="491303" y="814252"/>
                    <a:pt x="310942" y="814252"/>
                  </a:cubicBezTo>
                  <a:cubicBezTo>
                    <a:pt x="175672" y="814252"/>
                    <a:pt x="59610" y="711721"/>
                    <a:pt x="10034" y="565598"/>
                  </a:cubicBezTo>
                  <a:lnTo>
                    <a:pt x="0" y="525297"/>
                  </a:lnTo>
                  <a:lnTo>
                    <a:pt x="187463" y="595578"/>
                  </a:lnTo>
                  <a:cubicBezTo>
                    <a:pt x="191186" y="596974"/>
                    <a:pt x="195386" y="596828"/>
                    <a:pt x="199973" y="595271"/>
                  </a:cubicBezTo>
                  <a:lnTo>
                    <a:pt x="205561" y="591966"/>
                  </a:lnTo>
                  <a:lnTo>
                    <a:pt x="219648" y="609322"/>
                  </a:lnTo>
                  <a:cubicBezTo>
                    <a:pt x="245708" y="635614"/>
                    <a:pt x="277125" y="650966"/>
                    <a:pt x="310942" y="650966"/>
                  </a:cubicBezTo>
                  <a:cubicBezTo>
                    <a:pt x="401122" y="650966"/>
                    <a:pt x="474228" y="541795"/>
                    <a:pt x="474228" y="407126"/>
                  </a:cubicBezTo>
                  <a:cubicBezTo>
                    <a:pt x="474228" y="306124"/>
                    <a:pt x="433106" y="219465"/>
                    <a:pt x="374500" y="182448"/>
                  </a:cubicBezTo>
                  <a:lnTo>
                    <a:pt x="359335" y="175418"/>
                  </a:lnTo>
                  <a:lnTo>
                    <a:pt x="358418" y="172645"/>
                  </a:lnTo>
                  <a:cubicBezTo>
                    <a:pt x="355984" y="168456"/>
                    <a:pt x="352916" y="165584"/>
                    <a:pt x="349193" y="164189"/>
                  </a:cubicBezTo>
                  <a:lnTo>
                    <a:pt x="119900" y="78225"/>
                  </a:lnTo>
                  <a:lnTo>
                    <a:pt x="128353" y="69531"/>
                  </a:lnTo>
                  <a:cubicBezTo>
                    <a:pt x="180474" y="25633"/>
                    <a:pt x="243307" y="0"/>
                    <a:pt x="310942" y="0"/>
                  </a:cubicBezTo>
                  <a:cubicBezTo>
                    <a:pt x="333487" y="0"/>
                    <a:pt x="355499" y="2848"/>
                    <a:pt x="376758" y="827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99F34628-8507-45D1-8FEB-CEB12A43050D}"/>
              </a:ext>
            </a:extLst>
          </p:cNvPr>
          <p:cNvGrpSpPr/>
          <p:nvPr/>
        </p:nvGrpSpPr>
        <p:grpSpPr>
          <a:xfrm>
            <a:off x="4572120" y="919673"/>
            <a:ext cx="1847099" cy="4574007"/>
            <a:chOff x="6091145" y="884662"/>
            <a:chExt cx="1847099" cy="4364089"/>
          </a:xfrm>
          <a:solidFill>
            <a:srgbClr val="002060"/>
          </a:solidFill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2E5D1634-0F13-4B2C-9434-F5DC172FB41C}"/>
                </a:ext>
              </a:extLst>
            </p:cNvPr>
            <p:cNvGrpSpPr/>
            <p:nvPr/>
          </p:nvGrpSpPr>
          <p:grpSpPr>
            <a:xfrm>
              <a:off x="6091145" y="1048351"/>
              <a:ext cx="1847099" cy="4200400"/>
              <a:chOff x="4761774" y="841371"/>
              <a:chExt cx="1847099" cy="4200400"/>
            </a:xfrm>
            <a:grpFill/>
          </p:grpSpPr>
          <p:sp>
            <p:nvSpPr>
              <p:cNvPr id="89" name="Rectangle: Rounded Corners 88">
                <a:extLst>
                  <a:ext uri="{FF2B5EF4-FFF2-40B4-BE49-F238E27FC236}">
                    <a16:creationId xmlns:a16="http://schemas.microsoft.com/office/drawing/2014/main" id="{AB80909C-0D79-4D5E-87E4-840726B456CD}"/>
                  </a:ext>
                </a:extLst>
              </p:cNvPr>
              <p:cNvSpPr/>
              <p:nvPr/>
            </p:nvSpPr>
            <p:spPr>
              <a:xfrm rot="2603025">
                <a:off x="5011149" y="3719274"/>
                <a:ext cx="1341742" cy="1322497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4923C073-6613-453A-8C45-35BC97780AFA}"/>
                  </a:ext>
                </a:extLst>
              </p:cNvPr>
              <p:cNvSpPr/>
              <p:nvPr/>
            </p:nvSpPr>
            <p:spPr>
              <a:xfrm>
                <a:off x="5652097" y="841371"/>
                <a:ext cx="168900" cy="890936"/>
              </a:xfrm>
              <a:custGeom>
                <a:avLst/>
                <a:gdLst>
                  <a:gd name="connsiteX0" fmla="*/ 43162 w 215440"/>
                  <a:gd name="connsiteY0" fmla="*/ 0 h 460712"/>
                  <a:gd name="connsiteX1" fmla="*/ 215440 w 215440"/>
                  <a:gd name="connsiteY1" fmla="*/ 230356 h 460712"/>
                  <a:gd name="connsiteX2" fmla="*/ 43162 w 215440"/>
                  <a:gd name="connsiteY2" fmla="*/ 460712 h 460712"/>
                  <a:gd name="connsiteX3" fmla="*/ 8442 w 215440"/>
                  <a:gd name="connsiteY3" fmla="*/ 456032 h 460712"/>
                  <a:gd name="connsiteX4" fmla="*/ 0 w 215440"/>
                  <a:gd name="connsiteY4" fmla="*/ 452528 h 460712"/>
                  <a:gd name="connsiteX5" fmla="*/ 7989 w 215440"/>
                  <a:gd name="connsiteY5" fmla="*/ 442608 h 460712"/>
                  <a:gd name="connsiteX6" fmla="*/ 43162 w 215440"/>
                  <a:gd name="connsiteY6" fmla="*/ 230356 h 460712"/>
                  <a:gd name="connsiteX7" fmla="*/ 7989 w 215440"/>
                  <a:gd name="connsiteY7" fmla="*/ 18103 h 460712"/>
                  <a:gd name="connsiteX8" fmla="*/ 1 w 215440"/>
                  <a:gd name="connsiteY8" fmla="*/ 8184 h 460712"/>
                  <a:gd name="connsiteX9" fmla="*/ 8442 w 215440"/>
                  <a:gd name="connsiteY9" fmla="*/ 4680 h 460712"/>
                  <a:gd name="connsiteX10" fmla="*/ 43162 w 215440"/>
                  <a:gd name="connsiteY10" fmla="*/ 0 h 460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5440" h="460712">
                    <a:moveTo>
                      <a:pt x="43162" y="0"/>
                    </a:moveTo>
                    <a:cubicBezTo>
                      <a:pt x="138309" y="0"/>
                      <a:pt x="215440" y="103134"/>
                      <a:pt x="215440" y="230356"/>
                    </a:cubicBezTo>
                    <a:cubicBezTo>
                      <a:pt x="215440" y="357578"/>
                      <a:pt x="138309" y="460712"/>
                      <a:pt x="43162" y="460712"/>
                    </a:cubicBezTo>
                    <a:cubicBezTo>
                      <a:pt x="31269" y="460712"/>
                      <a:pt x="19657" y="459101"/>
                      <a:pt x="8442" y="456032"/>
                    </a:cubicBezTo>
                    <a:lnTo>
                      <a:pt x="0" y="452528"/>
                    </a:lnTo>
                    <a:lnTo>
                      <a:pt x="7989" y="442608"/>
                    </a:lnTo>
                    <a:cubicBezTo>
                      <a:pt x="28659" y="407639"/>
                      <a:pt x="43162" y="325772"/>
                      <a:pt x="43162" y="230356"/>
                    </a:cubicBezTo>
                    <a:cubicBezTo>
                      <a:pt x="43162" y="134939"/>
                      <a:pt x="28659" y="53073"/>
                      <a:pt x="7989" y="18103"/>
                    </a:cubicBezTo>
                    <a:lnTo>
                      <a:pt x="1" y="8184"/>
                    </a:lnTo>
                    <a:lnTo>
                      <a:pt x="8442" y="4680"/>
                    </a:lnTo>
                    <a:cubicBezTo>
                      <a:pt x="19657" y="1612"/>
                      <a:pt x="31269" y="0"/>
                      <a:pt x="4316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B85F35D3-689D-424D-A719-D3F807F512FE}"/>
                  </a:ext>
                </a:extLst>
              </p:cNvPr>
              <p:cNvGrpSpPr/>
              <p:nvPr/>
            </p:nvGrpSpPr>
            <p:grpSpPr>
              <a:xfrm rot="2708164">
                <a:off x="4765740" y="1781907"/>
                <a:ext cx="1839168" cy="1847099"/>
                <a:chOff x="5691582" y="1610139"/>
                <a:chExt cx="1839168" cy="1847099"/>
              </a:xfrm>
              <a:grpFill/>
            </p:grpSpPr>
            <p:sp>
              <p:nvSpPr>
                <p:cNvPr id="93" name="Oval 92">
                  <a:extLst>
                    <a:ext uri="{FF2B5EF4-FFF2-40B4-BE49-F238E27FC236}">
                      <a16:creationId xmlns:a16="http://schemas.microsoft.com/office/drawing/2014/main" id="{D5FC6907-2D73-4999-9B2B-2CDADED4065C}"/>
                    </a:ext>
                  </a:extLst>
                </p:cNvPr>
                <p:cNvSpPr/>
                <p:nvPr/>
              </p:nvSpPr>
              <p:spPr>
                <a:xfrm>
                  <a:off x="5691582" y="1610139"/>
                  <a:ext cx="215440" cy="22528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Oval 93">
                  <a:extLst>
                    <a:ext uri="{FF2B5EF4-FFF2-40B4-BE49-F238E27FC236}">
                      <a16:creationId xmlns:a16="http://schemas.microsoft.com/office/drawing/2014/main" id="{6CA0D934-A9DE-408C-B042-30FA9BB85286}"/>
                    </a:ext>
                  </a:extLst>
                </p:cNvPr>
                <p:cNvSpPr/>
                <p:nvPr/>
              </p:nvSpPr>
              <p:spPr>
                <a:xfrm>
                  <a:off x="5843982" y="1762539"/>
                  <a:ext cx="215440" cy="22528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0F5DCC8E-4D97-464F-AB2F-7084F54EBFDD}"/>
                    </a:ext>
                  </a:extLst>
                </p:cNvPr>
                <p:cNvSpPr/>
                <p:nvPr/>
              </p:nvSpPr>
              <p:spPr>
                <a:xfrm>
                  <a:off x="5996382" y="1914939"/>
                  <a:ext cx="215440" cy="22528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Oval 95">
                  <a:extLst>
                    <a:ext uri="{FF2B5EF4-FFF2-40B4-BE49-F238E27FC236}">
                      <a16:creationId xmlns:a16="http://schemas.microsoft.com/office/drawing/2014/main" id="{F5C12ADF-A449-4FD8-B673-7B5105D1E89C}"/>
                    </a:ext>
                  </a:extLst>
                </p:cNvPr>
                <p:cNvSpPr/>
                <p:nvPr/>
              </p:nvSpPr>
              <p:spPr>
                <a:xfrm>
                  <a:off x="6148782" y="2067339"/>
                  <a:ext cx="215440" cy="22528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Oval 96">
                  <a:extLst>
                    <a:ext uri="{FF2B5EF4-FFF2-40B4-BE49-F238E27FC236}">
                      <a16:creationId xmlns:a16="http://schemas.microsoft.com/office/drawing/2014/main" id="{4F3CBD9D-FAAE-43C1-9909-AD91AE47C777}"/>
                    </a:ext>
                  </a:extLst>
                </p:cNvPr>
                <p:cNvSpPr/>
                <p:nvPr/>
              </p:nvSpPr>
              <p:spPr>
                <a:xfrm>
                  <a:off x="6301182" y="2219739"/>
                  <a:ext cx="215440" cy="22528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6DA5439F-0ACE-4395-BD04-DFD683C6D56A}"/>
                    </a:ext>
                  </a:extLst>
                </p:cNvPr>
                <p:cNvSpPr/>
                <p:nvPr/>
              </p:nvSpPr>
              <p:spPr>
                <a:xfrm>
                  <a:off x="6453582" y="2372139"/>
                  <a:ext cx="215440" cy="22528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Oval 98">
                  <a:extLst>
                    <a:ext uri="{FF2B5EF4-FFF2-40B4-BE49-F238E27FC236}">
                      <a16:creationId xmlns:a16="http://schemas.microsoft.com/office/drawing/2014/main" id="{44833DF1-AFFD-45A6-BF6A-128C8BE6EA87}"/>
                    </a:ext>
                  </a:extLst>
                </p:cNvPr>
                <p:cNvSpPr/>
                <p:nvPr/>
              </p:nvSpPr>
              <p:spPr>
                <a:xfrm>
                  <a:off x="6605982" y="2524539"/>
                  <a:ext cx="215440" cy="22528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Oval 99">
                  <a:extLst>
                    <a:ext uri="{FF2B5EF4-FFF2-40B4-BE49-F238E27FC236}">
                      <a16:creationId xmlns:a16="http://schemas.microsoft.com/office/drawing/2014/main" id="{8E8A6889-6A9B-4243-9A31-4BD1D0A96B54}"/>
                    </a:ext>
                  </a:extLst>
                </p:cNvPr>
                <p:cNvSpPr/>
                <p:nvPr/>
              </p:nvSpPr>
              <p:spPr>
                <a:xfrm>
                  <a:off x="6758382" y="2676939"/>
                  <a:ext cx="215440" cy="22528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Oval 100">
                  <a:extLst>
                    <a:ext uri="{FF2B5EF4-FFF2-40B4-BE49-F238E27FC236}">
                      <a16:creationId xmlns:a16="http://schemas.microsoft.com/office/drawing/2014/main" id="{6AB33E8C-0ADF-45E1-B3E5-EFF06E292C65}"/>
                    </a:ext>
                  </a:extLst>
                </p:cNvPr>
                <p:cNvSpPr/>
                <p:nvPr/>
              </p:nvSpPr>
              <p:spPr>
                <a:xfrm>
                  <a:off x="6910782" y="2829339"/>
                  <a:ext cx="215440" cy="22528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476F54D1-74F1-409D-BDFC-5E39AC74F16E}"/>
                    </a:ext>
                  </a:extLst>
                </p:cNvPr>
                <p:cNvSpPr/>
                <p:nvPr/>
              </p:nvSpPr>
              <p:spPr>
                <a:xfrm>
                  <a:off x="7063182" y="2981739"/>
                  <a:ext cx="215440" cy="22528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B9D48570-1970-4D38-A45F-240AF3CC9813}"/>
                    </a:ext>
                  </a:extLst>
                </p:cNvPr>
                <p:cNvSpPr/>
                <p:nvPr/>
              </p:nvSpPr>
              <p:spPr>
                <a:xfrm>
                  <a:off x="7315310" y="3231951"/>
                  <a:ext cx="215440" cy="2252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ADA22F8C-7467-448D-9161-AA7744CB077D}"/>
                  </a:ext>
                </a:extLst>
              </p:cNvPr>
              <p:cNvSpPr/>
              <p:nvPr/>
            </p:nvSpPr>
            <p:spPr>
              <a:xfrm rot="18730643">
                <a:off x="5366627" y="4105971"/>
                <a:ext cx="913870" cy="8610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5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গ</a:t>
                </a:r>
              </a:p>
            </p:txBody>
          </p:sp>
        </p:grp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BB37BD31-6CA0-4889-9B4B-51BC4D3D249E}"/>
                </a:ext>
              </a:extLst>
            </p:cNvPr>
            <p:cNvSpPr/>
            <p:nvPr/>
          </p:nvSpPr>
          <p:spPr>
            <a:xfrm rot="20366925">
              <a:off x="6724496" y="884662"/>
              <a:ext cx="374426" cy="557812"/>
            </a:xfrm>
            <a:custGeom>
              <a:avLst/>
              <a:gdLst>
                <a:gd name="connsiteX0" fmla="*/ 376758 w 637514"/>
                <a:gd name="connsiteY0" fmla="*/ 8272 h 814252"/>
                <a:gd name="connsiteX1" fmla="*/ 637514 w 637514"/>
                <a:gd name="connsiteY1" fmla="*/ 407126 h 814252"/>
                <a:gd name="connsiteX2" fmla="*/ 310942 w 637514"/>
                <a:gd name="connsiteY2" fmla="*/ 814252 h 814252"/>
                <a:gd name="connsiteX3" fmla="*/ 10034 w 637514"/>
                <a:gd name="connsiteY3" fmla="*/ 565598 h 814252"/>
                <a:gd name="connsiteX4" fmla="*/ 0 w 637514"/>
                <a:gd name="connsiteY4" fmla="*/ 525297 h 814252"/>
                <a:gd name="connsiteX5" fmla="*/ 187463 w 637514"/>
                <a:gd name="connsiteY5" fmla="*/ 595578 h 814252"/>
                <a:gd name="connsiteX6" fmla="*/ 199973 w 637514"/>
                <a:gd name="connsiteY6" fmla="*/ 595271 h 814252"/>
                <a:gd name="connsiteX7" fmla="*/ 205561 w 637514"/>
                <a:gd name="connsiteY7" fmla="*/ 591966 h 814252"/>
                <a:gd name="connsiteX8" fmla="*/ 219648 w 637514"/>
                <a:gd name="connsiteY8" fmla="*/ 609322 h 814252"/>
                <a:gd name="connsiteX9" fmla="*/ 310942 w 637514"/>
                <a:gd name="connsiteY9" fmla="*/ 650966 h 814252"/>
                <a:gd name="connsiteX10" fmla="*/ 474228 w 637514"/>
                <a:gd name="connsiteY10" fmla="*/ 407126 h 814252"/>
                <a:gd name="connsiteX11" fmla="*/ 374500 w 637514"/>
                <a:gd name="connsiteY11" fmla="*/ 182448 h 814252"/>
                <a:gd name="connsiteX12" fmla="*/ 359335 w 637514"/>
                <a:gd name="connsiteY12" fmla="*/ 175418 h 814252"/>
                <a:gd name="connsiteX13" fmla="*/ 358418 w 637514"/>
                <a:gd name="connsiteY13" fmla="*/ 172645 h 814252"/>
                <a:gd name="connsiteX14" fmla="*/ 349193 w 637514"/>
                <a:gd name="connsiteY14" fmla="*/ 164189 h 814252"/>
                <a:gd name="connsiteX15" fmla="*/ 119900 w 637514"/>
                <a:gd name="connsiteY15" fmla="*/ 78225 h 814252"/>
                <a:gd name="connsiteX16" fmla="*/ 128353 w 637514"/>
                <a:gd name="connsiteY16" fmla="*/ 69531 h 814252"/>
                <a:gd name="connsiteX17" fmla="*/ 310942 w 637514"/>
                <a:gd name="connsiteY17" fmla="*/ 0 h 814252"/>
                <a:gd name="connsiteX18" fmla="*/ 376758 w 637514"/>
                <a:gd name="connsiteY18" fmla="*/ 8272 h 814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37514" h="814252">
                  <a:moveTo>
                    <a:pt x="376758" y="8272"/>
                  </a:moveTo>
                  <a:cubicBezTo>
                    <a:pt x="525571" y="46235"/>
                    <a:pt x="637514" y="210383"/>
                    <a:pt x="637514" y="407126"/>
                  </a:cubicBezTo>
                  <a:cubicBezTo>
                    <a:pt x="637514" y="631975"/>
                    <a:pt x="491303" y="814252"/>
                    <a:pt x="310942" y="814252"/>
                  </a:cubicBezTo>
                  <a:cubicBezTo>
                    <a:pt x="175672" y="814252"/>
                    <a:pt x="59610" y="711721"/>
                    <a:pt x="10034" y="565598"/>
                  </a:cubicBezTo>
                  <a:lnTo>
                    <a:pt x="0" y="525297"/>
                  </a:lnTo>
                  <a:lnTo>
                    <a:pt x="187463" y="595578"/>
                  </a:lnTo>
                  <a:cubicBezTo>
                    <a:pt x="191186" y="596974"/>
                    <a:pt x="195386" y="596828"/>
                    <a:pt x="199973" y="595271"/>
                  </a:cubicBezTo>
                  <a:lnTo>
                    <a:pt x="205561" y="591966"/>
                  </a:lnTo>
                  <a:lnTo>
                    <a:pt x="219648" y="609322"/>
                  </a:lnTo>
                  <a:cubicBezTo>
                    <a:pt x="245708" y="635614"/>
                    <a:pt x="277125" y="650966"/>
                    <a:pt x="310942" y="650966"/>
                  </a:cubicBezTo>
                  <a:cubicBezTo>
                    <a:pt x="401122" y="650966"/>
                    <a:pt x="474228" y="541795"/>
                    <a:pt x="474228" y="407126"/>
                  </a:cubicBezTo>
                  <a:cubicBezTo>
                    <a:pt x="474228" y="306124"/>
                    <a:pt x="433106" y="219465"/>
                    <a:pt x="374500" y="182448"/>
                  </a:cubicBezTo>
                  <a:lnTo>
                    <a:pt x="359335" y="175418"/>
                  </a:lnTo>
                  <a:lnTo>
                    <a:pt x="358418" y="172645"/>
                  </a:lnTo>
                  <a:cubicBezTo>
                    <a:pt x="355984" y="168456"/>
                    <a:pt x="352916" y="165584"/>
                    <a:pt x="349193" y="164189"/>
                  </a:cubicBezTo>
                  <a:lnTo>
                    <a:pt x="119900" y="78225"/>
                  </a:lnTo>
                  <a:lnTo>
                    <a:pt x="128353" y="69531"/>
                  </a:lnTo>
                  <a:cubicBezTo>
                    <a:pt x="180474" y="25633"/>
                    <a:pt x="243307" y="0"/>
                    <a:pt x="310942" y="0"/>
                  </a:cubicBezTo>
                  <a:cubicBezTo>
                    <a:pt x="333487" y="0"/>
                    <a:pt x="355499" y="2848"/>
                    <a:pt x="376758" y="827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EC0A18D8-D9DD-4B39-8387-69AFFACD38A8}"/>
              </a:ext>
            </a:extLst>
          </p:cNvPr>
          <p:cNvGrpSpPr/>
          <p:nvPr/>
        </p:nvGrpSpPr>
        <p:grpSpPr>
          <a:xfrm>
            <a:off x="6581367" y="904445"/>
            <a:ext cx="1847099" cy="4552648"/>
            <a:chOff x="6091145" y="897128"/>
            <a:chExt cx="1847099" cy="4343711"/>
          </a:xfrm>
          <a:solidFill>
            <a:srgbClr val="C00000"/>
          </a:solidFill>
        </p:grpSpPr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6EDBBB6F-32AD-43C3-AB52-A3EBA66508CB}"/>
                </a:ext>
              </a:extLst>
            </p:cNvPr>
            <p:cNvGrpSpPr/>
            <p:nvPr/>
          </p:nvGrpSpPr>
          <p:grpSpPr>
            <a:xfrm>
              <a:off x="6091145" y="976075"/>
              <a:ext cx="1847099" cy="4264764"/>
              <a:chOff x="4761774" y="769095"/>
              <a:chExt cx="1847099" cy="4264764"/>
            </a:xfrm>
            <a:grpFill/>
          </p:grpSpPr>
          <p:sp>
            <p:nvSpPr>
              <p:cNvPr id="110" name="Rectangle: Rounded Corners 109">
                <a:extLst>
                  <a:ext uri="{FF2B5EF4-FFF2-40B4-BE49-F238E27FC236}">
                    <a16:creationId xmlns:a16="http://schemas.microsoft.com/office/drawing/2014/main" id="{0BD0C814-B3C1-453C-8681-8E2000150A30}"/>
                  </a:ext>
                </a:extLst>
              </p:cNvPr>
              <p:cNvSpPr/>
              <p:nvPr/>
            </p:nvSpPr>
            <p:spPr>
              <a:xfrm rot="2603025">
                <a:off x="4990300" y="3713407"/>
                <a:ext cx="1365037" cy="1320452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A6971A08-1D15-459B-97B8-71ED1B9F03DD}"/>
                  </a:ext>
                </a:extLst>
              </p:cNvPr>
              <p:cNvSpPr/>
              <p:nvPr/>
            </p:nvSpPr>
            <p:spPr>
              <a:xfrm>
                <a:off x="5652095" y="769095"/>
                <a:ext cx="168900" cy="909423"/>
              </a:xfrm>
              <a:custGeom>
                <a:avLst/>
                <a:gdLst>
                  <a:gd name="connsiteX0" fmla="*/ 43162 w 215440"/>
                  <a:gd name="connsiteY0" fmla="*/ 0 h 460712"/>
                  <a:gd name="connsiteX1" fmla="*/ 215440 w 215440"/>
                  <a:gd name="connsiteY1" fmla="*/ 230356 h 460712"/>
                  <a:gd name="connsiteX2" fmla="*/ 43162 w 215440"/>
                  <a:gd name="connsiteY2" fmla="*/ 460712 h 460712"/>
                  <a:gd name="connsiteX3" fmla="*/ 8442 w 215440"/>
                  <a:gd name="connsiteY3" fmla="*/ 456032 h 460712"/>
                  <a:gd name="connsiteX4" fmla="*/ 0 w 215440"/>
                  <a:gd name="connsiteY4" fmla="*/ 452528 h 460712"/>
                  <a:gd name="connsiteX5" fmla="*/ 7989 w 215440"/>
                  <a:gd name="connsiteY5" fmla="*/ 442608 h 460712"/>
                  <a:gd name="connsiteX6" fmla="*/ 43162 w 215440"/>
                  <a:gd name="connsiteY6" fmla="*/ 230356 h 460712"/>
                  <a:gd name="connsiteX7" fmla="*/ 7989 w 215440"/>
                  <a:gd name="connsiteY7" fmla="*/ 18103 h 460712"/>
                  <a:gd name="connsiteX8" fmla="*/ 1 w 215440"/>
                  <a:gd name="connsiteY8" fmla="*/ 8184 h 460712"/>
                  <a:gd name="connsiteX9" fmla="*/ 8442 w 215440"/>
                  <a:gd name="connsiteY9" fmla="*/ 4680 h 460712"/>
                  <a:gd name="connsiteX10" fmla="*/ 43162 w 215440"/>
                  <a:gd name="connsiteY10" fmla="*/ 0 h 460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5440" h="460712">
                    <a:moveTo>
                      <a:pt x="43162" y="0"/>
                    </a:moveTo>
                    <a:cubicBezTo>
                      <a:pt x="138309" y="0"/>
                      <a:pt x="215440" y="103134"/>
                      <a:pt x="215440" y="230356"/>
                    </a:cubicBezTo>
                    <a:cubicBezTo>
                      <a:pt x="215440" y="357578"/>
                      <a:pt x="138309" y="460712"/>
                      <a:pt x="43162" y="460712"/>
                    </a:cubicBezTo>
                    <a:cubicBezTo>
                      <a:pt x="31269" y="460712"/>
                      <a:pt x="19657" y="459101"/>
                      <a:pt x="8442" y="456032"/>
                    </a:cubicBezTo>
                    <a:lnTo>
                      <a:pt x="0" y="452528"/>
                    </a:lnTo>
                    <a:lnTo>
                      <a:pt x="7989" y="442608"/>
                    </a:lnTo>
                    <a:cubicBezTo>
                      <a:pt x="28659" y="407639"/>
                      <a:pt x="43162" y="325772"/>
                      <a:pt x="43162" y="230356"/>
                    </a:cubicBezTo>
                    <a:cubicBezTo>
                      <a:pt x="43162" y="134939"/>
                      <a:pt x="28659" y="53073"/>
                      <a:pt x="7989" y="18103"/>
                    </a:cubicBezTo>
                    <a:lnTo>
                      <a:pt x="1" y="8184"/>
                    </a:lnTo>
                    <a:lnTo>
                      <a:pt x="8442" y="4680"/>
                    </a:lnTo>
                    <a:cubicBezTo>
                      <a:pt x="19657" y="1612"/>
                      <a:pt x="31269" y="0"/>
                      <a:pt x="4316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61AE8EDD-38F3-426B-AF37-3831F5D1E4B1}"/>
                  </a:ext>
                </a:extLst>
              </p:cNvPr>
              <p:cNvGrpSpPr/>
              <p:nvPr/>
            </p:nvGrpSpPr>
            <p:grpSpPr>
              <a:xfrm rot="2708164">
                <a:off x="4765740" y="1781907"/>
                <a:ext cx="1839168" cy="1847099"/>
                <a:chOff x="5691582" y="1610139"/>
                <a:chExt cx="1839168" cy="1847099"/>
              </a:xfrm>
              <a:grpFill/>
            </p:grpSpPr>
            <p:sp>
              <p:nvSpPr>
                <p:cNvPr id="114" name="Oval 113">
                  <a:extLst>
                    <a:ext uri="{FF2B5EF4-FFF2-40B4-BE49-F238E27FC236}">
                      <a16:creationId xmlns:a16="http://schemas.microsoft.com/office/drawing/2014/main" id="{0C6EBE46-0D74-4BEC-AB3B-6F9F472FFC0F}"/>
                    </a:ext>
                  </a:extLst>
                </p:cNvPr>
                <p:cNvSpPr/>
                <p:nvPr/>
              </p:nvSpPr>
              <p:spPr>
                <a:xfrm>
                  <a:off x="5691582" y="1610139"/>
                  <a:ext cx="215440" cy="22528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Oval 114">
                  <a:extLst>
                    <a:ext uri="{FF2B5EF4-FFF2-40B4-BE49-F238E27FC236}">
                      <a16:creationId xmlns:a16="http://schemas.microsoft.com/office/drawing/2014/main" id="{16C1D6BB-C401-45D3-912C-DBB2EC2CF7E1}"/>
                    </a:ext>
                  </a:extLst>
                </p:cNvPr>
                <p:cNvSpPr/>
                <p:nvPr/>
              </p:nvSpPr>
              <p:spPr>
                <a:xfrm>
                  <a:off x="5843982" y="1762539"/>
                  <a:ext cx="215440" cy="22528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Oval 115">
                  <a:extLst>
                    <a:ext uri="{FF2B5EF4-FFF2-40B4-BE49-F238E27FC236}">
                      <a16:creationId xmlns:a16="http://schemas.microsoft.com/office/drawing/2014/main" id="{3888ADBF-BCA1-4B6B-BBF7-E734266DA3A5}"/>
                    </a:ext>
                  </a:extLst>
                </p:cNvPr>
                <p:cNvSpPr/>
                <p:nvPr/>
              </p:nvSpPr>
              <p:spPr>
                <a:xfrm>
                  <a:off x="5996382" y="1914939"/>
                  <a:ext cx="215440" cy="22528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Oval 116">
                  <a:extLst>
                    <a:ext uri="{FF2B5EF4-FFF2-40B4-BE49-F238E27FC236}">
                      <a16:creationId xmlns:a16="http://schemas.microsoft.com/office/drawing/2014/main" id="{D5B692D2-9B81-444F-923C-4C3F77E0D546}"/>
                    </a:ext>
                  </a:extLst>
                </p:cNvPr>
                <p:cNvSpPr/>
                <p:nvPr/>
              </p:nvSpPr>
              <p:spPr>
                <a:xfrm>
                  <a:off x="6148782" y="2067339"/>
                  <a:ext cx="215440" cy="22528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Oval 117">
                  <a:extLst>
                    <a:ext uri="{FF2B5EF4-FFF2-40B4-BE49-F238E27FC236}">
                      <a16:creationId xmlns:a16="http://schemas.microsoft.com/office/drawing/2014/main" id="{6785A52F-0D3C-47E2-9000-519C60BE6119}"/>
                    </a:ext>
                  </a:extLst>
                </p:cNvPr>
                <p:cNvSpPr/>
                <p:nvPr/>
              </p:nvSpPr>
              <p:spPr>
                <a:xfrm>
                  <a:off x="6301182" y="2219739"/>
                  <a:ext cx="215440" cy="22528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" name="Oval 118">
                  <a:extLst>
                    <a:ext uri="{FF2B5EF4-FFF2-40B4-BE49-F238E27FC236}">
                      <a16:creationId xmlns:a16="http://schemas.microsoft.com/office/drawing/2014/main" id="{1C0149B1-4328-4956-B1CD-7103E2F5DB04}"/>
                    </a:ext>
                  </a:extLst>
                </p:cNvPr>
                <p:cNvSpPr/>
                <p:nvPr/>
              </p:nvSpPr>
              <p:spPr>
                <a:xfrm>
                  <a:off x="6453582" y="2372139"/>
                  <a:ext cx="215440" cy="22528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Oval 119">
                  <a:extLst>
                    <a:ext uri="{FF2B5EF4-FFF2-40B4-BE49-F238E27FC236}">
                      <a16:creationId xmlns:a16="http://schemas.microsoft.com/office/drawing/2014/main" id="{00A8276F-F00A-4FE8-9AA5-41F59DBDAC4C}"/>
                    </a:ext>
                  </a:extLst>
                </p:cNvPr>
                <p:cNvSpPr/>
                <p:nvPr/>
              </p:nvSpPr>
              <p:spPr>
                <a:xfrm>
                  <a:off x="6605982" y="2524539"/>
                  <a:ext cx="215440" cy="22528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Oval 120">
                  <a:extLst>
                    <a:ext uri="{FF2B5EF4-FFF2-40B4-BE49-F238E27FC236}">
                      <a16:creationId xmlns:a16="http://schemas.microsoft.com/office/drawing/2014/main" id="{57780B59-73A3-485D-9A59-BC68CD5C4FA5}"/>
                    </a:ext>
                  </a:extLst>
                </p:cNvPr>
                <p:cNvSpPr/>
                <p:nvPr/>
              </p:nvSpPr>
              <p:spPr>
                <a:xfrm>
                  <a:off x="6758382" y="2676939"/>
                  <a:ext cx="215440" cy="22528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Oval 121">
                  <a:extLst>
                    <a:ext uri="{FF2B5EF4-FFF2-40B4-BE49-F238E27FC236}">
                      <a16:creationId xmlns:a16="http://schemas.microsoft.com/office/drawing/2014/main" id="{292522BA-FA6A-4068-B244-AB07F8FEEB1D}"/>
                    </a:ext>
                  </a:extLst>
                </p:cNvPr>
                <p:cNvSpPr/>
                <p:nvPr/>
              </p:nvSpPr>
              <p:spPr>
                <a:xfrm>
                  <a:off x="6910782" y="2829339"/>
                  <a:ext cx="215440" cy="22528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Oval 122">
                  <a:extLst>
                    <a:ext uri="{FF2B5EF4-FFF2-40B4-BE49-F238E27FC236}">
                      <a16:creationId xmlns:a16="http://schemas.microsoft.com/office/drawing/2014/main" id="{913F3436-3872-4AE5-B6B0-CF326A8F15F1}"/>
                    </a:ext>
                  </a:extLst>
                </p:cNvPr>
                <p:cNvSpPr/>
                <p:nvPr/>
              </p:nvSpPr>
              <p:spPr>
                <a:xfrm>
                  <a:off x="7063182" y="2981739"/>
                  <a:ext cx="215440" cy="22528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Oval 123">
                  <a:extLst>
                    <a:ext uri="{FF2B5EF4-FFF2-40B4-BE49-F238E27FC236}">
                      <a16:creationId xmlns:a16="http://schemas.microsoft.com/office/drawing/2014/main" id="{BDA3939B-C4F3-40C9-A36F-10F608D0A747}"/>
                    </a:ext>
                  </a:extLst>
                </p:cNvPr>
                <p:cNvSpPr/>
                <p:nvPr/>
              </p:nvSpPr>
              <p:spPr>
                <a:xfrm>
                  <a:off x="7315310" y="3231951"/>
                  <a:ext cx="215440" cy="2252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0B592250-726F-4D1F-923E-87E4C38D3277}"/>
                  </a:ext>
                </a:extLst>
              </p:cNvPr>
              <p:cNvSpPr/>
              <p:nvPr/>
            </p:nvSpPr>
            <p:spPr>
              <a:xfrm rot="18730643">
                <a:off x="5366627" y="4105971"/>
                <a:ext cx="913870" cy="8610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5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</a:p>
            </p:txBody>
          </p:sp>
        </p:grp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90545B44-8945-4E14-9EF1-B7B4FC4D1146}"/>
                </a:ext>
              </a:extLst>
            </p:cNvPr>
            <p:cNvSpPr/>
            <p:nvPr/>
          </p:nvSpPr>
          <p:spPr>
            <a:xfrm rot="20366925">
              <a:off x="6670926" y="897128"/>
              <a:ext cx="434662" cy="577225"/>
            </a:xfrm>
            <a:custGeom>
              <a:avLst/>
              <a:gdLst>
                <a:gd name="connsiteX0" fmla="*/ 376758 w 637514"/>
                <a:gd name="connsiteY0" fmla="*/ 8272 h 814252"/>
                <a:gd name="connsiteX1" fmla="*/ 637514 w 637514"/>
                <a:gd name="connsiteY1" fmla="*/ 407126 h 814252"/>
                <a:gd name="connsiteX2" fmla="*/ 310942 w 637514"/>
                <a:gd name="connsiteY2" fmla="*/ 814252 h 814252"/>
                <a:gd name="connsiteX3" fmla="*/ 10034 w 637514"/>
                <a:gd name="connsiteY3" fmla="*/ 565598 h 814252"/>
                <a:gd name="connsiteX4" fmla="*/ 0 w 637514"/>
                <a:gd name="connsiteY4" fmla="*/ 525297 h 814252"/>
                <a:gd name="connsiteX5" fmla="*/ 187463 w 637514"/>
                <a:gd name="connsiteY5" fmla="*/ 595578 h 814252"/>
                <a:gd name="connsiteX6" fmla="*/ 199973 w 637514"/>
                <a:gd name="connsiteY6" fmla="*/ 595271 h 814252"/>
                <a:gd name="connsiteX7" fmla="*/ 205561 w 637514"/>
                <a:gd name="connsiteY7" fmla="*/ 591966 h 814252"/>
                <a:gd name="connsiteX8" fmla="*/ 219648 w 637514"/>
                <a:gd name="connsiteY8" fmla="*/ 609322 h 814252"/>
                <a:gd name="connsiteX9" fmla="*/ 310942 w 637514"/>
                <a:gd name="connsiteY9" fmla="*/ 650966 h 814252"/>
                <a:gd name="connsiteX10" fmla="*/ 474228 w 637514"/>
                <a:gd name="connsiteY10" fmla="*/ 407126 h 814252"/>
                <a:gd name="connsiteX11" fmla="*/ 374500 w 637514"/>
                <a:gd name="connsiteY11" fmla="*/ 182448 h 814252"/>
                <a:gd name="connsiteX12" fmla="*/ 359335 w 637514"/>
                <a:gd name="connsiteY12" fmla="*/ 175418 h 814252"/>
                <a:gd name="connsiteX13" fmla="*/ 358418 w 637514"/>
                <a:gd name="connsiteY13" fmla="*/ 172645 h 814252"/>
                <a:gd name="connsiteX14" fmla="*/ 349193 w 637514"/>
                <a:gd name="connsiteY14" fmla="*/ 164189 h 814252"/>
                <a:gd name="connsiteX15" fmla="*/ 119900 w 637514"/>
                <a:gd name="connsiteY15" fmla="*/ 78225 h 814252"/>
                <a:gd name="connsiteX16" fmla="*/ 128353 w 637514"/>
                <a:gd name="connsiteY16" fmla="*/ 69531 h 814252"/>
                <a:gd name="connsiteX17" fmla="*/ 310942 w 637514"/>
                <a:gd name="connsiteY17" fmla="*/ 0 h 814252"/>
                <a:gd name="connsiteX18" fmla="*/ 376758 w 637514"/>
                <a:gd name="connsiteY18" fmla="*/ 8272 h 814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37514" h="814252">
                  <a:moveTo>
                    <a:pt x="376758" y="8272"/>
                  </a:moveTo>
                  <a:cubicBezTo>
                    <a:pt x="525571" y="46235"/>
                    <a:pt x="637514" y="210383"/>
                    <a:pt x="637514" y="407126"/>
                  </a:cubicBezTo>
                  <a:cubicBezTo>
                    <a:pt x="637514" y="631975"/>
                    <a:pt x="491303" y="814252"/>
                    <a:pt x="310942" y="814252"/>
                  </a:cubicBezTo>
                  <a:cubicBezTo>
                    <a:pt x="175672" y="814252"/>
                    <a:pt x="59610" y="711721"/>
                    <a:pt x="10034" y="565598"/>
                  </a:cubicBezTo>
                  <a:lnTo>
                    <a:pt x="0" y="525297"/>
                  </a:lnTo>
                  <a:lnTo>
                    <a:pt x="187463" y="595578"/>
                  </a:lnTo>
                  <a:cubicBezTo>
                    <a:pt x="191186" y="596974"/>
                    <a:pt x="195386" y="596828"/>
                    <a:pt x="199973" y="595271"/>
                  </a:cubicBezTo>
                  <a:lnTo>
                    <a:pt x="205561" y="591966"/>
                  </a:lnTo>
                  <a:lnTo>
                    <a:pt x="219648" y="609322"/>
                  </a:lnTo>
                  <a:cubicBezTo>
                    <a:pt x="245708" y="635614"/>
                    <a:pt x="277125" y="650966"/>
                    <a:pt x="310942" y="650966"/>
                  </a:cubicBezTo>
                  <a:cubicBezTo>
                    <a:pt x="401122" y="650966"/>
                    <a:pt x="474228" y="541795"/>
                    <a:pt x="474228" y="407126"/>
                  </a:cubicBezTo>
                  <a:cubicBezTo>
                    <a:pt x="474228" y="306124"/>
                    <a:pt x="433106" y="219465"/>
                    <a:pt x="374500" y="182448"/>
                  </a:cubicBezTo>
                  <a:lnTo>
                    <a:pt x="359335" y="175418"/>
                  </a:lnTo>
                  <a:lnTo>
                    <a:pt x="358418" y="172645"/>
                  </a:lnTo>
                  <a:cubicBezTo>
                    <a:pt x="355984" y="168456"/>
                    <a:pt x="352916" y="165584"/>
                    <a:pt x="349193" y="164189"/>
                  </a:cubicBezTo>
                  <a:lnTo>
                    <a:pt x="119900" y="78225"/>
                  </a:lnTo>
                  <a:lnTo>
                    <a:pt x="128353" y="69531"/>
                  </a:lnTo>
                  <a:cubicBezTo>
                    <a:pt x="180474" y="25633"/>
                    <a:pt x="243307" y="0"/>
                    <a:pt x="310942" y="0"/>
                  </a:cubicBezTo>
                  <a:cubicBezTo>
                    <a:pt x="333487" y="0"/>
                    <a:pt x="355499" y="2848"/>
                    <a:pt x="376758" y="827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8E80FB6-16B9-4ED1-9069-D4E59E517D0F}"/>
              </a:ext>
            </a:extLst>
          </p:cNvPr>
          <p:cNvGrpSpPr/>
          <p:nvPr/>
        </p:nvGrpSpPr>
        <p:grpSpPr>
          <a:xfrm>
            <a:off x="807496" y="880071"/>
            <a:ext cx="1694266" cy="4618677"/>
            <a:chOff x="4573142" y="892004"/>
            <a:chExt cx="1694266" cy="4406711"/>
          </a:xfrm>
        </p:grpSpPr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064A0D38-1F44-4BA5-91B0-3AF72720EA68}"/>
                </a:ext>
              </a:extLst>
            </p:cNvPr>
            <p:cNvGrpSpPr/>
            <p:nvPr/>
          </p:nvGrpSpPr>
          <p:grpSpPr>
            <a:xfrm>
              <a:off x="4573142" y="892004"/>
              <a:ext cx="1694266" cy="4406711"/>
              <a:chOff x="6167945" y="848503"/>
              <a:chExt cx="1694266" cy="4406711"/>
            </a:xfrm>
            <a:solidFill>
              <a:schemeClr val="accent2">
                <a:lumMod val="75000"/>
              </a:schemeClr>
            </a:solidFill>
          </p:grpSpPr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8A1B65B5-43C4-44D9-820C-8ADB05192C97}"/>
                  </a:ext>
                </a:extLst>
              </p:cNvPr>
              <p:cNvGrpSpPr/>
              <p:nvPr/>
            </p:nvGrpSpPr>
            <p:grpSpPr>
              <a:xfrm>
                <a:off x="6167945" y="1010618"/>
                <a:ext cx="1694266" cy="4244596"/>
                <a:chOff x="4838574" y="803638"/>
                <a:chExt cx="1694266" cy="4244596"/>
              </a:xfrm>
              <a:grpFill/>
            </p:grpSpPr>
            <p:sp>
              <p:nvSpPr>
                <p:cNvPr id="128" name="Rectangle: Rounded Corners 127">
                  <a:extLst>
                    <a:ext uri="{FF2B5EF4-FFF2-40B4-BE49-F238E27FC236}">
                      <a16:creationId xmlns:a16="http://schemas.microsoft.com/office/drawing/2014/main" id="{50DA2270-1255-4E0D-83B6-BFB113C72E6C}"/>
                    </a:ext>
                  </a:extLst>
                </p:cNvPr>
                <p:cNvSpPr/>
                <p:nvPr/>
              </p:nvSpPr>
              <p:spPr>
                <a:xfrm rot="2603025">
                  <a:off x="5028174" y="3690202"/>
                  <a:ext cx="1336838" cy="135803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Freeform: Shape 128">
                  <a:extLst>
                    <a:ext uri="{FF2B5EF4-FFF2-40B4-BE49-F238E27FC236}">
                      <a16:creationId xmlns:a16="http://schemas.microsoft.com/office/drawing/2014/main" id="{39757025-EDC6-444A-9D97-E190EA64EF30}"/>
                    </a:ext>
                  </a:extLst>
                </p:cNvPr>
                <p:cNvSpPr/>
                <p:nvPr/>
              </p:nvSpPr>
              <p:spPr>
                <a:xfrm>
                  <a:off x="5652098" y="803638"/>
                  <a:ext cx="169796" cy="890161"/>
                </a:xfrm>
                <a:custGeom>
                  <a:avLst/>
                  <a:gdLst>
                    <a:gd name="connsiteX0" fmla="*/ 43162 w 215440"/>
                    <a:gd name="connsiteY0" fmla="*/ 0 h 460712"/>
                    <a:gd name="connsiteX1" fmla="*/ 215440 w 215440"/>
                    <a:gd name="connsiteY1" fmla="*/ 230356 h 460712"/>
                    <a:gd name="connsiteX2" fmla="*/ 43162 w 215440"/>
                    <a:gd name="connsiteY2" fmla="*/ 460712 h 460712"/>
                    <a:gd name="connsiteX3" fmla="*/ 8442 w 215440"/>
                    <a:gd name="connsiteY3" fmla="*/ 456032 h 460712"/>
                    <a:gd name="connsiteX4" fmla="*/ 0 w 215440"/>
                    <a:gd name="connsiteY4" fmla="*/ 452528 h 460712"/>
                    <a:gd name="connsiteX5" fmla="*/ 7989 w 215440"/>
                    <a:gd name="connsiteY5" fmla="*/ 442608 h 460712"/>
                    <a:gd name="connsiteX6" fmla="*/ 43162 w 215440"/>
                    <a:gd name="connsiteY6" fmla="*/ 230356 h 460712"/>
                    <a:gd name="connsiteX7" fmla="*/ 7989 w 215440"/>
                    <a:gd name="connsiteY7" fmla="*/ 18103 h 460712"/>
                    <a:gd name="connsiteX8" fmla="*/ 1 w 215440"/>
                    <a:gd name="connsiteY8" fmla="*/ 8184 h 460712"/>
                    <a:gd name="connsiteX9" fmla="*/ 8442 w 215440"/>
                    <a:gd name="connsiteY9" fmla="*/ 4680 h 460712"/>
                    <a:gd name="connsiteX10" fmla="*/ 43162 w 215440"/>
                    <a:gd name="connsiteY10" fmla="*/ 0 h 4607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440" h="460712">
                      <a:moveTo>
                        <a:pt x="43162" y="0"/>
                      </a:moveTo>
                      <a:cubicBezTo>
                        <a:pt x="138309" y="0"/>
                        <a:pt x="215440" y="103134"/>
                        <a:pt x="215440" y="230356"/>
                      </a:cubicBezTo>
                      <a:cubicBezTo>
                        <a:pt x="215440" y="357578"/>
                        <a:pt x="138309" y="460712"/>
                        <a:pt x="43162" y="460712"/>
                      </a:cubicBezTo>
                      <a:cubicBezTo>
                        <a:pt x="31269" y="460712"/>
                        <a:pt x="19657" y="459101"/>
                        <a:pt x="8442" y="456032"/>
                      </a:cubicBezTo>
                      <a:lnTo>
                        <a:pt x="0" y="452528"/>
                      </a:lnTo>
                      <a:lnTo>
                        <a:pt x="7989" y="442608"/>
                      </a:lnTo>
                      <a:cubicBezTo>
                        <a:pt x="28659" y="407639"/>
                        <a:pt x="43162" y="325772"/>
                        <a:pt x="43162" y="230356"/>
                      </a:cubicBezTo>
                      <a:cubicBezTo>
                        <a:pt x="43162" y="134939"/>
                        <a:pt x="28659" y="53073"/>
                        <a:pt x="7989" y="18103"/>
                      </a:cubicBezTo>
                      <a:lnTo>
                        <a:pt x="1" y="8184"/>
                      </a:lnTo>
                      <a:lnTo>
                        <a:pt x="8442" y="4680"/>
                      </a:lnTo>
                      <a:cubicBezTo>
                        <a:pt x="19657" y="1612"/>
                        <a:pt x="31269" y="0"/>
                        <a:pt x="4316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30" name="Group 129">
                  <a:extLst>
                    <a:ext uri="{FF2B5EF4-FFF2-40B4-BE49-F238E27FC236}">
                      <a16:creationId xmlns:a16="http://schemas.microsoft.com/office/drawing/2014/main" id="{5AE0A821-0BE6-402A-BD9B-3E43E9251DD3}"/>
                    </a:ext>
                  </a:extLst>
                </p:cNvPr>
                <p:cNvGrpSpPr/>
                <p:nvPr/>
              </p:nvGrpSpPr>
              <p:grpSpPr>
                <a:xfrm rot="2708164">
                  <a:off x="4842360" y="1750383"/>
                  <a:ext cx="1686693" cy="1694266"/>
                  <a:chOff x="5691582" y="1610139"/>
                  <a:chExt cx="1686693" cy="1694266"/>
                </a:xfrm>
                <a:grpFill/>
              </p:grpSpPr>
              <p:sp>
                <p:nvSpPr>
                  <p:cNvPr id="132" name="Oval 131">
                    <a:extLst>
                      <a:ext uri="{FF2B5EF4-FFF2-40B4-BE49-F238E27FC236}">
                        <a16:creationId xmlns:a16="http://schemas.microsoft.com/office/drawing/2014/main" id="{66B42287-0B96-44CF-9C48-613CFD3C9732}"/>
                      </a:ext>
                    </a:extLst>
                  </p:cNvPr>
                  <p:cNvSpPr/>
                  <p:nvPr/>
                </p:nvSpPr>
                <p:spPr>
                  <a:xfrm>
                    <a:off x="5691582" y="1610139"/>
                    <a:ext cx="215440" cy="225287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3" name="Oval 132">
                    <a:extLst>
                      <a:ext uri="{FF2B5EF4-FFF2-40B4-BE49-F238E27FC236}">
                        <a16:creationId xmlns:a16="http://schemas.microsoft.com/office/drawing/2014/main" id="{C5C05BE0-5329-4472-A927-6D86E4EE738C}"/>
                      </a:ext>
                    </a:extLst>
                  </p:cNvPr>
                  <p:cNvSpPr/>
                  <p:nvPr/>
                </p:nvSpPr>
                <p:spPr>
                  <a:xfrm>
                    <a:off x="5843982" y="1762539"/>
                    <a:ext cx="215440" cy="225287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4" name="Oval 133">
                    <a:extLst>
                      <a:ext uri="{FF2B5EF4-FFF2-40B4-BE49-F238E27FC236}">
                        <a16:creationId xmlns:a16="http://schemas.microsoft.com/office/drawing/2014/main" id="{EF37FDC9-F313-4613-9707-959653881585}"/>
                      </a:ext>
                    </a:extLst>
                  </p:cNvPr>
                  <p:cNvSpPr/>
                  <p:nvPr/>
                </p:nvSpPr>
                <p:spPr>
                  <a:xfrm>
                    <a:off x="5996382" y="1914939"/>
                    <a:ext cx="215440" cy="225287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5" name="Oval 134">
                    <a:extLst>
                      <a:ext uri="{FF2B5EF4-FFF2-40B4-BE49-F238E27FC236}">
                        <a16:creationId xmlns:a16="http://schemas.microsoft.com/office/drawing/2014/main" id="{DAB50791-1928-4120-BF53-D125BE49E032}"/>
                      </a:ext>
                    </a:extLst>
                  </p:cNvPr>
                  <p:cNvSpPr/>
                  <p:nvPr/>
                </p:nvSpPr>
                <p:spPr>
                  <a:xfrm>
                    <a:off x="6148782" y="2067339"/>
                    <a:ext cx="215440" cy="225287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6" name="Oval 135">
                    <a:extLst>
                      <a:ext uri="{FF2B5EF4-FFF2-40B4-BE49-F238E27FC236}">
                        <a16:creationId xmlns:a16="http://schemas.microsoft.com/office/drawing/2014/main" id="{DD945F7D-64D8-4384-AA3F-7C3FAB12DF9D}"/>
                      </a:ext>
                    </a:extLst>
                  </p:cNvPr>
                  <p:cNvSpPr/>
                  <p:nvPr/>
                </p:nvSpPr>
                <p:spPr>
                  <a:xfrm>
                    <a:off x="6301182" y="2219739"/>
                    <a:ext cx="215440" cy="225287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7" name="Oval 136">
                    <a:extLst>
                      <a:ext uri="{FF2B5EF4-FFF2-40B4-BE49-F238E27FC236}">
                        <a16:creationId xmlns:a16="http://schemas.microsoft.com/office/drawing/2014/main" id="{F61B3BB3-154F-4ABE-A1E1-9113289BF54D}"/>
                      </a:ext>
                    </a:extLst>
                  </p:cNvPr>
                  <p:cNvSpPr/>
                  <p:nvPr/>
                </p:nvSpPr>
                <p:spPr>
                  <a:xfrm>
                    <a:off x="6453582" y="2372139"/>
                    <a:ext cx="215440" cy="225287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8" name="Oval 137">
                    <a:extLst>
                      <a:ext uri="{FF2B5EF4-FFF2-40B4-BE49-F238E27FC236}">
                        <a16:creationId xmlns:a16="http://schemas.microsoft.com/office/drawing/2014/main" id="{4684DB1C-2FD7-4C0B-A0A4-179DEC659BBC}"/>
                      </a:ext>
                    </a:extLst>
                  </p:cNvPr>
                  <p:cNvSpPr/>
                  <p:nvPr/>
                </p:nvSpPr>
                <p:spPr>
                  <a:xfrm>
                    <a:off x="6605982" y="2524539"/>
                    <a:ext cx="215440" cy="225287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9" name="Oval 138">
                    <a:extLst>
                      <a:ext uri="{FF2B5EF4-FFF2-40B4-BE49-F238E27FC236}">
                        <a16:creationId xmlns:a16="http://schemas.microsoft.com/office/drawing/2014/main" id="{6A495992-A73D-4435-AB4F-B1D6ED88DFD3}"/>
                      </a:ext>
                    </a:extLst>
                  </p:cNvPr>
                  <p:cNvSpPr/>
                  <p:nvPr/>
                </p:nvSpPr>
                <p:spPr>
                  <a:xfrm>
                    <a:off x="6758382" y="2676939"/>
                    <a:ext cx="215440" cy="225287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0" name="Oval 139">
                    <a:extLst>
                      <a:ext uri="{FF2B5EF4-FFF2-40B4-BE49-F238E27FC236}">
                        <a16:creationId xmlns:a16="http://schemas.microsoft.com/office/drawing/2014/main" id="{DF5FCD9A-745D-428F-8D6A-7E43E4519C74}"/>
                      </a:ext>
                    </a:extLst>
                  </p:cNvPr>
                  <p:cNvSpPr/>
                  <p:nvPr/>
                </p:nvSpPr>
                <p:spPr>
                  <a:xfrm>
                    <a:off x="6910782" y="2829339"/>
                    <a:ext cx="215440" cy="225287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1" name="Oval 140">
                    <a:extLst>
                      <a:ext uri="{FF2B5EF4-FFF2-40B4-BE49-F238E27FC236}">
                        <a16:creationId xmlns:a16="http://schemas.microsoft.com/office/drawing/2014/main" id="{647EE5D4-301A-44E9-86DA-65F4A8C93BB7}"/>
                      </a:ext>
                    </a:extLst>
                  </p:cNvPr>
                  <p:cNvSpPr/>
                  <p:nvPr/>
                </p:nvSpPr>
                <p:spPr>
                  <a:xfrm>
                    <a:off x="7063182" y="2981739"/>
                    <a:ext cx="215440" cy="225287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2" name="Oval 141">
                    <a:extLst>
                      <a:ext uri="{FF2B5EF4-FFF2-40B4-BE49-F238E27FC236}">
                        <a16:creationId xmlns:a16="http://schemas.microsoft.com/office/drawing/2014/main" id="{487C614D-72C3-4CDA-A735-43648464042A}"/>
                      </a:ext>
                    </a:extLst>
                  </p:cNvPr>
                  <p:cNvSpPr/>
                  <p:nvPr/>
                </p:nvSpPr>
                <p:spPr>
                  <a:xfrm>
                    <a:off x="7162835" y="3079118"/>
                    <a:ext cx="215440" cy="225287"/>
                  </a:xfrm>
                  <a:prstGeom prst="ellipse">
                    <a:avLst/>
                  </a:prstGeom>
                  <a:solidFill>
                    <a:srgbClr val="00B0F0"/>
                  </a:solidFill>
                  <a:ln>
                    <a:noFill/>
                  </a:ln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22E075A3-693F-438C-B1F1-857112AD7004}"/>
                  </a:ext>
                </a:extLst>
              </p:cNvPr>
              <p:cNvSpPr/>
              <p:nvPr/>
            </p:nvSpPr>
            <p:spPr>
              <a:xfrm rot="20366925">
                <a:off x="6670647" y="848503"/>
                <a:ext cx="422726" cy="610234"/>
              </a:xfrm>
              <a:custGeom>
                <a:avLst/>
                <a:gdLst>
                  <a:gd name="connsiteX0" fmla="*/ 376758 w 637514"/>
                  <a:gd name="connsiteY0" fmla="*/ 8272 h 814252"/>
                  <a:gd name="connsiteX1" fmla="*/ 637514 w 637514"/>
                  <a:gd name="connsiteY1" fmla="*/ 407126 h 814252"/>
                  <a:gd name="connsiteX2" fmla="*/ 310942 w 637514"/>
                  <a:gd name="connsiteY2" fmla="*/ 814252 h 814252"/>
                  <a:gd name="connsiteX3" fmla="*/ 10034 w 637514"/>
                  <a:gd name="connsiteY3" fmla="*/ 565598 h 814252"/>
                  <a:gd name="connsiteX4" fmla="*/ 0 w 637514"/>
                  <a:gd name="connsiteY4" fmla="*/ 525297 h 814252"/>
                  <a:gd name="connsiteX5" fmla="*/ 187463 w 637514"/>
                  <a:gd name="connsiteY5" fmla="*/ 595578 h 814252"/>
                  <a:gd name="connsiteX6" fmla="*/ 199973 w 637514"/>
                  <a:gd name="connsiteY6" fmla="*/ 595271 h 814252"/>
                  <a:gd name="connsiteX7" fmla="*/ 205561 w 637514"/>
                  <a:gd name="connsiteY7" fmla="*/ 591966 h 814252"/>
                  <a:gd name="connsiteX8" fmla="*/ 219648 w 637514"/>
                  <a:gd name="connsiteY8" fmla="*/ 609322 h 814252"/>
                  <a:gd name="connsiteX9" fmla="*/ 310942 w 637514"/>
                  <a:gd name="connsiteY9" fmla="*/ 650966 h 814252"/>
                  <a:gd name="connsiteX10" fmla="*/ 474228 w 637514"/>
                  <a:gd name="connsiteY10" fmla="*/ 407126 h 814252"/>
                  <a:gd name="connsiteX11" fmla="*/ 374500 w 637514"/>
                  <a:gd name="connsiteY11" fmla="*/ 182448 h 814252"/>
                  <a:gd name="connsiteX12" fmla="*/ 359335 w 637514"/>
                  <a:gd name="connsiteY12" fmla="*/ 175418 h 814252"/>
                  <a:gd name="connsiteX13" fmla="*/ 358418 w 637514"/>
                  <a:gd name="connsiteY13" fmla="*/ 172645 h 814252"/>
                  <a:gd name="connsiteX14" fmla="*/ 349193 w 637514"/>
                  <a:gd name="connsiteY14" fmla="*/ 164189 h 814252"/>
                  <a:gd name="connsiteX15" fmla="*/ 119900 w 637514"/>
                  <a:gd name="connsiteY15" fmla="*/ 78225 h 814252"/>
                  <a:gd name="connsiteX16" fmla="*/ 128353 w 637514"/>
                  <a:gd name="connsiteY16" fmla="*/ 69531 h 814252"/>
                  <a:gd name="connsiteX17" fmla="*/ 310942 w 637514"/>
                  <a:gd name="connsiteY17" fmla="*/ 0 h 814252"/>
                  <a:gd name="connsiteX18" fmla="*/ 376758 w 637514"/>
                  <a:gd name="connsiteY18" fmla="*/ 8272 h 814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37514" h="814252">
                    <a:moveTo>
                      <a:pt x="376758" y="8272"/>
                    </a:moveTo>
                    <a:cubicBezTo>
                      <a:pt x="525571" y="46235"/>
                      <a:pt x="637514" y="210383"/>
                      <a:pt x="637514" y="407126"/>
                    </a:cubicBezTo>
                    <a:cubicBezTo>
                      <a:pt x="637514" y="631975"/>
                      <a:pt x="491303" y="814252"/>
                      <a:pt x="310942" y="814252"/>
                    </a:cubicBezTo>
                    <a:cubicBezTo>
                      <a:pt x="175672" y="814252"/>
                      <a:pt x="59610" y="711721"/>
                      <a:pt x="10034" y="565598"/>
                    </a:cubicBezTo>
                    <a:lnTo>
                      <a:pt x="0" y="525297"/>
                    </a:lnTo>
                    <a:lnTo>
                      <a:pt x="187463" y="595578"/>
                    </a:lnTo>
                    <a:cubicBezTo>
                      <a:pt x="191186" y="596974"/>
                      <a:pt x="195386" y="596828"/>
                      <a:pt x="199973" y="595271"/>
                    </a:cubicBezTo>
                    <a:lnTo>
                      <a:pt x="205561" y="591966"/>
                    </a:lnTo>
                    <a:lnTo>
                      <a:pt x="219648" y="609322"/>
                    </a:lnTo>
                    <a:cubicBezTo>
                      <a:pt x="245708" y="635614"/>
                      <a:pt x="277125" y="650966"/>
                      <a:pt x="310942" y="650966"/>
                    </a:cubicBezTo>
                    <a:cubicBezTo>
                      <a:pt x="401122" y="650966"/>
                      <a:pt x="474228" y="541795"/>
                      <a:pt x="474228" y="407126"/>
                    </a:cubicBezTo>
                    <a:cubicBezTo>
                      <a:pt x="474228" y="306124"/>
                      <a:pt x="433106" y="219465"/>
                      <a:pt x="374500" y="182448"/>
                    </a:cubicBezTo>
                    <a:lnTo>
                      <a:pt x="359335" y="175418"/>
                    </a:lnTo>
                    <a:lnTo>
                      <a:pt x="358418" y="172645"/>
                    </a:lnTo>
                    <a:cubicBezTo>
                      <a:pt x="355984" y="168456"/>
                      <a:pt x="352916" y="165584"/>
                      <a:pt x="349193" y="164189"/>
                    </a:cubicBezTo>
                    <a:lnTo>
                      <a:pt x="119900" y="78225"/>
                    </a:lnTo>
                    <a:lnTo>
                      <a:pt x="128353" y="69531"/>
                    </a:lnTo>
                    <a:cubicBezTo>
                      <a:pt x="180474" y="25633"/>
                      <a:pt x="243307" y="0"/>
                      <a:pt x="310942" y="0"/>
                    </a:cubicBezTo>
                    <a:cubicBezTo>
                      <a:pt x="333487" y="0"/>
                      <a:pt x="355499" y="2848"/>
                      <a:pt x="376758" y="827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102" name="Picture 101">
              <a:extLst>
                <a:ext uri="{FF2B5EF4-FFF2-40B4-BE49-F238E27FC236}">
                  <a16:creationId xmlns:a16="http://schemas.microsoft.com/office/drawing/2014/main" id="{04B299DC-7DE4-458A-9914-BC024BD8CE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779132">
              <a:off x="4833770" y="4070544"/>
              <a:ext cx="1217777" cy="114843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</p:pic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655A8DCF-0A4B-47D5-BC5A-A963F1ABA108}"/>
              </a:ext>
            </a:extLst>
          </p:cNvPr>
          <p:cNvSpPr/>
          <p:nvPr/>
        </p:nvSpPr>
        <p:spPr>
          <a:xfrm>
            <a:off x="581464" y="152400"/>
            <a:ext cx="104394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টেকনিক্যাল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মেহেরপুর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</a:t>
            </a:r>
          </a:p>
        </p:txBody>
      </p:sp>
    </p:spTree>
    <p:extLst>
      <p:ext uri="{BB962C8B-B14F-4D97-AF65-F5344CB8AC3E}">
        <p14:creationId xmlns:p14="http://schemas.microsoft.com/office/powerpoint/2010/main" val="612236842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25 3.7037E-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11111E-6 L 0.25 1.11111E-6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59259E-6 L 0.25 -2.59259E-6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0.25 -4.81481E-6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58200" y="304800"/>
            <a:ext cx="6875600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ট্রে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ধানের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চারা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তৈরির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সুবিধা</a:t>
            </a:r>
            <a:endParaRPr lang="en-US" sz="5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C47D95-76C1-493B-BA03-D79097AA95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6" t="29333" r="4205" b="23487"/>
          <a:stretch/>
        </p:blipFill>
        <p:spPr>
          <a:xfrm>
            <a:off x="6705600" y="1828800"/>
            <a:ext cx="5078437" cy="37338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39E1EDD-FBC0-4FF1-9F8C-B480045A8093}"/>
              </a:ext>
            </a:extLst>
          </p:cNvPr>
          <p:cNvSpPr/>
          <p:nvPr/>
        </p:nvSpPr>
        <p:spPr>
          <a:xfrm>
            <a:off x="1295400" y="2286000"/>
            <a:ext cx="28956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CF9D90-0ECD-4040-8A54-798EC9087C52}"/>
              </a:ext>
            </a:extLst>
          </p:cNvPr>
          <p:cNvSpPr/>
          <p:nvPr/>
        </p:nvSpPr>
        <p:spPr>
          <a:xfrm>
            <a:off x="1295400" y="3276600"/>
            <a:ext cx="28956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2BFDD64-6730-460D-9A11-5B30E57C4E81}"/>
              </a:ext>
            </a:extLst>
          </p:cNvPr>
          <p:cNvSpPr/>
          <p:nvPr/>
        </p:nvSpPr>
        <p:spPr>
          <a:xfrm>
            <a:off x="1295400" y="4267200"/>
            <a:ext cx="52578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DB04709-160A-4B22-897A-77A484A8E65A}"/>
              </a:ext>
            </a:extLst>
          </p:cNvPr>
          <p:cNvSpPr/>
          <p:nvPr/>
        </p:nvSpPr>
        <p:spPr>
          <a:xfrm>
            <a:off x="1295400" y="5257800"/>
            <a:ext cx="18288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0" y="1931819"/>
            <a:ext cx="62484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চারার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শিকড়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ছিঁড়ে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না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যায়গা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৪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গুণ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লাগে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ট্রে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নিরাপদ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উঠিয়ে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যায়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খরচ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হয়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8F20CA6-5B2C-41F0-9760-6D4888CDF291}"/>
              </a:ext>
            </a:extLst>
          </p:cNvPr>
          <p:cNvSpPr/>
          <p:nvPr/>
        </p:nvSpPr>
        <p:spPr>
          <a:xfrm>
            <a:off x="2462213" y="152400"/>
            <a:ext cx="7267575" cy="8037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ট্রে</a:t>
            </a:r>
            <a:r>
              <a:rPr lang="en-US" sz="5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5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ম্যাট</a:t>
            </a:r>
            <a:r>
              <a:rPr lang="en-US" sz="5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5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চারা</a:t>
            </a:r>
            <a:r>
              <a:rPr lang="en-US" sz="5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endParaRPr lang="en-US" sz="5400" b="1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CB5DAA-5917-432C-93B7-6FC5E613A2D9}"/>
              </a:ext>
            </a:extLst>
          </p:cNvPr>
          <p:cNvSpPr/>
          <p:nvPr/>
        </p:nvSpPr>
        <p:spPr>
          <a:xfrm>
            <a:off x="914400" y="5715000"/>
            <a:ext cx="3831021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চারা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মুড়িয়ে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endParaRPr lang="en-US" sz="36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3B41C3-FEFD-4FF9-B30D-8E3315B769E0}"/>
              </a:ext>
            </a:extLst>
          </p:cNvPr>
          <p:cNvSpPr/>
          <p:nvPr/>
        </p:nvSpPr>
        <p:spPr>
          <a:xfrm>
            <a:off x="7010400" y="5715000"/>
            <a:ext cx="4139184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চারা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মুড়ানো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endParaRPr lang="en-US" sz="36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DF2E45-3820-4E72-AC9F-B4ABC04682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33"/>
          <a:stretch/>
        </p:blipFill>
        <p:spPr>
          <a:xfrm>
            <a:off x="6274190" y="1295400"/>
            <a:ext cx="5632731" cy="4267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ED86EA-10AD-4DB4-ACCB-2171228D5E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7" r="52651"/>
          <a:stretch/>
        </p:blipFill>
        <p:spPr>
          <a:xfrm>
            <a:off x="228600" y="1319433"/>
            <a:ext cx="5502812" cy="421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225605"/>
      </p:ext>
    </p:extLst>
  </p:cSld>
  <p:clrMapOvr>
    <a:masterClrMapping/>
  </p:clrMapOvr>
  <p:transition spd="slow">
    <p:cover dir="l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3900" y="152400"/>
            <a:ext cx="3124200" cy="914400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68761" y="5638800"/>
            <a:ext cx="58544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ম্যাট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চারা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তৈরির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কৌশল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বর্ননা কর।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F53D0899-8AF6-4CAE-A26C-5CD8A54EA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034" y="1371600"/>
            <a:ext cx="6726766" cy="378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 dir="l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0" y="685800"/>
            <a:ext cx="2667000" cy="914400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97E3D5-0ECF-44EA-8DAF-28DC78857D59}"/>
              </a:ext>
            </a:extLst>
          </p:cNvPr>
          <p:cNvSpPr txBox="1"/>
          <p:nvPr/>
        </p:nvSpPr>
        <p:spPr>
          <a:xfrm>
            <a:off x="2438400" y="1981200"/>
            <a:ext cx="73152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ধানের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চারা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?</a:t>
            </a:r>
          </a:p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ধানের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চারা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পদ্থতি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?</a:t>
            </a:r>
          </a:p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বীজের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বৈশিষ্ট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?</a:t>
            </a:r>
          </a:p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ট্রেতে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ম্যাট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চারা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তৈরির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8650" y="304800"/>
            <a:ext cx="3314700" cy="914400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bn-IN" sz="5400" b="1" dirty="0"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19400" y="5029200"/>
            <a:ext cx="72474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ধানের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জাগ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দেওয়ার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আনবে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FC97B1-28E6-498D-BC21-C5A8A07EED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238500" y="1524000"/>
            <a:ext cx="5715000" cy="325755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cover dir="l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1100" y="228600"/>
            <a:ext cx="2209800" cy="685800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r>
              <a:rPr lang="en-US" sz="54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সকলকে</a:t>
            </a:r>
            <a:endParaRPr lang="en-US" sz="5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731AEB-71BD-4234-BD27-B35DA56827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000" l="7833" r="97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352800" y="3024200"/>
            <a:ext cx="5750700" cy="38338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9BDA3BA-5AB1-4625-8464-8EBE7C58FC51}"/>
              </a:ext>
            </a:extLst>
          </p:cNvPr>
          <p:cNvSpPr txBox="1">
            <a:spLocks/>
          </p:cNvSpPr>
          <p:nvPr/>
        </p:nvSpPr>
        <p:spPr>
          <a:xfrm>
            <a:off x="2057400" y="3276600"/>
            <a:ext cx="7924800" cy="4419600"/>
          </a:xfrm>
          <a:prstGeom prst="rect">
            <a:avLst/>
          </a:prstGeom>
        </p:spPr>
        <p:txBody>
          <a:bodyPr vert="horz" lIns="91440" tIns="45720" rIns="91440" bIns="45720" rtlCol="0" anchor="ctr">
            <a:prstTxWarp prst="textArchUp">
              <a:avLst>
                <a:gd name="adj" fmla="val 10661892"/>
              </a:avLst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28700" b="1" dirty="0">
                <a:solidFill>
                  <a:srgbClr val="00B0F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8700" b="1" dirty="0">
              <a:solidFill>
                <a:srgbClr val="00B0F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FA000050-1E74-4832-836A-0312A8F195B7}"/>
              </a:ext>
            </a:extLst>
          </p:cNvPr>
          <p:cNvSpPr txBox="1">
            <a:spLocks/>
          </p:cNvSpPr>
          <p:nvPr/>
        </p:nvSpPr>
        <p:spPr>
          <a:xfrm>
            <a:off x="5115523" y="106565"/>
            <a:ext cx="1960954" cy="6327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9EF46ED-1119-44B1-98B5-69AC7BDE7997}"/>
              </a:ext>
            </a:extLst>
          </p:cNvPr>
          <p:cNvSpPr txBox="1">
            <a:spLocks/>
          </p:cNvSpPr>
          <p:nvPr/>
        </p:nvSpPr>
        <p:spPr>
          <a:xfrm>
            <a:off x="7582293" y="1102692"/>
            <a:ext cx="3281633" cy="69458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CC0410A-F566-4AEF-AA2F-C76788EABF8E}"/>
              </a:ext>
            </a:extLst>
          </p:cNvPr>
          <p:cNvSpPr txBox="1">
            <a:spLocks/>
          </p:cNvSpPr>
          <p:nvPr/>
        </p:nvSpPr>
        <p:spPr>
          <a:xfrm>
            <a:off x="6858000" y="5257800"/>
            <a:ext cx="4495800" cy="758889"/>
          </a:xfrm>
          <a:prstGeom prst="rect">
            <a:avLst/>
          </a:prstGeom>
          <a:gradFill>
            <a:gsLst>
              <a:gs pos="72000">
                <a:srgbClr val="33993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মেশিনে</a:t>
            </a:r>
            <a:r>
              <a:rPr lang="en-US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রোপন</a:t>
            </a:r>
            <a:r>
              <a:rPr lang="en-US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চারা</a:t>
            </a:r>
            <a:r>
              <a:rPr lang="en-US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endParaRPr lang="en-US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6703A0B-2ED3-42A2-A1EE-D0A686A4C142}"/>
              </a:ext>
            </a:extLst>
          </p:cNvPr>
          <p:cNvSpPr/>
          <p:nvPr/>
        </p:nvSpPr>
        <p:spPr>
          <a:xfrm>
            <a:off x="6624394" y="1000865"/>
            <a:ext cx="4896503" cy="532127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12">
            <a:extLst>
              <a:ext uri="{FF2B5EF4-FFF2-40B4-BE49-F238E27FC236}">
                <a16:creationId xmlns:a16="http://schemas.microsoft.com/office/drawing/2014/main" id="{045E62B9-F599-4159-8F57-E6FDF1D53D0A}"/>
              </a:ext>
            </a:extLst>
          </p:cNvPr>
          <p:cNvSpPr/>
          <p:nvPr/>
        </p:nvSpPr>
        <p:spPr>
          <a:xfrm>
            <a:off x="7493050" y="2881900"/>
            <a:ext cx="3460116" cy="56039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ফার্ম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মেশিনারি-2</a:t>
            </a:r>
          </a:p>
        </p:txBody>
      </p:sp>
      <p:sp>
        <p:nvSpPr>
          <p:cNvPr id="11" name="Rounded Rectangle 13">
            <a:extLst>
              <a:ext uri="{FF2B5EF4-FFF2-40B4-BE49-F238E27FC236}">
                <a16:creationId xmlns:a16="http://schemas.microsoft.com/office/drawing/2014/main" id="{4757A4F4-9EB2-4696-8371-7FE682064DCF}"/>
              </a:ext>
            </a:extLst>
          </p:cNvPr>
          <p:cNvSpPr/>
          <p:nvPr/>
        </p:nvSpPr>
        <p:spPr>
          <a:xfrm>
            <a:off x="7952449" y="2113747"/>
            <a:ext cx="2541319" cy="56039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4">
            <a:extLst>
              <a:ext uri="{FF2B5EF4-FFF2-40B4-BE49-F238E27FC236}">
                <a16:creationId xmlns:a16="http://schemas.microsoft.com/office/drawing/2014/main" id="{9F970FC9-3919-41B4-90F7-E4727163C530}"/>
              </a:ext>
            </a:extLst>
          </p:cNvPr>
          <p:cNvSpPr/>
          <p:nvPr/>
        </p:nvSpPr>
        <p:spPr>
          <a:xfrm>
            <a:off x="7780568" y="4448373"/>
            <a:ext cx="2885084" cy="56039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3" name="Rounded Rectangle 15">
            <a:extLst>
              <a:ext uri="{FF2B5EF4-FFF2-40B4-BE49-F238E27FC236}">
                <a16:creationId xmlns:a16="http://schemas.microsoft.com/office/drawing/2014/main" id="{30AC7153-11A6-4C44-BCA8-87161EB73DBC}"/>
              </a:ext>
            </a:extLst>
          </p:cNvPr>
          <p:cNvSpPr/>
          <p:nvPr/>
        </p:nvSpPr>
        <p:spPr>
          <a:xfrm>
            <a:off x="7848600" y="3657600"/>
            <a:ext cx="2521081" cy="56039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2.9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FA6A5A0-B7BE-4769-B2DB-29EE539928AF}"/>
              </a:ext>
            </a:extLst>
          </p:cNvPr>
          <p:cNvGrpSpPr/>
          <p:nvPr/>
        </p:nvGrpSpPr>
        <p:grpSpPr>
          <a:xfrm>
            <a:off x="636564" y="1000865"/>
            <a:ext cx="5038998" cy="5321275"/>
            <a:chOff x="636563" y="723899"/>
            <a:chExt cx="5366337" cy="541019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898E685-4D18-4227-952D-9C8ED604E1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41" t="641" r="2963" b="10563"/>
            <a:stretch/>
          </p:blipFill>
          <p:spPr>
            <a:xfrm>
              <a:off x="636563" y="723899"/>
              <a:ext cx="5366337" cy="5410199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4688CB4-C70C-4E43-BD9F-6AE934702263}"/>
                </a:ext>
              </a:extLst>
            </p:cNvPr>
            <p:cNvSpPr/>
            <p:nvPr/>
          </p:nvSpPr>
          <p:spPr>
            <a:xfrm>
              <a:off x="4480927" y="4719343"/>
              <a:ext cx="1343460" cy="2717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MIEB 19010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3C58DEF-FF14-4731-8357-BF7E33602E8C}"/>
                </a:ext>
              </a:extLst>
            </p:cNvPr>
            <p:cNvSpPr/>
            <p:nvPr/>
          </p:nvSpPr>
          <p:spPr>
            <a:xfrm>
              <a:off x="3836964" y="5450329"/>
              <a:ext cx="1415918" cy="2717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01730-878558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A906124-BEEA-42D5-8F50-0CD1029893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8823" y="1524000"/>
              <a:ext cx="2757797" cy="28128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09900" y="93408"/>
            <a:ext cx="6172200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চল আমরা </a:t>
            </a:r>
            <a:r>
              <a:rPr lang="en-US" sz="5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দেখি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7DAB73-582F-46E7-A844-34098AE45D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720" y="1371600"/>
            <a:ext cx="6766560" cy="50749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39CDE2-F078-41A5-BA7E-E584D69FA9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720" y="1371600"/>
            <a:ext cx="6766560" cy="50749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C9530A0-8CFE-4287-8C85-5FD7FBBDF2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720" y="1371600"/>
            <a:ext cx="6766560" cy="507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270909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orizontal Scroll 2">
            <a:extLst>
              <a:ext uri="{FF2B5EF4-FFF2-40B4-BE49-F238E27FC236}">
                <a16:creationId xmlns:a16="http://schemas.microsoft.com/office/drawing/2014/main" id="{E3402114-3928-4D0E-BAF0-DC809A779E3D}"/>
              </a:ext>
            </a:extLst>
          </p:cNvPr>
          <p:cNvSpPr/>
          <p:nvPr/>
        </p:nvSpPr>
        <p:spPr>
          <a:xfrm>
            <a:off x="4444603" y="6019800"/>
            <a:ext cx="3302794" cy="683174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সীডবেড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প্রিপারেশন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">
            <a:extLst>
              <a:ext uri="{FF2B5EF4-FFF2-40B4-BE49-F238E27FC236}">
                <a16:creationId xmlns:a16="http://schemas.microsoft.com/office/drawing/2014/main" id="{DAFE2BD4-45BC-4063-92A0-15A192FEFC78}"/>
              </a:ext>
            </a:extLst>
          </p:cNvPr>
          <p:cNvSpPr/>
          <p:nvPr/>
        </p:nvSpPr>
        <p:spPr>
          <a:xfrm>
            <a:off x="3486150" y="152400"/>
            <a:ext cx="5219700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EB2BFB-83FE-4752-A165-0974A8FBD0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320" y="1268730"/>
            <a:ext cx="6309360" cy="473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933169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1981200"/>
            <a:ext cx="96012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ধানের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চারা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ধানের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চারা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পদ্থতি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বীজের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বৈশিষ্ট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ট্রেতে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ম্যাট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চারা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তৈরির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218814-FBF9-4E4A-ACF6-10D42FF89C56}"/>
              </a:ext>
            </a:extLst>
          </p:cNvPr>
          <p:cNvSpPr txBox="1"/>
          <p:nvPr/>
        </p:nvSpPr>
        <p:spPr>
          <a:xfrm>
            <a:off x="4724092" y="228600"/>
            <a:ext cx="2743815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bn-IN" sz="5400" b="1" dirty="0">
                <a:latin typeface="NikoshBAN" pitchFamily="2" charset="0"/>
                <a:cs typeface="NikoshBAN" pitchFamily="2" charset="0"/>
              </a:rPr>
              <a:t>শিখনফল</a:t>
            </a: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42BCAA8-194D-4E7A-8B67-DB58C37552A0}"/>
              </a:ext>
            </a:extLst>
          </p:cNvPr>
          <p:cNvSpPr/>
          <p:nvPr/>
        </p:nvSpPr>
        <p:spPr>
          <a:xfrm>
            <a:off x="3629025" y="304800"/>
            <a:ext cx="4933950" cy="8037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ধানের</a:t>
            </a:r>
            <a:r>
              <a:rPr lang="en-US" sz="5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চারা</a:t>
            </a:r>
            <a:r>
              <a:rPr lang="en-US" sz="5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endParaRPr lang="en-US" sz="5400" b="1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29FCB5-B0F8-42DC-AB04-E397E30F42FD}"/>
              </a:ext>
            </a:extLst>
          </p:cNvPr>
          <p:cNvSpPr/>
          <p:nvPr/>
        </p:nvSpPr>
        <p:spPr>
          <a:xfrm>
            <a:off x="457200" y="5715000"/>
            <a:ext cx="478028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বীজতলাতে</a:t>
            </a:r>
            <a:r>
              <a:rPr lang="en-US" sz="36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ধানের</a:t>
            </a:r>
            <a:r>
              <a:rPr lang="en-US" sz="36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চারা</a:t>
            </a:r>
            <a:r>
              <a:rPr lang="en-US" sz="36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endParaRPr lang="en-US" sz="3600" b="1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DD4C57-2A98-42CF-98C5-47C1AA1EF76F}"/>
              </a:ext>
            </a:extLst>
          </p:cNvPr>
          <p:cNvSpPr/>
          <p:nvPr/>
        </p:nvSpPr>
        <p:spPr>
          <a:xfrm>
            <a:off x="6934200" y="5715000"/>
            <a:ext cx="47244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ট্রে</a:t>
            </a:r>
            <a:r>
              <a:rPr lang="en-US" sz="36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36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ধানের</a:t>
            </a:r>
            <a:r>
              <a:rPr lang="en-US" sz="36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চারা</a:t>
            </a:r>
            <a:r>
              <a:rPr lang="en-US" sz="36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endParaRPr lang="en-US" sz="3600" b="1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736316-C873-481C-AC75-56A902BAC6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382" b="5220"/>
          <a:stretch/>
        </p:blipFill>
        <p:spPr>
          <a:xfrm>
            <a:off x="838200" y="1591408"/>
            <a:ext cx="5112434" cy="36751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0F27FCB-32BD-4214-8777-ADA1DA1FA3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28" t="887" r="134" b="3215"/>
          <a:stretch/>
        </p:blipFill>
        <p:spPr>
          <a:xfrm>
            <a:off x="6290603" y="1574409"/>
            <a:ext cx="5062025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649908"/>
      </p:ext>
    </p:extLst>
  </p:cSld>
  <p:clrMapOvr>
    <a:masterClrMapping/>
  </p:clrMapOvr>
  <p:transition spd="slow">
    <p:cover dir="l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732739" y="228600"/>
            <a:ext cx="6726521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বীজতলায়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ধানের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চারা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উৎপাদন</a:t>
            </a:r>
            <a:endParaRPr lang="en-US" sz="5400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4E1131E-33EB-44E0-961D-BD861ED712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5" r="1679"/>
          <a:stretch/>
        </p:blipFill>
        <p:spPr>
          <a:xfrm>
            <a:off x="284731" y="1295400"/>
            <a:ext cx="11622538" cy="4876800"/>
          </a:xfrm>
          <a:prstGeom prst="rect">
            <a:avLst/>
          </a:prstGeom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09800" y="228600"/>
            <a:ext cx="7772400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err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54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en-US" sz="54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5400" b="1" dirty="0" err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54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বীজের</a:t>
            </a:r>
            <a:r>
              <a:rPr lang="en-US" sz="54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</a:t>
            </a:r>
            <a:endParaRPr lang="en-US" sz="5400" b="1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E8453B-3D63-412D-A381-D6BE3A2E11E3}"/>
              </a:ext>
            </a:extLst>
          </p:cNvPr>
          <p:cNvSpPr txBox="1"/>
          <p:nvPr/>
        </p:nvSpPr>
        <p:spPr>
          <a:xfrm>
            <a:off x="1219200" y="1371600"/>
            <a:ext cx="5029200" cy="5009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সজীবতা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অঙ্কুরোদগম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৭০-৮০%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বিশুদ্ধতা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বীজের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আকার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বালাই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মুক্ত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তেজস্বিতা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64F44A-0A85-4947-A211-342F853890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371600"/>
            <a:ext cx="5714999" cy="5029200"/>
          </a:xfrm>
          <a:prstGeom prst="rect">
            <a:avLst/>
          </a:prstGeom>
        </p:spPr>
      </p:pic>
    </p:spTree>
  </p:cSld>
  <p:clrMapOvr>
    <a:masterClrMapping/>
  </p:clrMapOvr>
  <p:transition spd="slow">
    <p:cover dir="l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2B65B94-68C8-459C-A8AF-95D6A5877A6D}"/>
              </a:ext>
            </a:extLst>
          </p:cNvPr>
          <p:cNvSpPr txBox="1"/>
          <p:nvPr/>
        </p:nvSpPr>
        <p:spPr>
          <a:xfrm>
            <a:off x="3810000" y="152400"/>
            <a:ext cx="4572000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err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54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জাগ</a:t>
            </a:r>
            <a:r>
              <a:rPr lang="en-US" sz="54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দেওয়া</a:t>
            </a:r>
            <a:endParaRPr lang="en-US" sz="5400" b="1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BB6DD2-C719-41DD-8B02-73DFBAD3479D}"/>
              </a:ext>
            </a:extLst>
          </p:cNvPr>
          <p:cNvSpPr txBox="1"/>
          <p:nvPr/>
        </p:nvSpPr>
        <p:spPr>
          <a:xfrm>
            <a:off x="1143000" y="5638800"/>
            <a:ext cx="34535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জাগ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হয়েছে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78500B-546E-4755-AD06-D389F4EC293E}"/>
              </a:ext>
            </a:extLst>
          </p:cNvPr>
          <p:cNvSpPr txBox="1"/>
          <p:nvPr/>
        </p:nvSpPr>
        <p:spPr>
          <a:xfrm>
            <a:off x="7086600" y="5638800"/>
            <a:ext cx="4139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জাগ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উঠানো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হয়েছে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13AF63-0E17-4F3D-8BD7-FC32839302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496"/>
          <a:stretch/>
        </p:blipFill>
        <p:spPr>
          <a:xfrm>
            <a:off x="533400" y="1348110"/>
            <a:ext cx="5105400" cy="41617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B9F760-CD62-4A49-9802-90844ED4A8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91"/>
          <a:stretch/>
        </p:blipFill>
        <p:spPr>
          <a:xfrm>
            <a:off x="6400800" y="1409700"/>
            <a:ext cx="5082742" cy="4038600"/>
          </a:xfrm>
          <a:prstGeom prst="rect">
            <a:avLst/>
          </a:prstGeom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815</TotalTime>
  <Words>215</Words>
  <Application>Microsoft Office PowerPoint</Application>
  <PresentationFormat>Widescreen</PresentationFormat>
  <Paragraphs>54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দলগত কাজ</vt:lpstr>
      <vt:lpstr>মূল্যায়ন</vt:lpstr>
      <vt:lpstr>বাড়ীর কাজ</vt:lpstr>
      <vt:lpstr>সকলকে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User.TTTC</dc:creator>
  <cp:lastModifiedBy>Shofi Uddin</cp:lastModifiedBy>
  <cp:revision>118</cp:revision>
  <dcterms:created xsi:type="dcterms:W3CDTF">2006-08-16T00:00:00Z</dcterms:created>
  <dcterms:modified xsi:type="dcterms:W3CDTF">2021-04-07T00:59:55Z</dcterms:modified>
</cp:coreProperties>
</file>