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95" r:id="rId3"/>
    <p:sldId id="274" r:id="rId4"/>
    <p:sldId id="289" r:id="rId5"/>
    <p:sldId id="277" r:id="rId6"/>
    <p:sldId id="292" r:id="rId7"/>
    <p:sldId id="276" r:id="rId8"/>
    <p:sldId id="297" r:id="rId9"/>
    <p:sldId id="296" r:id="rId10"/>
    <p:sldId id="269" r:id="rId11"/>
    <p:sldId id="271" r:id="rId12"/>
    <p:sldId id="270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9C6CE"/>
    <a:srgbClr val="CDC2D2"/>
    <a:srgbClr val="119ADF"/>
    <a:srgbClr val="006600"/>
    <a:srgbClr val="FF66FF"/>
    <a:srgbClr val="FFCCCC"/>
    <a:srgbClr val="9900FF"/>
    <a:srgbClr val="23F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5412" autoAdjust="0"/>
  </p:normalViewPr>
  <p:slideViewPr>
    <p:cSldViewPr>
      <p:cViewPr varScale="1">
        <p:scale>
          <a:sx n="62" d="100"/>
          <a:sy n="62" d="100"/>
        </p:scale>
        <p:origin x="10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3A7-2F7D-422C-9362-59504F7FB458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F79-FE6D-46A7-AED5-476F79D5C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09F7-AE2E-458C-B658-9CA2E2E121BA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humayun0709@gmail.com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B028B-CE97-4EB9-9652-55403A267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4545-4CC0-415F-9668-1190358D8FA9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7133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26D6-AEA4-44B1-80B6-AE674B77412F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7422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9385EDC-1537-4983-9C63-A71C56A28975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5472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0B97-6011-4FA2-A748-CD7ECD538F6B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45694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DB021B-EB81-49C9-A40E-3F9526DC46CE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7D7-C903-4DC6-86A2-181F413DE1D8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2626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FD0D-7442-4B0E-A3EA-C20EFE0346D4}" type="datetime1">
              <a:rPr lang="en-US" smtClean="0"/>
              <a:t>07-Apr-21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3737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8DCC-7B16-4F9F-9744-F261497AF585}" type="datetime1">
              <a:rPr lang="en-US" smtClean="0"/>
              <a:t>07-Apr-21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4042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07-Apr-21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0549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D12-92C6-4C6E-8476-2BD4C6FB77C3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9160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B6FA-AE80-4404-BE1A-F8E42AD683F5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5741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74601B-0EFD-49F2-A176-6A96664A2426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cover dir="ld"/>
  </p:transition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932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DDB4B1-4FE8-4BA9-A018-E120DAFE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6223-13A7-4AD5-8311-74A9F1FC00C9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pPr algn="ctr"/>
            <a:r>
              <a:rPr lang="en-US" dirty="0"/>
              <a:t>Engr. Md. Shofi Uddin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72150"/>
            <a:ext cx="2438400" cy="18714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16F445-8265-4E8D-986C-C063FF9869B8}"/>
              </a:ext>
            </a:extLst>
          </p:cNvPr>
          <p:cNvSpPr/>
          <p:nvPr/>
        </p:nvSpPr>
        <p:spPr>
          <a:xfrm>
            <a:off x="29705" y="2454276"/>
            <a:ext cx="119634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02800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0"/>
            <a:ext cx="9753600" cy="102335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533900" y="152400"/>
            <a:ext cx="3124200" cy="809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55B67-75A5-46B3-AF50-94D0EA9E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634B-C705-49CE-BCB6-2CFCFF81D4DF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7CAEB6-2875-4C39-B377-DD5284A00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1430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3D2204-53C6-46B3-B80C-0BDAB9ED020B}"/>
              </a:ext>
            </a:extLst>
          </p:cNvPr>
          <p:cNvSpPr/>
          <p:nvPr/>
        </p:nvSpPr>
        <p:spPr>
          <a:xfrm>
            <a:off x="3276600" y="1905000"/>
            <a:ext cx="47244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6C3A6-3898-4EDE-9439-FE34F5AAB018}"/>
              </a:ext>
            </a:extLst>
          </p:cNvPr>
          <p:cNvSpPr/>
          <p:nvPr/>
        </p:nvSpPr>
        <p:spPr>
          <a:xfrm>
            <a:off x="3276600" y="2743200"/>
            <a:ext cx="59436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677EBF-EC9A-47D5-BF5B-F6242AE39547}"/>
              </a:ext>
            </a:extLst>
          </p:cNvPr>
          <p:cNvSpPr/>
          <p:nvPr/>
        </p:nvSpPr>
        <p:spPr>
          <a:xfrm>
            <a:off x="3276600" y="3581400"/>
            <a:ext cx="54864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8CDAD5-7BBD-4FDB-AB8D-69E011E7A009}"/>
              </a:ext>
            </a:extLst>
          </p:cNvPr>
          <p:cNvSpPr/>
          <p:nvPr/>
        </p:nvSpPr>
        <p:spPr>
          <a:xfrm>
            <a:off x="3276600" y="4343400"/>
            <a:ext cx="3733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943475" y="533400"/>
            <a:ext cx="2305050" cy="787790"/>
          </a:xfrm>
          <a:prstGeom prst="horizontalScroll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81610-C6A6-4100-9867-0656666A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E5F5-003F-488C-89F8-683B0867512B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F0160-FE5F-4B43-9671-277BD66D7495}"/>
              </a:ext>
            </a:extLst>
          </p:cNvPr>
          <p:cNvSpPr txBox="1"/>
          <p:nvPr/>
        </p:nvSpPr>
        <p:spPr>
          <a:xfrm>
            <a:off x="2647950" y="1755465"/>
            <a:ext cx="6896100" cy="3347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সার্ভিসিং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552950" y="533400"/>
            <a:ext cx="30861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28800" y="4800600"/>
            <a:ext cx="8871488" cy="1139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কার্যপ্রনালী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BC754-C105-427C-A28C-EFC76A09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54C-A81C-4200-9AF7-DCEFF3843327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50505-0EDD-49ED-B0B2-B0E03746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453" t="9258" r="18684" b="33279"/>
          <a:stretch/>
        </p:blipFill>
        <p:spPr>
          <a:xfrm>
            <a:off x="2514600" y="1600200"/>
            <a:ext cx="6854578" cy="31629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BC754-C105-427C-A28C-EFC76A09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754C-A81C-4200-9AF7-DCEFF3843327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EBDF2-79C6-4A33-853F-369246C9DF23}"/>
              </a:ext>
            </a:extLst>
          </p:cNvPr>
          <p:cNvSpPr/>
          <p:nvPr/>
        </p:nvSpPr>
        <p:spPr>
          <a:xfrm>
            <a:off x="228600" y="3276600"/>
            <a:ext cx="1173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ln w="0"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ln w="0"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6599D-83AB-4FAF-8632-37C05255E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-838200"/>
            <a:ext cx="4749447" cy="47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03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4.44444E-6 L -2.08333E-7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70C29-BB70-4370-AEE0-25FD1EF7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74F4-451B-4088-8BA3-DA204C54CA6A}" type="datetime1">
              <a:rPr lang="en-US" smtClean="0"/>
              <a:t>07-Apr-21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C83A9-8B91-43EE-8196-16CD64C3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B574B-526A-4FB9-9232-E34008BC4343}"/>
              </a:ext>
            </a:extLst>
          </p:cNvPr>
          <p:cNvSpPr txBox="1">
            <a:spLocks/>
          </p:cNvSpPr>
          <p:nvPr/>
        </p:nvSpPr>
        <p:spPr>
          <a:xfrm>
            <a:off x="5115523" y="106565"/>
            <a:ext cx="1960954" cy="632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84B21D-7D3A-4929-9DD4-7139B7E05A7C}"/>
              </a:ext>
            </a:extLst>
          </p:cNvPr>
          <p:cNvSpPr txBox="1">
            <a:spLocks/>
          </p:cNvSpPr>
          <p:nvPr/>
        </p:nvSpPr>
        <p:spPr>
          <a:xfrm>
            <a:off x="7582293" y="11026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A1A859-99AD-48EA-A376-BD09A5516261}"/>
              </a:ext>
            </a:extLst>
          </p:cNvPr>
          <p:cNvSpPr txBox="1">
            <a:spLocks/>
          </p:cNvSpPr>
          <p:nvPr/>
        </p:nvSpPr>
        <p:spPr>
          <a:xfrm>
            <a:off x="6741763" y="5257800"/>
            <a:ext cx="4688237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সার্ভিসিং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02997-8F02-4143-8990-81D30915AAB3}"/>
              </a:ext>
            </a:extLst>
          </p:cNvPr>
          <p:cNvSpPr/>
          <p:nvPr/>
        </p:nvSpPr>
        <p:spPr>
          <a:xfrm>
            <a:off x="6624394" y="1000865"/>
            <a:ext cx="4896503" cy="53212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03EF3843-598B-4A1D-80D9-997A432F02F0}"/>
              </a:ext>
            </a:extLst>
          </p:cNvPr>
          <p:cNvSpPr/>
          <p:nvPr/>
        </p:nvSpPr>
        <p:spPr>
          <a:xfrm>
            <a:off x="7493050" y="28819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মেশিনারি-2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06831988-2E91-47FA-A151-EFD64D436B72}"/>
              </a:ext>
            </a:extLst>
          </p:cNvPr>
          <p:cNvSpPr/>
          <p:nvPr/>
        </p:nvSpPr>
        <p:spPr>
          <a:xfrm>
            <a:off x="7952449" y="21137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1C2E227-B17E-426C-B003-B67BB8D65990}"/>
              </a:ext>
            </a:extLst>
          </p:cNvPr>
          <p:cNvSpPr/>
          <p:nvPr/>
        </p:nvSpPr>
        <p:spPr>
          <a:xfrm>
            <a:off x="7780568" y="44483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7D5178B4-E6E0-449C-90A4-33BFB7B68CB1}"/>
              </a:ext>
            </a:extLst>
          </p:cNvPr>
          <p:cNvSpPr/>
          <p:nvPr/>
        </p:nvSpPr>
        <p:spPr>
          <a:xfrm>
            <a:off x="7848600" y="3657600"/>
            <a:ext cx="2521081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9DE044-EC79-4FF1-B5BA-21EB34FA1739}"/>
              </a:ext>
            </a:extLst>
          </p:cNvPr>
          <p:cNvGrpSpPr/>
          <p:nvPr/>
        </p:nvGrpSpPr>
        <p:grpSpPr>
          <a:xfrm>
            <a:off x="636564" y="1000865"/>
            <a:ext cx="5038998" cy="5321275"/>
            <a:chOff x="636563" y="723899"/>
            <a:chExt cx="5366337" cy="54101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39FE45-2223-4549-A3A2-527099E5A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B0C448-A6CF-4E64-9D70-7E86D58A74CD}"/>
                </a:ext>
              </a:extLst>
            </p:cNvPr>
            <p:cNvSpPr/>
            <p:nvPr/>
          </p:nvSpPr>
          <p:spPr>
            <a:xfrm>
              <a:off x="4480927" y="4719343"/>
              <a:ext cx="1343460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B5EF02-16DA-4549-A5A7-BFD75B96B897}"/>
                </a:ext>
              </a:extLst>
            </p:cNvPr>
            <p:cNvSpPr/>
            <p:nvPr/>
          </p:nvSpPr>
          <p:spPr>
            <a:xfrm>
              <a:off x="3836964" y="5450329"/>
              <a:ext cx="1415918" cy="271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7AAA1C-DA2E-4C97-B7BA-6EF8B6F64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230503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4A553-D441-4284-A760-FD05549B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591-E88C-4F6A-83AC-CE8A0E92C18E}" type="datetime1">
              <a:rPr lang="en-US" smtClean="0"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45269" y="-60882"/>
            <a:ext cx="590145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GB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61007-3384-4AB3-BA36-59C127121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7667" l="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2" t="16305" r="12644" b="19695"/>
          <a:stretch/>
        </p:blipFill>
        <p:spPr>
          <a:xfrm>
            <a:off x="1600200" y="702824"/>
            <a:ext cx="8686800" cy="545235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19F0FFC-0D64-419B-BF9D-FD65409579BC}"/>
              </a:ext>
            </a:extLst>
          </p:cNvPr>
          <p:cNvSpPr/>
          <p:nvPr/>
        </p:nvSpPr>
        <p:spPr>
          <a:xfrm>
            <a:off x="5562600" y="2133600"/>
            <a:ext cx="1554480" cy="15544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2EE1BA-7AFA-46E4-8948-B96585834B76}"/>
              </a:ext>
            </a:extLst>
          </p:cNvPr>
          <p:cNvSpPr/>
          <p:nvPr/>
        </p:nvSpPr>
        <p:spPr>
          <a:xfrm>
            <a:off x="4572000" y="5486400"/>
            <a:ext cx="32004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DBA34-A579-4B93-A6FD-F6D4C7D8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BAC6-3EA0-4EAC-9869-8F831BD553A0}" type="datetime1">
              <a:rPr lang="en-US" smtClean="0"/>
              <a:t>07-Apr-21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CF1C4-B0F0-4147-986F-31D6C205CB4B}"/>
              </a:ext>
            </a:extLst>
          </p:cNvPr>
          <p:cNvSpPr txBox="1"/>
          <p:nvPr/>
        </p:nvSpPr>
        <p:spPr>
          <a:xfrm>
            <a:off x="2626147" y="457200"/>
            <a:ext cx="693970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GB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300FF-2789-4A01-812A-A0B5233F776D}"/>
              </a:ext>
            </a:extLst>
          </p:cNvPr>
          <p:cNvSpPr txBox="1"/>
          <p:nvPr/>
        </p:nvSpPr>
        <p:spPr>
          <a:xfrm>
            <a:off x="4381500" y="5486400"/>
            <a:ext cx="3429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7511E-59A7-4350-9BD5-7C13A897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371600"/>
            <a:ext cx="6781800" cy="3814763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229100" y="381000"/>
            <a:ext cx="3733800" cy="1447800"/>
          </a:xfrm>
          <a:prstGeom prst="downArrowCallout">
            <a:avLst>
              <a:gd name="adj1" fmla="val 0"/>
              <a:gd name="adj2" fmla="val 1450"/>
              <a:gd name="adj3" fmla="val 25000"/>
              <a:gd name="adj4" fmla="val 64977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A499-9334-42D7-84A0-CFCCA36C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E7D0-FAE7-483A-B419-BCCD54CA4A88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1C93E-E384-4DA3-B3F2-13727616A962}"/>
              </a:ext>
            </a:extLst>
          </p:cNvPr>
          <p:cNvSpPr txBox="1"/>
          <p:nvPr/>
        </p:nvSpPr>
        <p:spPr>
          <a:xfrm>
            <a:off x="2095500" y="1755465"/>
            <a:ext cx="8001000" cy="3347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সার্ভিসিং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DBA34-A579-4B93-A6FD-F6D4C7D8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BAC6-3EA0-4EAC-9869-8F831BD553A0}" type="datetime1">
              <a:rPr lang="en-US" smtClean="0"/>
              <a:t>07-Apr-21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EB1B7-DD3D-4617-AFFE-B03A19312AC0}"/>
              </a:ext>
            </a:extLst>
          </p:cNvPr>
          <p:cNvSpPr txBox="1"/>
          <p:nvPr/>
        </p:nvSpPr>
        <p:spPr>
          <a:xfrm>
            <a:off x="0" y="1447800"/>
            <a:ext cx="7010400" cy="3785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বিযুক্ত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ইঞ্জিনকে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গিয়ার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GB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300FF-2789-4A01-812A-A0B5233F776D}"/>
              </a:ext>
            </a:extLst>
          </p:cNvPr>
          <p:cNvSpPr txBox="1"/>
          <p:nvPr/>
        </p:nvSpPr>
        <p:spPr>
          <a:xfrm>
            <a:off x="2200275" y="457200"/>
            <a:ext cx="779144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D31F3-6757-4817-BC75-D9622C93D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00200"/>
            <a:ext cx="517114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214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7BCDCA-605C-48D5-9868-63DC59F568BA}"/>
              </a:ext>
            </a:extLst>
          </p:cNvPr>
          <p:cNvSpPr/>
          <p:nvPr/>
        </p:nvSpPr>
        <p:spPr>
          <a:xfrm>
            <a:off x="685800" y="4953000"/>
            <a:ext cx="1828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8A7BE3-2AF7-43A6-8165-6F5F7AD05110}"/>
              </a:ext>
            </a:extLst>
          </p:cNvPr>
          <p:cNvSpPr/>
          <p:nvPr/>
        </p:nvSpPr>
        <p:spPr>
          <a:xfrm>
            <a:off x="3200400" y="4953000"/>
            <a:ext cx="1828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DFE96-A10D-44C8-91E5-6F229BE8B237}"/>
              </a:ext>
            </a:extLst>
          </p:cNvPr>
          <p:cNvSpPr/>
          <p:nvPr/>
        </p:nvSpPr>
        <p:spPr>
          <a:xfrm>
            <a:off x="5867400" y="4876800"/>
            <a:ext cx="1828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4479D-48B4-4F71-80F9-924B12F08DBB}"/>
              </a:ext>
            </a:extLst>
          </p:cNvPr>
          <p:cNvSpPr/>
          <p:nvPr/>
        </p:nvSpPr>
        <p:spPr>
          <a:xfrm>
            <a:off x="9525000" y="4800600"/>
            <a:ext cx="1828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1905000" y="10332"/>
            <a:ext cx="8382000" cy="1724252"/>
          </a:xfrm>
          <a:prstGeom prst="downArrowCallout">
            <a:avLst>
              <a:gd name="adj1" fmla="val 0"/>
              <a:gd name="adj2" fmla="val 0"/>
              <a:gd name="adj3" fmla="val 17809"/>
              <a:gd name="adj4" fmla="val 75000"/>
            </a:avLst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860EFEC-6A22-448E-B8AD-99CEFBA178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71" b="26094"/>
          <a:stretch/>
        </p:blipFill>
        <p:spPr>
          <a:xfrm>
            <a:off x="7807952" y="1600201"/>
            <a:ext cx="4384048" cy="30492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90D013-29D5-4C4E-87D1-D8E6CDEED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29360" r="8549" b="20555"/>
          <a:stretch/>
        </p:blipFill>
        <p:spPr>
          <a:xfrm>
            <a:off x="134959" y="1350854"/>
            <a:ext cx="3037643" cy="28788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2217BF-7416-4099-B7D3-463DCF535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600" l="889" r="98889">
                        <a14:backgroundMark x1="4222" y1="94200" x2="98889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33" y="1599205"/>
            <a:ext cx="2332995" cy="25922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5D07AB8-D6C4-4A8D-BA8D-5994B2FBC2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00" b="99000" l="0" r="100000">
                        <a14:backgroundMark x1="96800" y1="37000" x2="99733" y2="42800"/>
                        <a14:backgroundMark x1="96800" y1="75600" x2="99733" y2="72000"/>
                        <a14:backgroundMark x1="27733" y1="40000" x2="61067" y2="7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99"/>
          <a:stretch/>
        </p:blipFill>
        <p:spPr>
          <a:xfrm>
            <a:off x="5562600" y="1524000"/>
            <a:ext cx="2398861" cy="271556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44C89C5-7E88-43FB-A0F0-BAFA796B3F85}"/>
              </a:ext>
            </a:extLst>
          </p:cNvPr>
          <p:cNvSpPr/>
          <p:nvPr/>
        </p:nvSpPr>
        <p:spPr>
          <a:xfrm>
            <a:off x="533400" y="4953000"/>
            <a:ext cx="2133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কভার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510494-4F35-4A66-BC9D-55FA53859E6F}"/>
              </a:ext>
            </a:extLst>
          </p:cNvPr>
          <p:cNvSpPr/>
          <p:nvPr/>
        </p:nvSpPr>
        <p:spPr>
          <a:xfrm>
            <a:off x="3048000" y="4953000"/>
            <a:ext cx="2133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281BF5-33F7-42FA-BC47-B3E14BB4D646}"/>
              </a:ext>
            </a:extLst>
          </p:cNvPr>
          <p:cNvSpPr/>
          <p:nvPr/>
        </p:nvSpPr>
        <p:spPr>
          <a:xfrm>
            <a:off x="5638800" y="4876800"/>
            <a:ext cx="2133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8EEABD-61B1-4E9B-887C-043B0641DBB8}"/>
              </a:ext>
            </a:extLst>
          </p:cNvPr>
          <p:cNvSpPr/>
          <p:nvPr/>
        </p:nvSpPr>
        <p:spPr>
          <a:xfrm>
            <a:off x="9296400" y="4800600"/>
            <a:ext cx="2133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টেনশন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Engr. Md. Shofi Uddin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1905000" y="10332"/>
            <a:ext cx="8382000" cy="1724252"/>
          </a:xfrm>
          <a:prstGeom prst="downArrowCallout">
            <a:avLst>
              <a:gd name="adj1" fmla="val 0"/>
              <a:gd name="adj2" fmla="val 0"/>
              <a:gd name="adj3" fmla="val 17809"/>
              <a:gd name="adj4" fmla="val 75000"/>
            </a:avLst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ক্লাচের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8CDD9-2621-4204-9EE3-C9FE352B38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7" y="1219200"/>
            <a:ext cx="8720666" cy="4905375"/>
          </a:xfrm>
          <a:prstGeom prst="rect">
            <a:avLst/>
          </a:prstGeom>
        </p:spPr>
      </p:pic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944C89C5-7E88-43FB-A0F0-BAFA796B3F85}"/>
              </a:ext>
            </a:extLst>
          </p:cNvPr>
          <p:cNvSpPr/>
          <p:nvPr/>
        </p:nvSpPr>
        <p:spPr>
          <a:xfrm>
            <a:off x="4038600" y="6248400"/>
            <a:ext cx="3352800" cy="533400"/>
          </a:xfrm>
          <a:prstGeom prst="wedgeRectCallout">
            <a:avLst>
              <a:gd name="adj1" fmla="val 431"/>
              <a:gd name="adj2" fmla="val -37720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ক্লাচ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5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4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0104D-12EA-4D6E-8835-E8A767D0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3E3-BEC3-4250-92E0-767BE27F94DD}" type="datetime1">
              <a:rPr lang="en-US" smtClean="0"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1905000" y="10332"/>
            <a:ext cx="8382000" cy="1724252"/>
          </a:xfrm>
          <a:prstGeom prst="downArrowCallout">
            <a:avLst>
              <a:gd name="adj1" fmla="val 0"/>
              <a:gd name="adj2" fmla="val 0"/>
              <a:gd name="adj3" fmla="val 17809"/>
              <a:gd name="adj4" fmla="val 75000"/>
            </a:avLst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ক্লাচ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সার্ভিসিং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4" name="Power tiller clutch plate setting[1]">
            <a:hlinkClick r:id="" action="ppaction://media"/>
            <a:extLst>
              <a:ext uri="{FF2B5EF4-FFF2-40B4-BE49-F238E27FC236}">
                <a16:creationId xmlns:a16="http://schemas.microsoft.com/office/drawing/2014/main" id="{D3F49CFA-4288-4A9B-850E-7984A14CF2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1219200"/>
            <a:ext cx="8382000" cy="52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288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76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1583</TotalTime>
  <Words>262</Words>
  <Application>Microsoft Office PowerPoint</Application>
  <PresentationFormat>Widescreen</PresentationFormat>
  <Paragraphs>70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NikoshBAN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214</cp:revision>
  <dcterms:created xsi:type="dcterms:W3CDTF">2006-08-16T00:00:00Z</dcterms:created>
  <dcterms:modified xsi:type="dcterms:W3CDTF">2021-04-07T01:27:00Z</dcterms:modified>
</cp:coreProperties>
</file>