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5" r:id="rId3"/>
    <p:sldId id="260" r:id="rId4"/>
    <p:sldId id="258" r:id="rId5"/>
    <p:sldId id="282" r:id="rId6"/>
    <p:sldId id="259" r:id="rId7"/>
    <p:sldId id="261" r:id="rId8"/>
    <p:sldId id="262" r:id="rId9"/>
    <p:sldId id="263" r:id="rId10"/>
    <p:sldId id="275" r:id="rId11"/>
    <p:sldId id="264" r:id="rId12"/>
    <p:sldId id="266" r:id="rId13"/>
    <p:sldId id="267" r:id="rId14"/>
    <p:sldId id="268" r:id="rId15"/>
    <p:sldId id="269" r:id="rId16"/>
    <p:sldId id="274" r:id="rId17"/>
    <p:sldId id="278" r:id="rId18"/>
    <p:sldId id="270" r:id="rId19"/>
    <p:sldId id="271" r:id="rId20"/>
    <p:sldId id="273" r:id="rId21"/>
    <p:sldId id="279" r:id="rId22"/>
    <p:sldId id="280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77" d="100"/>
          <a:sy n="77" d="100"/>
        </p:scale>
        <p:origin x="-3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0A8E1-7A8C-45C5-B2E4-CAF6CD5C3CA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62DA7-0C76-4A51-B825-9DB4D8D17B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2DA7-0C76-4A51-B825-9DB4D8D17B5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FBB7-C8B5-4F4C-AA2A-1D7148CF7000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5410200"/>
            <a:ext cx="3733800" cy="1371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31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914400"/>
            <a:ext cx="5257800" cy="25045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19400" y="3733800"/>
            <a:ext cx="37338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 বিনিময়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0"/>
            <a:ext cx="496316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953000"/>
            <a:ext cx="2667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স্বর্ণ, রৌপ্য, পাথর, অন্য ধাতব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905000"/>
            <a:ext cx="4038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05000"/>
            <a:ext cx="4139738" cy="274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76400" y="5334000"/>
            <a:ext cx="5486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 ও শহর সৃষ্টি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914400"/>
            <a:ext cx="434340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9800" y="4648200"/>
            <a:ext cx="4343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সংগঠন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36" y="533400"/>
            <a:ext cx="7800727" cy="3992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5181600"/>
            <a:ext cx="37338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বিপ্লব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222" y="762000"/>
            <a:ext cx="5164156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953000"/>
            <a:ext cx="4038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উন্নয়ন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28800" y="1219200"/>
            <a:ext cx="5101781" cy="2781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4800600"/>
            <a:ext cx="4038600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 বিকাশ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71600"/>
            <a:ext cx="5832231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5105400"/>
            <a:ext cx="37338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বীমা</a:t>
            </a:r>
          </a:p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405" y="1371600"/>
            <a:ext cx="6278990" cy="33435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5334000"/>
            <a:ext cx="42672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542" y="990600"/>
            <a:ext cx="6421315" cy="34177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4648200"/>
            <a:ext cx="42672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ব্যাংকিং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/>
            </a:extLst>
          </p:cNvPr>
          <p:cNvSpPr/>
          <p:nvPr/>
        </p:nvSpPr>
        <p:spPr>
          <a:xfrm>
            <a:off x="3124200" y="381000"/>
            <a:ext cx="3352800" cy="990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1044575" y="2982913"/>
            <a:ext cx="3222625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altLang="en-US" sz="32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altLang="en-US" sz="3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altLang="en-US" sz="3200" dirty="0" err="1" smtClean="0">
                <a:latin typeface="SutonnyMJ" pitchFamily="2" charset="0"/>
                <a:cs typeface="SutonnyMJ" pitchFamily="2" charset="0"/>
              </a:rPr>
              <a:t>mvnveDÏxb</a:t>
            </a:r>
            <a:r>
              <a:rPr lang="en-US" alt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200" dirty="0" err="1" smtClean="0">
                <a:latin typeface="SutonnyMJ" pitchFamily="2" charset="0"/>
                <a:cs typeface="SutonnyMJ" pitchFamily="2" charset="0"/>
              </a:rPr>
              <a:t>fu~Bqv</a:t>
            </a:r>
            <a:endParaRPr lang="en-US" alt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altLang="en-US" sz="3200" dirty="0" err="1" smtClean="0">
                <a:latin typeface="SutonnyMJ" pitchFamily="2" charset="0"/>
              </a:rPr>
              <a:t>Aa¨ÿ</a:t>
            </a:r>
            <a:r>
              <a:rPr lang="en-US" altLang="en-US" sz="32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altLang="en-US" sz="3200" dirty="0" err="1" smtClean="0">
                <a:latin typeface="SutonnyMJ" pitchFamily="2" charset="0"/>
              </a:rPr>
              <a:t>Avj-Avwgb</a:t>
            </a:r>
            <a:r>
              <a:rPr lang="en-US" altLang="en-US" sz="3200" dirty="0" smtClean="0">
                <a:latin typeface="SutonnyMJ" pitchFamily="2" charset="0"/>
              </a:rPr>
              <a:t> </a:t>
            </a:r>
            <a:r>
              <a:rPr lang="en-US" altLang="en-US" sz="3200" dirty="0" err="1" smtClean="0">
                <a:latin typeface="SutonnyMJ" pitchFamily="2" charset="0"/>
              </a:rPr>
              <a:t>cvewjK</a:t>
            </a:r>
            <a:r>
              <a:rPr lang="en-US" altLang="en-US" sz="3200" dirty="0" smtClean="0">
                <a:latin typeface="SutonnyMJ" pitchFamily="2" charset="0"/>
              </a:rPr>
              <a:t> ¯‹</a:t>
            </a:r>
            <a:r>
              <a:rPr lang="en-US" altLang="en-US" sz="3200" dirty="0" err="1" smtClean="0">
                <a:latin typeface="SutonnyMJ" pitchFamily="2" charset="0"/>
              </a:rPr>
              <a:t>zj</a:t>
            </a:r>
            <a:r>
              <a:rPr lang="en-US" altLang="en-US" sz="3200" dirty="0" smtClean="0">
                <a:latin typeface="SutonnyMJ" pitchFamily="2" charset="0"/>
              </a:rPr>
              <a:t> GÛ </a:t>
            </a:r>
            <a:r>
              <a:rPr lang="en-US" altLang="en-US" sz="3200" dirty="0" err="1" smtClean="0">
                <a:latin typeface="SutonnyMJ" pitchFamily="2" charset="0"/>
              </a:rPr>
              <a:t>K‡jR</a:t>
            </a:r>
            <a:endParaRPr lang="en-US" altLang="en-US" sz="3200" dirty="0" smtClean="0">
              <a:latin typeface="SutonnyMJ" pitchFamily="2" charset="0"/>
            </a:endParaRPr>
          </a:p>
          <a:p>
            <a:pPr algn="ctr"/>
            <a:r>
              <a:rPr lang="en-US" altLang="en-US" sz="3200" dirty="0" err="1" smtClean="0">
                <a:latin typeface="SutonnyMJ" pitchFamily="2" charset="0"/>
              </a:rPr>
              <a:t>cwj‡UKwbK¨vj</a:t>
            </a:r>
            <a:r>
              <a:rPr lang="en-US" altLang="en-US" sz="3200" dirty="0" smtClean="0">
                <a:latin typeface="SutonnyMJ" pitchFamily="2" charset="0"/>
              </a:rPr>
              <a:t>, </a:t>
            </a:r>
            <a:r>
              <a:rPr lang="en-US" altLang="en-US" sz="3200" dirty="0" err="1" smtClean="0">
                <a:latin typeface="SutonnyMJ" pitchFamily="2" charset="0"/>
              </a:rPr>
              <a:t>PÆMÖvg</a:t>
            </a:r>
            <a:r>
              <a:rPr lang="en-US" altLang="en-US" sz="3200" dirty="0" smtClean="0">
                <a:latin typeface="SutonnyMJ" pitchFamily="2" charset="0"/>
              </a:rPr>
              <a:t>|</a:t>
            </a:r>
            <a:endParaRPr lang="bn-IN" altLang="en-US" sz="3200" dirty="0">
              <a:latin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044576" y="1828800"/>
            <a:ext cx="3222624" cy="1025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4906963" y="2982913"/>
            <a:ext cx="3322637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smtClean="0">
                <a:latin typeface="SutonnyMJ" pitchFamily="2" charset="0"/>
              </a:rPr>
              <a:t>beg</a:t>
            </a:r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4876801" y="1828800"/>
            <a:ext cx="3352800" cy="1036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33368" y="3048000"/>
            <a:ext cx="168411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0480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762000"/>
            <a:ext cx="4800600" cy="1219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581400"/>
            <a:ext cx="6781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আধুনিক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যুগের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বিকাশের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পগুলো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95600" y="762000"/>
            <a:ext cx="3505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0"/>
            <a:ext cx="8915400" cy="2209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যুগে কাগজী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ধাতব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  প্রচলন হয়?</a:t>
            </a:r>
          </a:p>
          <a:p>
            <a:pPr>
              <a:buFont typeface="Arial" charset="0"/>
              <a:buChar char="•"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শিল্প বিপ্লব কী ব্যাখ্যা কর।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685800"/>
            <a:ext cx="4648200" cy="1676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581400"/>
            <a:ext cx="7162800" cy="990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যুগের বিপ্লব সমূহ লিখে আনবে।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752600" y="5843588"/>
            <a:ext cx="6324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457200"/>
            <a:ext cx="5943600" cy="10668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04504"/>
            <a:ext cx="7943850" cy="4472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90800"/>
            <a:ext cx="9144000" cy="152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উৎপত্তি ও ক্রমবিকাশ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38400" y="0"/>
            <a:ext cx="43434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09800"/>
            <a:ext cx="7620000" cy="381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ব্যবসায়ের উৎপত্তি ও ক্রমবিকাশের ধারা  কি তা বর্ণনা করতে পার</a:t>
            </a:r>
            <a:r>
              <a:rPr lang="bn-IN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ব্যবসায়ের উৎপত্তি ও ক্রমবিকাশের ধারা কে বিভিন্ন যুগে ভাগ করতে পার</a:t>
            </a:r>
            <a:r>
              <a:rPr lang="bn-IN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বিভিন্ন যুগে ব্যবসায়ের উৎপত্তি ও ক্রমবিকাশের পর্যায় ব্যাখ্যা করতে পার</a:t>
            </a:r>
            <a:r>
              <a:rPr lang="bn-IN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04800"/>
            <a:ext cx="7265237" cy="4228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4960203"/>
            <a:ext cx="4800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প্রাচীণ যুগে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914400"/>
            <a:ext cx="55880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4876800"/>
            <a:ext cx="29718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মৎস্য শিকার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762000"/>
            <a:ext cx="4884420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2895600"/>
            <a:ext cx="4038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4724400"/>
            <a:ext cx="3429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ফল মূল আহরণ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04800"/>
            <a:ext cx="57150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4267200"/>
            <a:ext cx="3200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কাজ</a:t>
            </a:r>
            <a:endParaRPr lang="en-US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156</Words>
  <Application>Microsoft Office PowerPoint</Application>
  <PresentationFormat>On-screen Show (4:3)</PresentationFormat>
  <Paragraphs>46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59</cp:revision>
  <dcterms:created xsi:type="dcterms:W3CDTF">2015-02-13T16:30:21Z</dcterms:created>
  <dcterms:modified xsi:type="dcterms:W3CDTF">2021-04-07T13:44:05Z</dcterms:modified>
</cp:coreProperties>
</file>