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7" r:id="rId4"/>
    <p:sldId id="256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68" r:id="rId17"/>
    <p:sldId id="271" r:id="rId18"/>
    <p:sldId id="276" r:id="rId19"/>
    <p:sldId id="270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CF96B-A288-451B-BD18-405D1301A93A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689EF2-2DCF-49A6-9247-DD31B03012FC}">
      <dgm:prSet phldrT="[Text]"/>
      <dgm:spPr/>
      <dgm:t>
        <a:bodyPr/>
        <a:lstStyle/>
        <a:p>
          <a:r>
            <a:rPr lang="en-US" dirty="0" err="1" smtClean="0"/>
            <a:t>আইন</a:t>
          </a:r>
          <a:endParaRPr lang="en-US" dirty="0"/>
        </a:p>
      </dgm:t>
    </dgm:pt>
    <dgm:pt modelId="{6A6297E9-3944-475B-A426-49BCBDB9935F}" type="parTrans" cxnId="{7DEF5D50-44B8-489F-ACA5-8BAEEE64CBA3}">
      <dgm:prSet/>
      <dgm:spPr/>
      <dgm:t>
        <a:bodyPr/>
        <a:lstStyle/>
        <a:p>
          <a:endParaRPr lang="en-US"/>
        </a:p>
      </dgm:t>
    </dgm:pt>
    <dgm:pt modelId="{58CB36F1-0613-4840-B643-2EAF68FFF03F}" type="sibTrans" cxnId="{7DEF5D50-44B8-489F-ACA5-8BAEEE64CBA3}">
      <dgm:prSet/>
      <dgm:spPr/>
      <dgm:t>
        <a:bodyPr/>
        <a:lstStyle/>
        <a:p>
          <a:endParaRPr lang="en-US"/>
        </a:p>
      </dgm:t>
    </dgm:pt>
    <dgm:pt modelId="{FEF8E3DE-C304-4828-AF4A-06DDC2CD6DFD}">
      <dgm:prSet phldrT="[Text]"/>
      <dgm:spPr/>
      <dgm:t>
        <a:bodyPr/>
        <a:lstStyle/>
        <a:p>
          <a:r>
            <a:rPr lang="en-US" dirty="0" err="1" smtClean="0"/>
            <a:t>শাসন</a:t>
          </a:r>
          <a:r>
            <a:rPr lang="en-US" dirty="0" smtClean="0"/>
            <a:t> </a:t>
          </a:r>
          <a:endParaRPr lang="en-US" dirty="0"/>
        </a:p>
      </dgm:t>
    </dgm:pt>
    <dgm:pt modelId="{F893DE47-4CCC-46FF-B674-B2ADB659819C}" type="parTrans" cxnId="{6BC389C5-D242-4B13-B8D7-CA1F3EB69692}">
      <dgm:prSet/>
      <dgm:spPr/>
      <dgm:t>
        <a:bodyPr/>
        <a:lstStyle/>
        <a:p>
          <a:endParaRPr lang="en-US"/>
        </a:p>
      </dgm:t>
    </dgm:pt>
    <dgm:pt modelId="{E7A0B1F1-58F0-4F1D-80BA-4F7C895ABD80}" type="sibTrans" cxnId="{6BC389C5-D242-4B13-B8D7-CA1F3EB69692}">
      <dgm:prSet/>
      <dgm:spPr/>
      <dgm:t>
        <a:bodyPr/>
        <a:lstStyle/>
        <a:p>
          <a:endParaRPr lang="en-US"/>
        </a:p>
      </dgm:t>
    </dgm:pt>
    <dgm:pt modelId="{1D672BC5-EC27-4C5E-8698-716AA1D70600}">
      <dgm:prSet phldrT="[Text]"/>
      <dgm:spPr/>
      <dgm:t>
        <a:bodyPr/>
        <a:lstStyle/>
        <a:p>
          <a:r>
            <a:rPr lang="en-US" dirty="0" err="1" smtClean="0"/>
            <a:t>অর্থ</a:t>
          </a:r>
          <a:r>
            <a:rPr lang="en-US" dirty="0" smtClean="0"/>
            <a:t> </a:t>
          </a:r>
          <a:endParaRPr lang="en-US" dirty="0"/>
        </a:p>
      </dgm:t>
    </dgm:pt>
    <dgm:pt modelId="{880F609B-1223-4600-842B-B1CE13A9BCA2}" type="parTrans" cxnId="{5DA38B5F-AADA-4401-8091-698C28D45ABA}">
      <dgm:prSet/>
      <dgm:spPr/>
      <dgm:t>
        <a:bodyPr/>
        <a:lstStyle/>
        <a:p>
          <a:endParaRPr lang="en-US"/>
        </a:p>
      </dgm:t>
    </dgm:pt>
    <dgm:pt modelId="{97FD780B-8513-4557-9357-7C4C459607DB}" type="sibTrans" cxnId="{5DA38B5F-AADA-4401-8091-698C28D45ABA}">
      <dgm:prSet/>
      <dgm:spPr/>
      <dgm:t>
        <a:bodyPr/>
        <a:lstStyle/>
        <a:p>
          <a:endParaRPr lang="en-US"/>
        </a:p>
      </dgm:t>
    </dgm:pt>
    <dgm:pt modelId="{D76AB1C8-7A66-448D-A4BA-8F4F0E5D64AB}">
      <dgm:prSet phldrT="[Text]"/>
      <dgm:spPr/>
      <dgm:t>
        <a:bodyPr/>
        <a:lstStyle/>
        <a:p>
          <a:r>
            <a:rPr lang="en-US" dirty="0" err="1" smtClean="0"/>
            <a:t>সামরিক</a:t>
          </a:r>
          <a:r>
            <a:rPr lang="en-US" dirty="0" smtClean="0"/>
            <a:t> </a:t>
          </a:r>
          <a:endParaRPr lang="en-US" dirty="0"/>
        </a:p>
      </dgm:t>
    </dgm:pt>
    <dgm:pt modelId="{EF191A9E-4EE4-4281-A80B-CD1A63D028A7}" type="parTrans" cxnId="{1B7C0BB2-E36C-4036-B502-CA5BEF34EE30}">
      <dgm:prSet/>
      <dgm:spPr/>
      <dgm:t>
        <a:bodyPr/>
        <a:lstStyle/>
        <a:p>
          <a:endParaRPr lang="en-US"/>
        </a:p>
      </dgm:t>
    </dgm:pt>
    <dgm:pt modelId="{808CDCA7-D669-4B8A-A9BA-AA0788B8C6CE}" type="sibTrans" cxnId="{1B7C0BB2-E36C-4036-B502-CA5BEF34EE30}">
      <dgm:prSet/>
      <dgm:spPr/>
      <dgm:t>
        <a:bodyPr/>
        <a:lstStyle/>
        <a:p>
          <a:endParaRPr lang="en-US"/>
        </a:p>
      </dgm:t>
    </dgm:pt>
    <dgm:pt modelId="{7DCF6D02-2658-400D-8787-E8EEB6E73B81}" type="pres">
      <dgm:prSet presAssocID="{6DDCF96B-A288-451B-BD18-405D1301A9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366A0B-6666-49FE-8618-4C9B597E5E38}" type="pres">
      <dgm:prSet presAssocID="{AA689EF2-2DCF-49A6-9247-DD31B03012F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AEC0F-8C2F-43FF-A082-22D1DDD5BB7F}" type="pres">
      <dgm:prSet presAssocID="{58CB36F1-0613-4840-B643-2EAF68FFF03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21D3F6A-BB05-4940-B8E0-CEB2B19D509A}" type="pres">
      <dgm:prSet presAssocID="{58CB36F1-0613-4840-B643-2EAF68FFF03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1E21530-F8FD-47AB-A74E-5D3BDB750240}" type="pres">
      <dgm:prSet presAssocID="{FEF8E3DE-C304-4828-AF4A-06DDC2CD6DF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926B6-AA89-42A4-826B-4690349D0B00}" type="pres">
      <dgm:prSet presAssocID="{E7A0B1F1-58F0-4F1D-80BA-4F7C895ABD8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75E8ADB-0784-401B-BEF9-78A5C23597C6}" type="pres">
      <dgm:prSet presAssocID="{E7A0B1F1-58F0-4F1D-80BA-4F7C895ABD8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F6AB9B4-D52E-4F86-9E7C-850D68A10BEA}" type="pres">
      <dgm:prSet presAssocID="{1D672BC5-EC27-4C5E-8698-716AA1D7060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28A73-D9B4-446D-B46E-0AA572B6FB04}" type="pres">
      <dgm:prSet presAssocID="{97FD780B-8513-4557-9357-7C4C459607D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798C713-391D-43FF-A8D4-72ACB04FDBDA}" type="pres">
      <dgm:prSet presAssocID="{97FD780B-8513-4557-9357-7C4C459607D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6A9AF1B-DC14-4A26-A621-03218716AEAC}" type="pres">
      <dgm:prSet presAssocID="{D76AB1C8-7A66-448D-A4BA-8F4F0E5D64A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1C9F7-6012-4BFB-8DF9-527AB5BEFEB1}" type="pres">
      <dgm:prSet presAssocID="{808CDCA7-D669-4B8A-A9BA-AA0788B8C6C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C155D41-64E1-472D-B0B5-25A04C77B5B6}" type="pres">
      <dgm:prSet presAssocID="{808CDCA7-D669-4B8A-A9BA-AA0788B8C6C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24F5E135-F3CF-48FC-851B-B3B03CF7EA75}" type="presOf" srcId="{E7A0B1F1-58F0-4F1D-80BA-4F7C895ABD80}" destId="{775E8ADB-0784-401B-BEF9-78A5C23597C6}" srcOrd="1" destOrd="0" presId="urn:microsoft.com/office/officeart/2005/8/layout/cycle2"/>
    <dgm:cxn modelId="{7E04515F-59BD-421F-AF1A-4E3FE7729DAE}" type="presOf" srcId="{6DDCF96B-A288-451B-BD18-405D1301A93A}" destId="{7DCF6D02-2658-400D-8787-E8EEB6E73B81}" srcOrd="0" destOrd="0" presId="urn:microsoft.com/office/officeart/2005/8/layout/cycle2"/>
    <dgm:cxn modelId="{2B7BAB20-EB94-4FEC-B9F5-0F49195642E0}" type="presOf" srcId="{58CB36F1-0613-4840-B643-2EAF68FFF03F}" destId="{221D3F6A-BB05-4940-B8E0-CEB2B19D509A}" srcOrd="1" destOrd="0" presId="urn:microsoft.com/office/officeart/2005/8/layout/cycle2"/>
    <dgm:cxn modelId="{C6FC76B6-2FE6-4AB8-BE90-F46940B33100}" type="presOf" srcId="{808CDCA7-D669-4B8A-A9BA-AA0788B8C6CE}" destId="{F521C9F7-6012-4BFB-8DF9-527AB5BEFEB1}" srcOrd="0" destOrd="0" presId="urn:microsoft.com/office/officeart/2005/8/layout/cycle2"/>
    <dgm:cxn modelId="{5DA38B5F-AADA-4401-8091-698C28D45ABA}" srcId="{6DDCF96B-A288-451B-BD18-405D1301A93A}" destId="{1D672BC5-EC27-4C5E-8698-716AA1D70600}" srcOrd="2" destOrd="0" parTransId="{880F609B-1223-4600-842B-B1CE13A9BCA2}" sibTransId="{97FD780B-8513-4557-9357-7C4C459607DB}"/>
    <dgm:cxn modelId="{DB7D36FC-8E60-4365-B76F-A5A6D8954F61}" type="presOf" srcId="{E7A0B1F1-58F0-4F1D-80BA-4F7C895ABD80}" destId="{700926B6-AA89-42A4-826B-4690349D0B00}" srcOrd="0" destOrd="0" presId="urn:microsoft.com/office/officeart/2005/8/layout/cycle2"/>
    <dgm:cxn modelId="{27733536-9A6C-48AE-97F3-D7722254FD87}" type="presOf" srcId="{808CDCA7-D669-4B8A-A9BA-AA0788B8C6CE}" destId="{4C155D41-64E1-472D-B0B5-25A04C77B5B6}" srcOrd="1" destOrd="0" presId="urn:microsoft.com/office/officeart/2005/8/layout/cycle2"/>
    <dgm:cxn modelId="{BE08BE96-3841-4C1E-926F-2BF390B9B381}" type="presOf" srcId="{AA689EF2-2DCF-49A6-9247-DD31B03012FC}" destId="{78366A0B-6666-49FE-8618-4C9B597E5E38}" srcOrd="0" destOrd="0" presId="urn:microsoft.com/office/officeart/2005/8/layout/cycle2"/>
    <dgm:cxn modelId="{3E6CD0C1-9ECD-4CBA-AD5D-C76548044124}" type="presOf" srcId="{D76AB1C8-7A66-448D-A4BA-8F4F0E5D64AB}" destId="{96A9AF1B-DC14-4A26-A621-03218716AEAC}" srcOrd="0" destOrd="0" presId="urn:microsoft.com/office/officeart/2005/8/layout/cycle2"/>
    <dgm:cxn modelId="{1515F568-B4AD-44BE-9CBF-558D73A7A9CC}" type="presOf" srcId="{97FD780B-8513-4557-9357-7C4C459607DB}" destId="{69428A73-D9B4-446D-B46E-0AA572B6FB04}" srcOrd="0" destOrd="0" presId="urn:microsoft.com/office/officeart/2005/8/layout/cycle2"/>
    <dgm:cxn modelId="{1B7C0BB2-E36C-4036-B502-CA5BEF34EE30}" srcId="{6DDCF96B-A288-451B-BD18-405D1301A93A}" destId="{D76AB1C8-7A66-448D-A4BA-8F4F0E5D64AB}" srcOrd="3" destOrd="0" parTransId="{EF191A9E-4EE4-4281-A80B-CD1A63D028A7}" sibTransId="{808CDCA7-D669-4B8A-A9BA-AA0788B8C6CE}"/>
    <dgm:cxn modelId="{7DEF5D50-44B8-489F-ACA5-8BAEEE64CBA3}" srcId="{6DDCF96B-A288-451B-BD18-405D1301A93A}" destId="{AA689EF2-2DCF-49A6-9247-DD31B03012FC}" srcOrd="0" destOrd="0" parTransId="{6A6297E9-3944-475B-A426-49BCBDB9935F}" sibTransId="{58CB36F1-0613-4840-B643-2EAF68FFF03F}"/>
    <dgm:cxn modelId="{6BC389C5-D242-4B13-B8D7-CA1F3EB69692}" srcId="{6DDCF96B-A288-451B-BD18-405D1301A93A}" destId="{FEF8E3DE-C304-4828-AF4A-06DDC2CD6DFD}" srcOrd="1" destOrd="0" parTransId="{F893DE47-4CCC-46FF-B674-B2ADB659819C}" sibTransId="{E7A0B1F1-58F0-4F1D-80BA-4F7C895ABD80}"/>
    <dgm:cxn modelId="{8A951B27-9872-4463-A204-7EA584A5C25C}" type="presOf" srcId="{58CB36F1-0613-4840-B643-2EAF68FFF03F}" destId="{B6AAEC0F-8C2F-43FF-A082-22D1DDD5BB7F}" srcOrd="0" destOrd="0" presId="urn:microsoft.com/office/officeart/2005/8/layout/cycle2"/>
    <dgm:cxn modelId="{B948170F-8905-4A8B-87ED-330EE8961EEC}" type="presOf" srcId="{FEF8E3DE-C304-4828-AF4A-06DDC2CD6DFD}" destId="{51E21530-F8FD-47AB-A74E-5D3BDB750240}" srcOrd="0" destOrd="0" presId="urn:microsoft.com/office/officeart/2005/8/layout/cycle2"/>
    <dgm:cxn modelId="{9170A92D-A082-40BB-9185-B859EA488706}" type="presOf" srcId="{97FD780B-8513-4557-9357-7C4C459607DB}" destId="{A798C713-391D-43FF-A8D4-72ACB04FDBDA}" srcOrd="1" destOrd="0" presId="urn:microsoft.com/office/officeart/2005/8/layout/cycle2"/>
    <dgm:cxn modelId="{C6424EFB-16F3-43CF-BB06-43AF62207F4D}" type="presOf" srcId="{1D672BC5-EC27-4C5E-8698-716AA1D70600}" destId="{EF6AB9B4-D52E-4F86-9E7C-850D68A10BEA}" srcOrd="0" destOrd="0" presId="urn:microsoft.com/office/officeart/2005/8/layout/cycle2"/>
    <dgm:cxn modelId="{DC3C4810-351D-4F52-973A-D4AB8FC70DA7}" type="presParOf" srcId="{7DCF6D02-2658-400D-8787-E8EEB6E73B81}" destId="{78366A0B-6666-49FE-8618-4C9B597E5E38}" srcOrd="0" destOrd="0" presId="urn:microsoft.com/office/officeart/2005/8/layout/cycle2"/>
    <dgm:cxn modelId="{8FF5449C-6692-4406-8AD0-A24441945C72}" type="presParOf" srcId="{7DCF6D02-2658-400D-8787-E8EEB6E73B81}" destId="{B6AAEC0F-8C2F-43FF-A082-22D1DDD5BB7F}" srcOrd="1" destOrd="0" presId="urn:microsoft.com/office/officeart/2005/8/layout/cycle2"/>
    <dgm:cxn modelId="{B24DA221-316D-4954-8F30-1F7236767DFA}" type="presParOf" srcId="{B6AAEC0F-8C2F-43FF-A082-22D1DDD5BB7F}" destId="{221D3F6A-BB05-4940-B8E0-CEB2B19D509A}" srcOrd="0" destOrd="0" presId="urn:microsoft.com/office/officeart/2005/8/layout/cycle2"/>
    <dgm:cxn modelId="{DA005A45-38FC-4366-9D7B-10319C4FD252}" type="presParOf" srcId="{7DCF6D02-2658-400D-8787-E8EEB6E73B81}" destId="{51E21530-F8FD-47AB-A74E-5D3BDB750240}" srcOrd="2" destOrd="0" presId="urn:microsoft.com/office/officeart/2005/8/layout/cycle2"/>
    <dgm:cxn modelId="{BBEDA467-58E5-49BE-8BAE-326E69F44E0C}" type="presParOf" srcId="{7DCF6D02-2658-400D-8787-E8EEB6E73B81}" destId="{700926B6-AA89-42A4-826B-4690349D0B00}" srcOrd="3" destOrd="0" presId="urn:microsoft.com/office/officeart/2005/8/layout/cycle2"/>
    <dgm:cxn modelId="{FADCCC40-1D53-4987-AE70-8ADA1A7D34C9}" type="presParOf" srcId="{700926B6-AA89-42A4-826B-4690349D0B00}" destId="{775E8ADB-0784-401B-BEF9-78A5C23597C6}" srcOrd="0" destOrd="0" presId="urn:microsoft.com/office/officeart/2005/8/layout/cycle2"/>
    <dgm:cxn modelId="{2A190F39-0A11-410F-ACD2-6D5279589B19}" type="presParOf" srcId="{7DCF6D02-2658-400D-8787-E8EEB6E73B81}" destId="{EF6AB9B4-D52E-4F86-9E7C-850D68A10BEA}" srcOrd="4" destOrd="0" presId="urn:microsoft.com/office/officeart/2005/8/layout/cycle2"/>
    <dgm:cxn modelId="{15D17D8D-1100-40CA-8536-CE99C69BAC45}" type="presParOf" srcId="{7DCF6D02-2658-400D-8787-E8EEB6E73B81}" destId="{69428A73-D9B4-446D-B46E-0AA572B6FB04}" srcOrd="5" destOrd="0" presId="urn:microsoft.com/office/officeart/2005/8/layout/cycle2"/>
    <dgm:cxn modelId="{BA5CE06F-53D9-473D-BC4C-CD55516CEF66}" type="presParOf" srcId="{69428A73-D9B4-446D-B46E-0AA572B6FB04}" destId="{A798C713-391D-43FF-A8D4-72ACB04FDBDA}" srcOrd="0" destOrd="0" presId="urn:microsoft.com/office/officeart/2005/8/layout/cycle2"/>
    <dgm:cxn modelId="{827C10FF-DF5D-497B-86AC-B53E7958346C}" type="presParOf" srcId="{7DCF6D02-2658-400D-8787-E8EEB6E73B81}" destId="{96A9AF1B-DC14-4A26-A621-03218716AEAC}" srcOrd="6" destOrd="0" presId="urn:microsoft.com/office/officeart/2005/8/layout/cycle2"/>
    <dgm:cxn modelId="{B52EE6F4-032D-44E6-A3B5-817C34BCF527}" type="presParOf" srcId="{7DCF6D02-2658-400D-8787-E8EEB6E73B81}" destId="{F521C9F7-6012-4BFB-8DF9-527AB5BEFEB1}" srcOrd="7" destOrd="0" presId="urn:microsoft.com/office/officeart/2005/8/layout/cycle2"/>
    <dgm:cxn modelId="{0D7F1AA2-8872-4BD5-97CF-B5ED5193339A}" type="presParOf" srcId="{F521C9F7-6012-4BFB-8DF9-527AB5BEFEB1}" destId="{4C155D41-64E1-472D-B0B5-25A04C77B5B6}" srcOrd="0" destOrd="0" presId="urn:microsoft.com/office/officeart/2005/8/layout/cycle2"/>
  </dgm:cxnLst>
  <dgm:bg>
    <a:effectLst>
      <a:outerShdw blurRad="50800" dist="38100" dir="10800000" algn="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66A0B-6666-49FE-8618-4C9B597E5E38}">
      <dsp:nvSpPr>
        <dsp:cNvPr id="0" name=""/>
        <dsp:cNvSpPr/>
      </dsp:nvSpPr>
      <dsp:spPr>
        <a:xfrm>
          <a:off x="3190951" y="1334"/>
          <a:ext cx="1658784" cy="16587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আইন</a:t>
          </a:r>
          <a:endParaRPr lang="en-US" sz="2500" kern="1200" dirty="0"/>
        </a:p>
      </dsp:txBody>
      <dsp:txXfrm>
        <a:off x="3433874" y="244257"/>
        <a:ext cx="1172938" cy="1172938"/>
      </dsp:txXfrm>
    </dsp:sp>
    <dsp:sp modelId="{B6AAEC0F-8C2F-43FF-A082-22D1DDD5BB7F}">
      <dsp:nvSpPr>
        <dsp:cNvPr id="0" name=""/>
        <dsp:cNvSpPr/>
      </dsp:nvSpPr>
      <dsp:spPr>
        <a:xfrm rot="2700000">
          <a:off x="4671505" y="1421908"/>
          <a:ext cx="439879" cy="559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690831" y="1487220"/>
        <a:ext cx="307915" cy="335903"/>
      </dsp:txXfrm>
    </dsp:sp>
    <dsp:sp modelId="{51E21530-F8FD-47AB-A74E-5D3BDB750240}">
      <dsp:nvSpPr>
        <dsp:cNvPr id="0" name=""/>
        <dsp:cNvSpPr/>
      </dsp:nvSpPr>
      <dsp:spPr>
        <a:xfrm>
          <a:off x="4950761" y="1761143"/>
          <a:ext cx="1658784" cy="1658784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শাসন</a:t>
          </a:r>
          <a:r>
            <a:rPr lang="en-US" sz="2500" kern="1200" dirty="0" smtClean="0"/>
            <a:t> </a:t>
          </a:r>
          <a:endParaRPr lang="en-US" sz="2500" kern="1200" dirty="0"/>
        </a:p>
      </dsp:txBody>
      <dsp:txXfrm>
        <a:off x="5193684" y="2004066"/>
        <a:ext cx="1172938" cy="1172938"/>
      </dsp:txXfrm>
    </dsp:sp>
    <dsp:sp modelId="{700926B6-AA89-42A4-826B-4690349D0B00}">
      <dsp:nvSpPr>
        <dsp:cNvPr id="0" name=""/>
        <dsp:cNvSpPr/>
      </dsp:nvSpPr>
      <dsp:spPr>
        <a:xfrm rot="8100000">
          <a:off x="4689111" y="3181717"/>
          <a:ext cx="439879" cy="559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801749" y="3247029"/>
        <a:ext cx="307915" cy="335903"/>
      </dsp:txXfrm>
    </dsp:sp>
    <dsp:sp modelId="{EF6AB9B4-D52E-4F86-9E7C-850D68A10BEA}">
      <dsp:nvSpPr>
        <dsp:cNvPr id="0" name=""/>
        <dsp:cNvSpPr/>
      </dsp:nvSpPr>
      <dsp:spPr>
        <a:xfrm>
          <a:off x="3190951" y="3520953"/>
          <a:ext cx="1658784" cy="1658784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অর্থ</a:t>
          </a:r>
          <a:r>
            <a:rPr lang="en-US" sz="2500" kern="1200" dirty="0" smtClean="0"/>
            <a:t> </a:t>
          </a:r>
          <a:endParaRPr lang="en-US" sz="2500" kern="1200" dirty="0"/>
        </a:p>
      </dsp:txBody>
      <dsp:txXfrm>
        <a:off x="3433874" y="3763876"/>
        <a:ext cx="1172938" cy="1172938"/>
      </dsp:txXfrm>
    </dsp:sp>
    <dsp:sp modelId="{69428A73-D9B4-446D-B46E-0AA572B6FB04}">
      <dsp:nvSpPr>
        <dsp:cNvPr id="0" name=""/>
        <dsp:cNvSpPr/>
      </dsp:nvSpPr>
      <dsp:spPr>
        <a:xfrm rot="13500000">
          <a:off x="2929302" y="3199323"/>
          <a:ext cx="439879" cy="559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041940" y="3357947"/>
        <a:ext cx="307915" cy="335903"/>
      </dsp:txXfrm>
    </dsp:sp>
    <dsp:sp modelId="{96A9AF1B-DC14-4A26-A621-03218716AEAC}">
      <dsp:nvSpPr>
        <dsp:cNvPr id="0" name=""/>
        <dsp:cNvSpPr/>
      </dsp:nvSpPr>
      <dsp:spPr>
        <a:xfrm>
          <a:off x="1431142" y="1761143"/>
          <a:ext cx="1658784" cy="165878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সামরিক</a:t>
          </a:r>
          <a:r>
            <a:rPr lang="en-US" sz="2500" kern="1200" dirty="0" smtClean="0"/>
            <a:t> </a:t>
          </a:r>
          <a:endParaRPr lang="en-US" sz="2500" kern="1200" dirty="0"/>
        </a:p>
      </dsp:txBody>
      <dsp:txXfrm>
        <a:off x="1674065" y="2004066"/>
        <a:ext cx="1172938" cy="1172938"/>
      </dsp:txXfrm>
    </dsp:sp>
    <dsp:sp modelId="{F521C9F7-6012-4BFB-8DF9-527AB5BEFEB1}">
      <dsp:nvSpPr>
        <dsp:cNvPr id="0" name=""/>
        <dsp:cNvSpPr/>
      </dsp:nvSpPr>
      <dsp:spPr>
        <a:xfrm rot="18900000">
          <a:off x="2911696" y="1439514"/>
          <a:ext cx="439879" cy="559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931022" y="1598138"/>
        <a:ext cx="307915" cy="335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2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7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4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4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1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0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0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C96C-1D82-4B80-8983-856ACBE5D129}" type="datetimeFigureOut">
              <a:rPr lang="en-US" smtClean="0"/>
              <a:t>08-Apr-21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03FC8-9FA6-44D7-A0EF-BC8F889C7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4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40"/>
          <a:stretch/>
        </p:blipFill>
        <p:spPr>
          <a:xfrm>
            <a:off x="-1" y="1153053"/>
            <a:ext cx="12215697" cy="56906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9175" y="14281"/>
            <a:ext cx="100012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72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b="1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 </a:t>
            </a:r>
            <a:endParaRPr lang="en-US" sz="5400" b="1" dirty="0">
              <a:ln w="11430"/>
              <a:solidFill>
                <a:srgbClr val="FF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1000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9175" y="2182298"/>
            <a:ext cx="100012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239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4138" y="5300663"/>
            <a:ext cx="700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85939" y="257173"/>
            <a:ext cx="9372600" cy="4700588"/>
            <a:chOff x="1785939" y="257173"/>
            <a:chExt cx="9372600" cy="47005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5939" y="257174"/>
              <a:ext cx="9372600" cy="470058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2341" y="257173"/>
              <a:ext cx="2747396" cy="8572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33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9043" y="5857875"/>
            <a:ext cx="700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পোর্টফোলিও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8147680"/>
              </p:ext>
            </p:extLst>
          </p:nvPr>
        </p:nvGraphicFramePr>
        <p:xfrm>
          <a:off x="1989137" y="305330"/>
          <a:ext cx="8040688" cy="5181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067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366A0B-6666-49FE-8618-4C9B597E5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78366A0B-6666-49FE-8618-4C9B597E5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78366A0B-6666-49FE-8618-4C9B597E5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AAEC0F-8C2F-43FF-A082-22D1DDD5B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B6AAEC0F-8C2F-43FF-A082-22D1DDD5B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B6AAEC0F-8C2F-43FF-A082-22D1DDD5B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E21530-F8FD-47AB-A74E-5D3BDB75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51E21530-F8FD-47AB-A74E-5D3BDB75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51E21530-F8FD-47AB-A74E-5D3BDB75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0926B6-AA89-42A4-826B-4690349D0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700926B6-AA89-42A4-826B-4690349D0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700926B6-AA89-42A4-826B-4690349D0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6AB9B4-D52E-4F86-9E7C-850D68A10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EF6AB9B4-D52E-4F86-9E7C-850D68A10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EF6AB9B4-D52E-4F86-9E7C-850D68A10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428A73-D9B4-446D-B46E-0AA572B6F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69428A73-D9B4-446D-B46E-0AA572B6F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69428A73-D9B4-446D-B46E-0AA572B6F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9AF1B-DC14-4A26-A621-03218716A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96A9AF1B-DC14-4A26-A621-03218716A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96A9AF1B-DC14-4A26-A621-03218716A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21C9F7-6012-4BFB-8DF9-527AB5BEF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F521C9F7-6012-4BFB-8DF9-527AB5BEF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F521C9F7-6012-4BFB-8DF9-527AB5BEF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357943" y="896868"/>
            <a:ext cx="4643438" cy="1485900"/>
            <a:chOff x="6357943" y="896868"/>
            <a:chExt cx="4643438" cy="1485900"/>
          </a:xfrm>
        </p:grpSpPr>
        <p:sp>
          <p:nvSpPr>
            <p:cNvPr id="5" name="Left Arrow 4"/>
            <p:cNvSpPr/>
            <p:nvPr/>
          </p:nvSpPr>
          <p:spPr>
            <a:xfrm>
              <a:off x="6357943" y="896868"/>
              <a:ext cx="4643437" cy="1485900"/>
            </a:xfrm>
            <a:prstGeom prst="lef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743701" y="1285875"/>
              <a:ext cx="42576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গভর্নর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জেনারেলের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ক্ষমতা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5" y="365180"/>
            <a:ext cx="4929188" cy="28923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624" y="3441680"/>
            <a:ext cx="109442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প্রয়োজনবোধে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জরুরী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অবস্থাকালীন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ভাইসরয়ের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অর্পণ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ভেটো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পারতেন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6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2687" y="5857876"/>
            <a:ext cx="7000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5" y="481013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2687" y="5857876"/>
            <a:ext cx="7000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বৈঠক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80" y="528636"/>
            <a:ext cx="10442355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4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714509" y="1171569"/>
            <a:ext cx="1243013" cy="642940"/>
          </a:xfrm>
          <a:prstGeom prst="right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7081" y="1171569"/>
            <a:ext cx="5724528" cy="769441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714510" y="2803806"/>
            <a:ext cx="1252534" cy="66330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7081" y="2803806"/>
            <a:ext cx="5724528" cy="769441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প্রাদেশিক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সরকারগুলোর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714509" y="4399260"/>
            <a:ext cx="1262057" cy="64901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3" y="4399260"/>
            <a:ext cx="5715005" cy="76944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85744"/>
            <a:ext cx="9229724" cy="76944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" y="1343026"/>
            <a:ext cx="114014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১৮৬১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নিঃসন্দেহে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শাসনতান্ত্রিক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অগ্রগতির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মাইলফলক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অর্পণ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ভবিষ্যতে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ক্যাবিনেট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ক্যানিং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১৮৬২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পাতিয়ালার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বেনারসের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রাড়কে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মনোনীত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সখ্যতার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0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160" y="1516856"/>
            <a:ext cx="4758265" cy="295513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605087" y="300038"/>
            <a:ext cx="655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লগত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কাজ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4953000"/>
            <a:ext cx="105537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১৮৬১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বৈশিষ্ট্যসমূহের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প্রস্তুতকর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9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5769" y="161193"/>
            <a:ext cx="844534" cy="830112"/>
            <a:chOff x="28136" y="0"/>
            <a:chExt cx="924231" cy="1045173"/>
          </a:xfrm>
        </p:grpSpPr>
        <p:sp>
          <p:nvSpPr>
            <p:cNvPr id="3" name="Oval 2"/>
            <p:cNvSpPr/>
            <p:nvPr/>
          </p:nvSpPr>
          <p:spPr>
            <a:xfrm>
              <a:off x="28136" y="0"/>
              <a:ext cx="688258" cy="688258"/>
            </a:xfrm>
            <a:prstGeom prst="ellipse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26459" y="535863"/>
              <a:ext cx="491612" cy="509310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80537" y="149463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60755" y="163220"/>
              <a:ext cx="491612" cy="509310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0537" y="608638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6530" y="242383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D4E8B2E-4F62-406A-BCB8-2561B52A8595}"/>
              </a:ext>
            </a:extLst>
          </p:cNvPr>
          <p:cNvSpPr/>
          <p:nvPr/>
        </p:nvSpPr>
        <p:spPr>
          <a:xfrm>
            <a:off x="4406952" y="384791"/>
            <a:ext cx="3528544" cy="830997"/>
          </a:xfrm>
          <a:prstGeom prst="rect">
            <a:avLst/>
          </a:prstGeom>
          <a:ln w="57150">
            <a:solidFill>
              <a:srgbClr val="CC00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662A148-1327-46BA-BA58-AEEE4DD80348}"/>
              </a:ext>
            </a:extLst>
          </p:cNvPr>
          <p:cNvSpPr txBox="1"/>
          <p:nvPr/>
        </p:nvSpPr>
        <p:spPr>
          <a:xfrm>
            <a:off x="452812" y="1215788"/>
            <a:ext cx="114368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1. 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সুপারিশের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১৮৬১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গভর্নর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লর্ড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ক্যানিং</a:t>
            </a:r>
            <a:r>
              <a:rPr lang="en-US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2. এ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আইনে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অধ্যাদেশ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জারি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	</a:t>
            </a:r>
            <a:r>
              <a:rPr lang="bn-IN" sz="3600" b="1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গভর্নর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জেনারেলকে</a:t>
            </a:r>
            <a:r>
              <a:rPr lang="en-US" sz="3600" b="1" dirty="0" smtClean="0">
                <a:ln w="0"/>
                <a:solidFill>
                  <a:srgbClr val="CC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3. </a:t>
            </a:r>
            <a:r>
              <a:rPr lang="en-US" sz="36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পোর্টফোলিও</a:t>
            </a:r>
            <a:r>
              <a:rPr lang="en-US" sz="36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পোর্টফোলিও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ব্যবস্থায়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সদস্যকে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বাঁ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দপ্তর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পরিচালনার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অর্পণ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042305" y="290828"/>
            <a:ext cx="844534" cy="830112"/>
            <a:chOff x="28136" y="0"/>
            <a:chExt cx="924231" cy="1045173"/>
          </a:xfrm>
        </p:grpSpPr>
        <p:sp>
          <p:nvSpPr>
            <p:cNvPr id="12" name="Oval 11"/>
            <p:cNvSpPr/>
            <p:nvPr/>
          </p:nvSpPr>
          <p:spPr>
            <a:xfrm>
              <a:off x="28136" y="0"/>
              <a:ext cx="688258" cy="688258"/>
            </a:xfrm>
            <a:prstGeom prst="ellipse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6459" y="535863"/>
              <a:ext cx="491612" cy="509310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0537" y="149463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60755" y="163220"/>
              <a:ext cx="491612" cy="509310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0537" y="608638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6530" y="242383"/>
              <a:ext cx="383456" cy="370672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545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4E8B2E-4F62-406A-BCB8-2561B52A8595}"/>
              </a:ext>
            </a:extLst>
          </p:cNvPr>
          <p:cNvSpPr/>
          <p:nvPr/>
        </p:nvSpPr>
        <p:spPr>
          <a:xfrm>
            <a:off x="3422457" y="189581"/>
            <a:ext cx="4729162" cy="76944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208" l="18667" r="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7025" y="5407129"/>
            <a:ext cx="2130565" cy="138771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75768" y="161193"/>
            <a:ext cx="1267269" cy="1296132"/>
            <a:chOff x="28136" y="0"/>
            <a:chExt cx="924231" cy="1045173"/>
          </a:xfrm>
        </p:grpSpPr>
        <p:sp>
          <p:nvSpPr>
            <p:cNvPr id="5" name="Oval 4"/>
            <p:cNvSpPr/>
            <p:nvPr/>
          </p:nvSpPr>
          <p:spPr>
            <a:xfrm>
              <a:off x="28136" y="0"/>
              <a:ext cx="688258" cy="688258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26459" y="535863"/>
              <a:ext cx="491612" cy="509310"/>
            </a:xfrm>
            <a:prstGeom prst="ellipse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0537" y="149463"/>
              <a:ext cx="383456" cy="370672"/>
            </a:xfrm>
            <a:prstGeom prst="ellipse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60755" y="163220"/>
              <a:ext cx="491612" cy="509310"/>
            </a:xfrm>
            <a:prstGeom prst="ellipse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80537" y="608638"/>
              <a:ext cx="383456" cy="370672"/>
            </a:xfrm>
            <a:prstGeom prst="ellipse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96530" y="242383"/>
              <a:ext cx="383456" cy="370672"/>
            </a:xfrm>
            <a:prstGeom prst="ellipse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rgbClr val="33CC33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84734" y="5407129"/>
            <a:ext cx="10459479" cy="1200329"/>
          </a:xfrm>
          <a:prstGeom prst="rect">
            <a:avLst/>
          </a:prstGeom>
          <a:ln w="57150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শাসনতান্ত্রিক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রেখেছিল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77" y="1157288"/>
            <a:ext cx="5983864" cy="398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38869" y="585787"/>
            <a:ext cx="5272087" cy="5743576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হাবিবুর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কুশিয়ারা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গোলাপগঞ্জ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০১৭২০ ৮২ ৪৪ ৩৩ 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+mj-lt"/>
                <a:cs typeface="NikoshBAN" panose="02000000000000000000" pitchFamily="2" charset="0"/>
              </a:rPr>
              <a:t>rhabib0007@gmail.com</a:t>
            </a:r>
            <a:endParaRPr lang="en-US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7" y="585787"/>
            <a:ext cx="5453062" cy="574357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7731"/>
            <a:ext cx="11672888" cy="62689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8675" y="3957637"/>
            <a:ext cx="10472737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53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93029" y="2063556"/>
            <a:ext cx="7373257" cy="255454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সুশাসন-দ্বিতীয়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০১/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৪/২০২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GB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5569" y="1290185"/>
            <a:ext cx="3343276" cy="4080101"/>
            <a:chOff x="1128712" y="1014413"/>
            <a:chExt cx="3343276" cy="4080101"/>
          </a:xfrm>
        </p:grpSpPr>
        <p:sp>
          <p:nvSpPr>
            <p:cNvPr id="9" name="Rectangle 8"/>
            <p:cNvSpPr/>
            <p:nvPr/>
          </p:nvSpPr>
          <p:spPr>
            <a:xfrm>
              <a:off x="1128713" y="1014413"/>
              <a:ext cx="3343275" cy="40801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712" y="1035600"/>
              <a:ext cx="3343276" cy="405891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8955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4" y="271462"/>
            <a:ext cx="7651449" cy="46434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992" y="271461"/>
            <a:ext cx="2972158" cy="52006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0325" y="5114925"/>
            <a:ext cx="3486150" cy="671513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সিপাহী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0" y="5114924"/>
            <a:ext cx="3486150" cy="671513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মহারাণী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ভিক্টোরিয়া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5838" y="5629275"/>
            <a:ext cx="9586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5400" u="sng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u="sng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5400" u="sng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5400" u="sng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5400" u="sng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338" y="1706621"/>
            <a:ext cx="6157911" cy="392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4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0087" y="1171568"/>
            <a:ext cx="1102995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প্রাধান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 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89149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3912" y="1680683"/>
            <a:ext cx="75580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১৮৫৭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সিপাহী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মহারাণীর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রাজকীয়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ত্রুটিপূর্ণ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পরিমার্জন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ক্যানিং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সুপারিশ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3" y="1900237"/>
            <a:ext cx="4305299" cy="29772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1" y="285749"/>
            <a:ext cx="9229724" cy="769441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4" y="285749"/>
            <a:ext cx="10787063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১৮৬১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73" y="1328738"/>
            <a:ext cx="10787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১৮৬১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নিম্নরূপঃ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672" y="2248616"/>
            <a:ext cx="6640616" cy="35235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5900738"/>
            <a:ext cx="700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আইনসভা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2225" y="5557838"/>
            <a:ext cx="700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13" y="1014412"/>
            <a:ext cx="84201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3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353</Words>
  <Application>Microsoft Office PowerPoint</Application>
  <PresentationFormat>Widescreen</PresentationFormat>
  <Paragraphs>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48</cp:revision>
  <dcterms:created xsi:type="dcterms:W3CDTF">2021-03-31T05:58:28Z</dcterms:created>
  <dcterms:modified xsi:type="dcterms:W3CDTF">2021-04-08T15:11:23Z</dcterms:modified>
</cp:coreProperties>
</file>