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87" r:id="rId3"/>
    <p:sldId id="259" r:id="rId4"/>
    <p:sldId id="260" r:id="rId5"/>
    <p:sldId id="261" r:id="rId6"/>
    <p:sldId id="290" r:id="rId7"/>
    <p:sldId id="262" r:id="rId8"/>
    <p:sldId id="269" r:id="rId9"/>
    <p:sldId id="263" r:id="rId10"/>
    <p:sldId id="264" r:id="rId11"/>
    <p:sldId id="265" r:id="rId12"/>
    <p:sldId id="266" r:id="rId13"/>
    <p:sldId id="270" r:id="rId14"/>
    <p:sldId id="317" r:id="rId15"/>
    <p:sldId id="318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>
      <p:cViewPr varScale="1">
        <p:scale>
          <a:sx n="104" d="100"/>
          <a:sy n="104" d="100"/>
        </p:scale>
        <p:origin x="800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n by anila bhagwat on QUILLING ART | Paper quilling flowers, Quilling  flowers, Paper quilling patterns">
            <a:extLst>
              <a:ext uri="{FF2B5EF4-FFF2-40B4-BE49-F238E27FC236}">
                <a16:creationId xmlns:a16="http://schemas.microsoft.com/office/drawing/2014/main" id="{4B227F61-EAD6-904C-9DE7-D48A7711C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5562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36ABE9-9890-FC44-B896-9051D3F66EB3}"/>
              </a:ext>
            </a:extLst>
          </p:cNvPr>
          <p:cNvSpPr/>
          <p:nvPr/>
        </p:nvSpPr>
        <p:spPr>
          <a:xfrm>
            <a:off x="543697" y="457199"/>
            <a:ext cx="5562600" cy="59436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D3F79-8BB0-F649-B20C-C4D77D9C412A}"/>
              </a:ext>
            </a:extLst>
          </p:cNvPr>
          <p:cNvSpPr txBox="1"/>
          <p:nvPr/>
        </p:nvSpPr>
        <p:spPr>
          <a:xfrm>
            <a:off x="810397" y="990600"/>
            <a:ext cx="5029199" cy="4524315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bn-IN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শিক্ষার্থী সোনামণি তোমাদের সবাইকে </a:t>
            </a:r>
            <a:r>
              <a:rPr lang="en-US" sz="7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BFC9AD-E7B9-B643-A600-02A7EFF8B4E1}"/>
              </a:ext>
            </a:extLst>
          </p:cNvPr>
          <p:cNvSpPr txBox="1"/>
          <p:nvPr/>
        </p:nvSpPr>
        <p:spPr>
          <a:xfrm>
            <a:off x="1447800" y="4114800"/>
            <a:ext cx="2839996" cy="52322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বইয়ের ৫৯ পৃষ্টা বের কর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1252565-7044-8B4A-AAF2-8F1784AE6BED}"/>
              </a:ext>
            </a:extLst>
          </p:cNvPr>
          <p:cNvSpPr/>
          <p:nvPr/>
        </p:nvSpPr>
        <p:spPr>
          <a:xfrm>
            <a:off x="810398" y="1815534"/>
            <a:ext cx="4114800" cy="20574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আদর্শ পাঠ </a:t>
            </a:r>
            <a:endParaRPr lang="e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D6017-655C-A049-8631-75ADD3119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64" y="228600"/>
            <a:ext cx="6052656" cy="6192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BAA2D7-B728-9042-8610-580B0E2CE92F}"/>
              </a:ext>
            </a:extLst>
          </p:cNvPr>
          <p:cNvSpPr txBox="1"/>
          <p:nvPr/>
        </p:nvSpPr>
        <p:spPr>
          <a:xfrm>
            <a:off x="4648200" y="304800"/>
            <a:ext cx="575310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শিক্ষার্থীদের দলগত পাঠ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E73D0-5B3A-3D46-B6C2-023C9C8977E0}"/>
              </a:ext>
            </a:extLst>
          </p:cNvPr>
          <p:cNvSpPr txBox="1"/>
          <p:nvPr/>
        </p:nvSpPr>
        <p:spPr>
          <a:xfrm>
            <a:off x="4470056" y="1783606"/>
            <a:ext cx="239568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গোলাপ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4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62F40-C4A0-1C47-AB1A-BD43548610DA}"/>
              </a:ext>
            </a:extLst>
          </p:cNvPr>
          <p:cNvSpPr txBox="1"/>
          <p:nvPr/>
        </p:nvSpPr>
        <p:spPr>
          <a:xfrm>
            <a:off x="4465936" y="2589313"/>
            <a:ext cx="2395682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গাঁদা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80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DF0B6-FA57-924D-ADA1-2C38C3128C45}"/>
              </a:ext>
            </a:extLst>
          </p:cNvPr>
          <p:cNvSpPr txBox="1"/>
          <p:nvPr/>
        </p:nvSpPr>
        <p:spPr>
          <a:xfrm>
            <a:off x="4465938" y="3892157"/>
            <a:ext cx="2395680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কলমি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80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12303-21DF-084B-9599-80E0682B94E1}"/>
              </a:ext>
            </a:extLst>
          </p:cNvPr>
          <p:cNvSpPr txBox="1"/>
          <p:nvPr/>
        </p:nvSpPr>
        <p:spPr>
          <a:xfrm>
            <a:off x="4465935" y="5215596"/>
            <a:ext cx="2395682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শিউলি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80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Over_the_Top_Forever_Young_Roses_300.jpg">
            <a:extLst>
              <a:ext uri="{FF2B5EF4-FFF2-40B4-BE49-F238E27FC236}">
                <a16:creationId xmlns:a16="http://schemas.microsoft.com/office/drawing/2014/main" id="{3D17E177-1902-1D45-A8EC-D713723C2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1460812"/>
            <a:ext cx="1148341" cy="1128501"/>
          </a:xfrm>
          <a:prstGeom prst="ellipse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BAF745-D572-BF41-BC69-45BAC32BD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2686781"/>
            <a:ext cx="1148341" cy="1128501"/>
          </a:xfrm>
          <a:prstGeom prst="ellipse">
            <a:avLst/>
          </a:prstGeom>
          <a:ln>
            <a:noFill/>
          </a:ln>
        </p:spPr>
      </p:pic>
      <p:pic>
        <p:nvPicPr>
          <p:cNvPr id="11" name="Picture 10" descr="sea_watercress.jpg">
            <a:extLst>
              <a:ext uri="{FF2B5EF4-FFF2-40B4-BE49-F238E27FC236}">
                <a16:creationId xmlns:a16="http://schemas.microsoft.com/office/drawing/2014/main" id="{AF4E225F-6CF4-6848-9646-DF524A06F3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9" t="9890" r="56115" b="22818"/>
          <a:stretch/>
        </p:blipFill>
        <p:spPr>
          <a:xfrm>
            <a:off x="8279491" y="3892157"/>
            <a:ext cx="1148341" cy="1128500"/>
          </a:xfrm>
          <a:prstGeom prst="ellipse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61D492-65B6-7941-8E55-E6EA86128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313064"/>
            <a:ext cx="1148341" cy="1128501"/>
          </a:xfrm>
          <a:prstGeom prst="ellipse">
            <a:avLst/>
          </a:prstGeom>
          <a:ln w="57150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4889AA-53D7-3844-A668-B113A11C7197}"/>
              </a:ext>
            </a:extLst>
          </p:cNvPr>
          <p:cNvSpPr/>
          <p:nvPr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ndex.jpg">
            <a:extLst>
              <a:ext uri="{FF2B5EF4-FFF2-40B4-BE49-F238E27FC236}">
                <a16:creationId xmlns:a16="http://schemas.microsoft.com/office/drawing/2014/main" id="{24EE3011-5964-E441-9C0C-AC78212C8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7" b="95946" l="5702" r="94737">
                        <a14:foregroundMark x1="22807" y1="80631" x2="56140" y2="35135"/>
                        <a14:foregroundMark x1="6140" y1="45045" x2="17544" y2="75225"/>
                        <a14:foregroundMark x1="17544" y1="75225" x2="43421" y2="86486"/>
                        <a14:foregroundMark x1="43421" y1="86486" x2="65789" y2="63514"/>
                        <a14:foregroundMark x1="65789" y1="63514" x2="66667" y2="48649"/>
                        <a14:foregroundMark x1="82456" y1="30180" x2="52632" y2="61712"/>
                        <a14:foregroundMark x1="52632" y1="61712" x2="23246" y2="76126"/>
                        <a14:foregroundMark x1="91667" y1="54054" x2="47368" y2="54955"/>
                        <a14:foregroundMark x1="41228" y1="95946" x2="51316" y2="45045"/>
                        <a14:foregroundMark x1="41667" y1="6757" x2="42105" y2="55856"/>
                        <a14:foregroundMark x1="94737" y1="54955" x2="53947" y2="576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8411" y="2965889"/>
            <a:ext cx="2209800" cy="1490532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 descr="images.jpg">
            <a:extLst>
              <a:ext uri="{FF2B5EF4-FFF2-40B4-BE49-F238E27FC236}">
                <a16:creationId xmlns:a16="http://schemas.microsoft.com/office/drawing/2014/main" id="{85F46840-ADC7-AE41-8493-65FCE104E5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279" r="56511"/>
                    </a14:imgEffect>
                  </a14:imgLayer>
                </a14:imgProps>
              </a:ext>
            </a:extLst>
          </a:blip>
          <a:srcRect r="37210"/>
          <a:stretch/>
        </p:blipFill>
        <p:spPr>
          <a:xfrm>
            <a:off x="4334133" y="1007720"/>
            <a:ext cx="2209800" cy="150664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 descr="Over_the_Top_Forever_Young_Roses_300.jpg">
            <a:extLst>
              <a:ext uri="{FF2B5EF4-FFF2-40B4-BE49-F238E27FC236}">
                <a16:creationId xmlns:a16="http://schemas.microsoft.com/office/drawing/2014/main" id="{5E845CCD-3703-D440-91B6-61C31AC02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4133" y="4988274"/>
            <a:ext cx="2209800" cy="1609378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72ED0A-3AA3-2045-8311-6BDC0F2971B6}"/>
              </a:ext>
            </a:extLst>
          </p:cNvPr>
          <p:cNvCxnSpPr>
            <a:cxnSpLocks/>
          </p:cNvCxnSpPr>
          <p:nvPr/>
        </p:nvCxnSpPr>
        <p:spPr>
          <a:xfrm>
            <a:off x="7101016" y="3804179"/>
            <a:ext cx="221597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7137DB-3D8D-8644-BE6A-78A28CA8A869}"/>
              </a:ext>
            </a:extLst>
          </p:cNvPr>
          <p:cNvCxnSpPr>
            <a:cxnSpLocks/>
          </p:cNvCxnSpPr>
          <p:nvPr/>
        </p:nvCxnSpPr>
        <p:spPr>
          <a:xfrm>
            <a:off x="7024816" y="1761040"/>
            <a:ext cx="221597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B4A297-DE56-AD4C-9161-2803675096D6}"/>
              </a:ext>
            </a:extLst>
          </p:cNvPr>
          <p:cNvCxnSpPr>
            <a:cxnSpLocks/>
          </p:cNvCxnSpPr>
          <p:nvPr/>
        </p:nvCxnSpPr>
        <p:spPr>
          <a:xfrm>
            <a:off x="7107194" y="5845303"/>
            <a:ext cx="2209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2B82D5-9AD2-9F48-A089-0475AEDC6088}"/>
              </a:ext>
            </a:extLst>
          </p:cNvPr>
          <p:cNvSpPr txBox="1"/>
          <p:nvPr/>
        </p:nvSpPr>
        <p:spPr>
          <a:xfrm>
            <a:off x="9677399" y="1377176"/>
            <a:ext cx="1604011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শাপলা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0629B9-E00D-0F4B-9742-1CDD1E46DB1F}"/>
              </a:ext>
            </a:extLst>
          </p:cNvPr>
          <p:cNvSpPr txBox="1"/>
          <p:nvPr/>
        </p:nvSpPr>
        <p:spPr>
          <a:xfrm>
            <a:off x="9677400" y="3326435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গাঁদা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7B8D1E-68D8-4944-B7A1-55733BFA1FFF}"/>
              </a:ext>
            </a:extLst>
          </p:cNvPr>
          <p:cNvSpPr txBox="1"/>
          <p:nvPr/>
        </p:nvSpPr>
        <p:spPr>
          <a:xfrm>
            <a:off x="9677400" y="5408243"/>
            <a:ext cx="1604012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গোলাপ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459FB2-9666-6D40-B2B3-4CBC67716CF1}"/>
              </a:ext>
            </a:extLst>
          </p:cNvPr>
          <p:cNvSpPr/>
          <p:nvPr/>
        </p:nvSpPr>
        <p:spPr>
          <a:xfrm>
            <a:off x="152400" y="152400"/>
            <a:ext cx="3886200" cy="6553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endParaRPr lang="bn-IN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50C9F-69CC-1B42-A4A3-C2AA91FB44E4}"/>
              </a:ext>
            </a:extLst>
          </p:cNvPr>
          <p:cNvSpPr/>
          <p:nvPr/>
        </p:nvSpPr>
        <p:spPr>
          <a:xfrm>
            <a:off x="4114800" y="147861"/>
            <a:ext cx="7924800" cy="685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1838997" y="62331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1463598"/>
            <a:ext cx="606983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 দাওঃ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8B1580-23C5-8549-BC54-36313BD5425E}"/>
              </a:ext>
            </a:extLst>
          </p:cNvPr>
          <p:cNvSpPr txBox="1"/>
          <p:nvPr/>
        </p:nvSpPr>
        <p:spPr>
          <a:xfrm>
            <a:off x="1355144" y="2294042"/>
            <a:ext cx="474085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 নিচের কোনটি গোলাপ ফুল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AF124F-22FD-EC4C-B574-A179CC737EEF}"/>
              </a:ext>
            </a:extLst>
          </p:cNvPr>
          <p:cNvSpPr txBox="1"/>
          <p:nvPr/>
        </p:nvSpPr>
        <p:spPr>
          <a:xfrm>
            <a:off x="6518106" y="3174289"/>
            <a:ext cx="26851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CF41E6-A4B3-7641-B674-B595E3675F03}"/>
              </a:ext>
            </a:extLst>
          </p:cNvPr>
          <p:cNvSpPr txBox="1"/>
          <p:nvPr/>
        </p:nvSpPr>
        <p:spPr>
          <a:xfrm>
            <a:off x="6518106" y="4335165"/>
            <a:ext cx="26851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5FF70-D149-4843-96AF-46DD9010CB44}"/>
              </a:ext>
            </a:extLst>
          </p:cNvPr>
          <p:cNvSpPr txBox="1"/>
          <p:nvPr/>
        </p:nvSpPr>
        <p:spPr>
          <a:xfrm>
            <a:off x="6546938" y="5537455"/>
            <a:ext cx="2656290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162C8C-58E5-0D4E-B2A4-DFB601F5F715}"/>
              </a:ext>
            </a:extLst>
          </p:cNvPr>
          <p:cNvGrpSpPr/>
          <p:nvPr/>
        </p:nvGrpSpPr>
        <p:grpSpPr>
          <a:xfrm>
            <a:off x="3518591" y="173784"/>
            <a:ext cx="5620695" cy="1314378"/>
            <a:chOff x="4987394" y="363221"/>
            <a:chExt cx="5620695" cy="13143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73BD45-9DF2-2A4D-A6B7-5AD011806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250" b="92188" l="10000" r="90000">
                          <a14:foregroundMark x1="49111" y1="6250" x2="50222" y2="41563"/>
                          <a14:foregroundMark x1="40000" y1="90625" x2="55889" y2="88125"/>
                          <a14:foregroundMark x1="55889" y1="88125" x2="60111" y2="88438"/>
                          <a14:foregroundMark x1="60111" y1="88438" x2="58222" y2="92188"/>
                          <a14:foregroundMark x1="63667" y1="8750" x2="63889" y2="33125"/>
                          <a14:foregroundMark x1="62667" y1="9063" x2="67667" y2="9063"/>
                          <a14:foregroundMark x1="65222" y1="8125" x2="61667" y2="18125"/>
                          <a14:foregroundMark x1="61667" y1="18125" x2="61667" y2="18438"/>
                          <a14:foregroundMark x1="63667" y1="8125" x2="64000" y2="25938"/>
                          <a14:foregroundMark x1="64000" y1="6250" x2="65667" y2="23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394" y="363903"/>
              <a:ext cx="5620695" cy="131369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722EFA-608A-FB4E-8BC8-4198C66EB582}"/>
                </a:ext>
              </a:extLst>
            </p:cNvPr>
            <p:cNvSpPr txBox="1"/>
            <p:nvPr/>
          </p:nvSpPr>
          <p:spPr>
            <a:xfrm>
              <a:off x="6568791" y="363221"/>
              <a:ext cx="2457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7D4D69-AD90-5148-BF8D-17F6967F0241}"/>
              </a:ext>
            </a:extLst>
          </p:cNvPr>
          <p:cNvGrpSpPr/>
          <p:nvPr/>
        </p:nvGrpSpPr>
        <p:grpSpPr>
          <a:xfrm>
            <a:off x="2148115" y="3103976"/>
            <a:ext cx="1716282" cy="716644"/>
            <a:chOff x="2148115" y="3103976"/>
            <a:chExt cx="1716282" cy="7166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1FA9BF-3FD3-1A40-845E-96664E2973CA}"/>
                </a:ext>
              </a:extLst>
            </p:cNvPr>
            <p:cNvSpPr txBox="1"/>
            <p:nvPr/>
          </p:nvSpPr>
          <p:spPr>
            <a:xfrm>
              <a:off x="2148115" y="3137450"/>
              <a:ext cx="17162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ক.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4" descr="Download Marigold Free PNG photo images and clipart | FreePNGImg">
              <a:extLst>
                <a:ext uri="{FF2B5EF4-FFF2-40B4-BE49-F238E27FC236}">
                  <a16:creationId xmlns:a16="http://schemas.microsoft.com/office/drawing/2014/main" id="{1EA262ED-7402-024B-9E38-FBC0AE9AB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47" y="3103976"/>
              <a:ext cx="716644" cy="71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866C233-9067-4A4F-85A7-1833CF1FEB7D}"/>
              </a:ext>
            </a:extLst>
          </p:cNvPr>
          <p:cNvGrpSpPr/>
          <p:nvPr/>
        </p:nvGrpSpPr>
        <p:grpSpPr>
          <a:xfrm>
            <a:off x="2131639" y="5496043"/>
            <a:ext cx="1732758" cy="875198"/>
            <a:chOff x="2131639" y="5496043"/>
            <a:chExt cx="1732758" cy="8751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3DD83D-8C5D-E348-8C8C-7797D3FDE122}"/>
                </a:ext>
              </a:extLst>
            </p:cNvPr>
            <p:cNvSpPr txBox="1"/>
            <p:nvPr/>
          </p:nvSpPr>
          <p:spPr>
            <a:xfrm>
              <a:off x="2131639" y="5529518"/>
              <a:ext cx="1732758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গ.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6" descr="Simple Rose By Dekomaru - Gulab Ka Phool Png , Free Transparent Clipart -  ClipartKey">
              <a:extLst>
                <a:ext uri="{FF2B5EF4-FFF2-40B4-BE49-F238E27FC236}">
                  <a16:creationId xmlns:a16="http://schemas.microsoft.com/office/drawing/2014/main" id="{DCE38F80-B0E9-5343-9D81-A35E4AD7B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888" b="93481" l="6000" r="93889">
                          <a14:foregroundMark x1="85111" y1="90037" x2="93889" y2="93481"/>
                          <a14:foregroundMark x1="53444" y1="7380" x2="52111" y2="37023"/>
                          <a14:foregroundMark x1="6000" y1="36531" x2="32333" y2="32718"/>
                          <a14:foregroundMark x1="38889" y1="6888" x2="38889" y2="268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47" y="5496043"/>
              <a:ext cx="968796" cy="875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01FF949-6C6F-A94F-BC65-4E93116662FD}"/>
              </a:ext>
            </a:extLst>
          </p:cNvPr>
          <p:cNvGrpSpPr/>
          <p:nvPr/>
        </p:nvGrpSpPr>
        <p:grpSpPr>
          <a:xfrm>
            <a:off x="2148115" y="4335166"/>
            <a:ext cx="1716282" cy="674110"/>
            <a:chOff x="2148115" y="4335166"/>
            <a:chExt cx="1716282" cy="6741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3FEE98-86A5-9944-8DE2-A4859063DDC0}"/>
                </a:ext>
              </a:extLst>
            </p:cNvPr>
            <p:cNvSpPr txBox="1"/>
            <p:nvPr/>
          </p:nvSpPr>
          <p:spPr>
            <a:xfrm>
              <a:off x="2148115" y="4335166"/>
              <a:ext cx="1716282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খ.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45E1CFF-65EF-E540-B581-AE64BF808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950" b="89817" l="4505" r="93894">
                          <a14:foregroundMark x1="48048" y1="5950" x2="48849" y2="34325"/>
                          <a14:foregroundMark x1="4505" y1="47597" x2="47347" y2="57094"/>
                          <a14:foregroundMark x1="93894" y1="44279" x2="63263" y2="48741"/>
                          <a14:backgroundMark x1="23023" y1="24600" x2="26927" y2="28032"/>
                          <a14:backgroundMark x1="23824" y1="22426" x2="26927" y2="28947"/>
                          <a14:backgroundMark x1="32132" y1="14874" x2="35636" y2="19222"/>
                          <a14:backgroundMark x1="7007" y1="53776" x2="11011" y2="55492"/>
                          <a14:backgroundMark x1="25626" y1="65904" x2="11211" y2="721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876" y="4362944"/>
              <a:ext cx="738885" cy="646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7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4741854" y="60840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08B1580-23C5-8549-BC54-36313BD5425E}"/>
              </a:ext>
            </a:extLst>
          </p:cNvPr>
          <p:cNvSpPr txBox="1"/>
          <p:nvPr/>
        </p:nvSpPr>
        <p:spPr>
          <a:xfrm>
            <a:off x="1604308" y="746628"/>
            <a:ext cx="36710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 কোনটি শাপলা ফুল?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AF124F-22FD-EC4C-B574-A179CC737EEF}"/>
              </a:ext>
            </a:extLst>
          </p:cNvPr>
          <p:cNvSpPr txBox="1"/>
          <p:nvPr/>
        </p:nvSpPr>
        <p:spPr>
          <a:xfrm>
            <a:off x="6096000" y="2263003"/>
            <a:ext cx="265628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CF41E6-A4B3-7641-B674-B595E3675F03}"/>
              </a:ext>
            </a:extLst>
          </p:cNvPr>
          <p:cNvSpPr txBox="1"/>
          <p:nvPr/>
        </p:nvSpPr>
        <p:spPr>
          <a:xfrm>
            <a:off x="6096001" y="5299045"/>
            <a:ext cx="26562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5FF70-D149-4843-96AF-46DD9010CB44}"/>
              </a:ext>
            </a:extLst>
          </p:cNvPr>
          <p:cNvSpPr txBox="1"/>
          <p:nvPr/>
        </p:nvSpPr>
        <p:spPr>
          <a:xfrm>
            <a:off x="6096000" y="3766780"/>
            <a:ext cx="2656290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7B4E73-464A-8540-97C9-FC6F8D32DFFA}"/>
              </a:ext>
            </a:extLst>
          </p:cNvPr>
          <p:cNvGrpSpPr/>
          <p:nvPr/>
        </p:nvGrpSpPr>
        <p:grpSpPr>
          <a:xfrm>
            <a:off x="3048000" y="3766779"/>
            <a:ext cx="1926437" cy="855671"/>
            <a:chOff x="3048000" y="3766779"/>
            <a:chExt cx="1926437" cy="8556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3FEE98-86A5-9944-8DE2-A4859063DDC0}"/>
                </a:ext>
              </a:extLst>
            </p:cNvPr>
            <p:cNvSpPr txBox="1"/>
            <p:nvPr/>
          </p:nvSpPr>
          <p:spPr>
            <a:xfrm>
              <a:off x="3048000" y="3766782"/>
              <a:ext cx="682345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খ.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CBD1700-CA30-4744-8B00-36D8FB5D5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950" b="89817" l="4505" r="93894">
                          <a14:foregroundMark x1="48048" y1="5950" x2="48849" y2="34325"/>
                          <a14:foregroundMark x1="4505" y1="47597" x2="47347" y2="57094"/>
                          <a14:foregroundMark x1="93894" y1="44279" x2="63263" y2="48741"/>
                          <a14:backgroundMark x1="23023" y1="24600" x2="26927" y2="28032"/>
                          <a14:backgroundMark x1="23824" y1="22426" x2="26927" y2="28947"/>
                          <a14:backgroundMark x1="32132" y1="14874" x2="35636" y2="19222"/>
                          <a14:backgroundMark x1="7007" y1="53776" x2="11011" y2="55492"/>
                          <a14:backgroundMark x1="25626" y1="65904" x2="11211" y2="721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236" y="3766779"/>
              <a:ext cx="978201" cy="85567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3AE0C42-38F3-7541-A601-491936531F65}"/>
              </a:ext>
            </a:extLst>
          </p:cNvPr>
          <p:cNvGrpSpPr/>
          <p:nvPr/>
        </p:nvGrpSpPr>
        <p:grpSpPr>
          <a:xfrm>
            <a:off x="3048000" y="2152034"/>
            <a:ext cx="1865172" cy="855670"/>
            <a:chOff x="3048000" y="2152034"/>
            <a:chExt cx="1865172" cy="8556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1FA9BF-3FD3-1A40-845E-96664E2973CA}"/>
                </a:ext>
              </a:extLst>
            </p:cNvPr>
            <p:cNvSpPr txBox="1"/>
            <p:nvPr/>
          </p:nvSpPr>
          <p:spPr>
            <a:xfrm>
              <a:off x="3048000" y="2263003"/>
              <a:ext cx="682345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ক.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4" descr="Download Marigold Free PNG photo images and clipart | FreePNGImg">
              <a:extLst>
                <a:ext uri="{FF2B5EF4-FFF2-40B4-BE49-F238E27FC236}">
                  <a16:creationId xmlns:a16="http://schemas.microsoft.com/office/drawing/2014/main" id="{E8ED35E7-7279-7A44-B2C5-4900DDB44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502" y="2152034"/>
              <a:ext cx="855670" cy="855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490F45-93C4-5346-A32E-17959B28DBE7}"/>
              </a:ext>
            </a:extLst>
          </p:cNvPr>
          <p:cNvGrpSpPr/>
          <p:nvPr/>
        </p:nvGrpSpPr>
        <p:grpSpPr>
          <a:xfrm>
            <a:off x="3048000" y="5153940"/>
            <a:ext cx="2046200" cy="936540"/>
            <a:chOff x="3048000" y="5153940"/>
            <a:chExt cx="2046200" cy="93654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3DD83D-8C5D-E348-8C8C-7797D3FDE122}"/>
                </a:ext>
              </a:extLst>
            </p:cNvPr>
            <p:cNvSpPr txBox="1"/>
            <p:nvPr/>
          </p:nvSpPr>
          <p:spPr>
            <a:xfrm>
              <a:off x="3048000" y="5299045"/>
              <a:ext cx="682344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গ.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6" descr="Simple Rose By Dekomaru - Gulab Ka Phool Png , Free Transparent Clipart -  ClipartKey">
              <a:extLst>
                <a:ext uri="{FF2B5EF4-FFF2-40B4-BE49-F238E27FC236}">
                  <a16:creationId xmlns:a16="http://schemas.microsoft.com/office/drawing/2014/main" id="{C763F5A3-B24A-CF40-AB5F-1E1C25990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888" b="93481" l="6000" r="93889">
                          <a14:foregroundMark x1="85111" y1="90037" x2="93889" y2="93481"/>
                          <a14:foregroundMark x1="53444" y1="7380" x2="52111" y2="37023"/>
                          <a14:foregroundMark x1="6000" y1="36531" x2="32333" y2="32718"/>
                          <a14:foregroundMark x1="38889" y1="6888" x2="38889" y2="268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502" y="5153940"/>
              <a:ext cx="1036698" cy="936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94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4741854" y="60840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08B1580-23C5-8549-BC54-36313BD5425E}"/>
              </a:ext>
            </a:extLst>
          </p:cNvPr>
          <p:cNvSpPr txBox="1"/>
          <p:nvPr/>
        </p:nvSpPr>
        <p:spPr>
          <a:xfrm>
            <a:off x="985339" y="904246"/>
            <a:ext cx="672568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 কোনটি গাঁদা ফুল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AF124F-22FD-EC4C-B574-A179CC737EEF}"/>
              </a:ext>
            </a:extLst>
          </p:cNvPr>
          <p:cNvSpPr txBox="1"/>
          <p:nvPr/>
        </p:nvSpPr>
        <p:spPr>
          <a:xfrm>
            <a:off x="6096000" y="2263003"/>
            <a:ext cx="265628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CF41E6-A4B3-7641-B674-B595E3675F03}"/>
              </a:ext>
            </a:extLst>
          </p:cNvPr>
          <p:cNvSpPr txBox="1"/>
          <p:nvPr/>
        </p:nvSpPr>
        <p:spPr>
          <a:xfrm>
            <a:off x="6096001" y="5299045"/>
            <a:ext cx="2656290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5FF70-D149-4843-96AF-46DD9010CB44}"/>
              </a:ext>
            </a:extLst>
          </p:cNvPr>
          <p:cNvSpPr txBox="1"/>
          <p:nvPr/>
        </p:nvSpPr>
        <p:spPr>
          <a:xfrm>
            <a:off x="6096000" y="3766780"/>
            <a:ext cx="26562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43E96B-8EBB-9546-81E4-3DA9FE601E88}"/>
              </a:ext>
            </a:extLst>
          </p:cNvPr>
          <p:cNvGrpSpPr/>
          <p:nvPr/>
        </p:nvGrpSpPr>
        <p:grpSpPr>
          <a:xfrm>
            <a:off x="3048000" y="2179222"/>
            <a:ext cx="2273699" cy="853247"/>
            <a:chOff x="3048000" y="2179222"/>
            <a:chExt cx="2273699" cy="8532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1FA9BF-3FD3-1A40-845E-96664E2973CA}"/>
                </a:ext>
              </a:extLst>
            </p:cNvPr>
            <p:cNvSpPr txBox="1"/>
            <p:nvPr/>
          </p:nvSpPr>
          <p:spPr>
            <a:xfrm>
              <a:off x="3048000" y="2263003"/>
              <a:ext cx="682345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ক.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680510-11A7-534E-B587-32CC90638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950" b="89817" l="4505" r="93894">
                          <a14:foregroundMark x1="48048" y1="5950" x2="48849" y2="34325"/>
                          <a14:foregroundMark x1="4505" y1="47597" x2="47347" y2="57094"/>
                          <a14:foregroundMark x1="93894" y1="44279" x2="63263" y2="48741"/>
                          <a14:backgroundMark x1="23023" y1="24600" x2="26927" y2="28032"/>
                          <a14:backgroundMark x1="23824" y1="22426" x2="26927" y2="28947"/>
                          <a14:backgroundMark x1="32132" y1="14874" x2="35636" y2="19222"/>
                          <a14:backgroundMark x1="7007" y1="53776" x2="11011" y2="55492"/>
                          <a14:backgroundMark x1="25626" y1="65904" x2="11211" y2="721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269" y="2179222"/>
              <a:ext cx="975430" cy="85324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6FE2C03-6102-AD42-B517-D1D9D2041B19}"/>
              </a:ext>
            </a:extLst>
          </p:cNvPr>
          <p:cNvGrpSpPr/>
          <p:nvPr/>
        </p:nvGrpSpPr>
        <p:grpSpPr>
          <a:xfrm>
            <a:off x="3048000" y="5241210"/>
            <a:ext cx="2166984" cy="762000"/>
            <a:chOff x="3048000" y="5241210"/>
            <a:chExt cx="2166984" cy="76200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3DD83D-8C5D-E348-8C8C-7797D3FDE122}"/>
                </a:ext>
              </a:extLst>
            </p:cNvPr>
            <p:cNvSpPr txBox="1"/>
            <p:nvPr/>
          </p:nvSpPr>
          <p:spPr>
            <a:xfrm>
              <a:off x="3048000" y="5299045"/>
              <a:ext cx="682344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গ.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4" descr="Download Marigold Free PNG photo images and clipart | FreePNGImg">
              <a:extLst>
                <a:ext uri="{FF2B5EF4-FFF2-40B4-BE49-F238E27FC236}">
                  <a16:creationId xmlns:a16="http://schemas.microsoft.com/office/drawing/2014/main" id="{CB0FE988-C28B-7341-8E28-3148D23AA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984" y="5241210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63173F-8487-AD48-A734-2F99C54CDEEC}"/>
              </a:ext>
            </a:extLst>
          </p:cNvPr>
          <p:cNvGrpSpPr/>
          <p:nvPr/>
        </p:nvGrpSpPr>
        <p:grpSpPr>
          <a:xfrm>
            <a:off x="3048000" y="3609405"/>
            <a:ext cx="2319563" cy="961079"/>
            <a:chOff x="3048000" y="3609405"/>
            <a:chExt cx="2319563" cy="9610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3FEE98-86A5-9944-8DE2-A4859063DDC0}"/>
                </a:ext>
              </a:extLst>
            </p:cNvPr>
            <p:cNvSpPr txBox="1"/>
            <p:nvPr/>
          </p:nvSpPr>
          <p:spPr>
            <a:xfrm>
              <a:off x="3048000" y="3766782"/>
              <a:ext cx="682345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খ.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6" descr="Simple Rose By Dekomaru - Gulab Ka Phool Png , Free Transparent Clipart -  ClipartKey">
              <a:extLst>
                <a:ext uri="{FF2B5EF4-FFF2-40B4-BE49-F238E27FC236}">
                  <a16:creationId xmlns:a16="http://schemas.microsoft.com/office/drawing/2014/main" id="{F3DD5EB0-3801-0D4F-9FCB-E36A9CDAF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888" b="93481" l="6000" r="93889">
                          <a14:foregroundMark x1="85111" y1="90037" x2="93889" y2="93481"/>
                          <a14:foregroundMark x1="53444" y1="7380" x2="52111" y2="37023"/>
                          <a14:foregroundMark x1="6000" y1="36531" x2="32333" y2="32718"/>
                          <a14:foregroundMark x1="38889" y1="6888" x2="38889" y2="268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702" y="3609405"/>
              <a:ext cx="1063861" cy="96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48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B71822-2761-694D-BE13-1BEC1C64C1D7}"/>
              </a:ext>
            </a:extLst>
          </p:cNvPr>
          <p:cNvSpPr txBox="1"/>
          <p:nvPr/>
        </p:nvSpPr>
        <p:spPr>
          <a:xfrm>
            <a:off x="2400300" y="990600"/>
            <a:ext cx="7391400" cy="1107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bn-IN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en-US" sz="6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6" descr="Fresh Flowers Online in Kolkata, Daily Fresh Flowers | Prabhuji Online">
            <a:extLst>
              <a:ext uri="{FF2B5EF4-FFF2-40B4-BE49-F238E27FC236}">
                <a16:creationId xmlns:a16="http://schemas.microsoft.com/office/drawing/2014/main" id="{DBC4AAD5-DD19-0E4B-8C67-85AE04C86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8" y="2514600"/>
            <a:ext cx="11404583" cy="365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582B9F-7CD2-1242-BD2C-C63C52CDE311}"/>
              </a:ext>
            </a:extLst>
          </p:cNvPr>
          <p:cNvSpPr/>
          <p:nvPr/>
        </p:nvSpPr>
        <p:spPr>
          <a:xfrm>
            <a:off x="981284" y="837470"/>
            <a:ext cx="4286751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9E40AB-A7DD-9D42-B6DE-6AA294401A78}"/>
              </a:ext>
            </a:extLst>
          </p:cNvPr>
          <p:cNvSpPr/>
          <p:nvPr/>
        </p:nvSpPr>
        <p:spPr>
          <a:xfrm>
            <a:off x="7307131" y="837469"/>
            <a:ext cx="3605474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A1410-6E65-B442-BF8C-836044296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08" y="2623927"/>
            <a:ext cx="5939504" cy="31031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4BFAAE-5F27-D041-86CA-48C3A8438A72}"/>
              </a:ext>
            </a:extLst>
          </p:cNvPr>
          <p:cNvSpPr/>
          <p:nvPr/>
        </p:nvSpPr>
        <p:spPr>
          <a:xfrm>
            <a:off x="6172200" y="2819400"/>
            <a:ext cx="5410200" cy="2677656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বিষয়-বাংলা</a:t>
            </a:r>
            <a:r>
              <a:rPr lang="bn-IN" sz="48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শ্রেণি-প্রথম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রুবির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রুবির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ঝরে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osmea Flower PNG Image - PngPix">
            <a:extLst>
              <a:ext uri="{FF2B5EF4-FFF2-40B4-BE49-F238E27FC236}">
                <a16:creationId xmlns:a16="http://schemas.microsoft.com/office/drawing/2014/main" id="{70D66C9B-A34E-B748-BFF4-F007E052F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1" y="1130968"/>
            <a:ext cx="4230687" cy="325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77D6AB6-5FF6-7149-931D-C959FBCF7C8A}"/>
              </a:ext>
            </a:extLst>
          </p:cNvPr>
          <p:cNvSpPr txBox="1"/>
          <p:nvPr/>
        </p:nvSpPr>
        <p:spPr>
          <a:xfrm>
            <a:off x="1905000" y="3581400"/>
            <a:ext cx="80772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১.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ফুলের নাম বলতে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Preparation 11">
            <a:extLst>
              <a:ext uri="{FF2B5EF4-FFF2-40B4-BE49-F238E27FC236}">
                <a16:creationId xmlns:a16="http://schemas.microsoft.com/office/drawing/2014/main" id="{58FDBBE1-9D39-2347-8F0F-936E76EAA42F}"/>
              </a:ext>
            </a:extLst>
          </p:cNvPr>
          <p:cNvSpPr/>
          <p:nvPr/>
        </p:nvSpPr>
        <p:spPr>
          <a:xfrm>
            <a:off x="4343400" y="1143000"/>
            <a:ext cx="4114800" cy="1676400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5B3F14-92CB-0142-911B-CFCBC75CEC29}"/>
              </a:ext>
            </a:extLst>
          </p:cNvPr>
          <p:cNvSpPr/>
          <p:nvPr/>
        </p:nvSpPr>
        <p:spPr>
          <a:xfrm>
            <a:off x="4945914" y="1538406"/>
            <a:ext cx="2909771" cy="11079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reparation 13">
            <a:extLst>
              <a:ext uri="{FF2B5EF4-FFF2-40B4-BE49-F238E27FC236}">
                <a16:creationId xmlns:a16="http://schemas.microsoft.com/office/drawing/2014/main" id="{1A59EAC0-8301-E84C-A0F3-EC86D6F5FB98}"/>
              </a:ext>
            </a:extLst>
          </p:cNvPr>
          <p:cNvSpPr/>
          <p:nvPr/>
        </p:nvSpPr>
        <p:spPr>
          <a:xfrm>
            <a:off x="1905000" y="1714500"/>
            <a:ext cx="2369285" cy="533400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eparation 14">
            <a:extLst>
              <a:ext uri="{FF2B5EF4-FFF2-40B4-BE49-F238E27FC236}">
                <a16:creationId xmlns:a16="http://schemas.microsoft.com/office/drawing/2014/main" id="{0431E600-912C-B14D-80AB-6B7DC12415FF}"/>
              </a:ext>
            </a:extLst>
          </p:cNvPr>
          <p:cNvSpPr/>
          <p:nvPr/>
        </p:nvSpPr>
        <p:spPr>
          <a:xfrm>
            <a:off x="8527314" y="1714500"/>
            <a:ext cx="1988286" cy="533400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833982-73FC-FC4D-93C8-75E3785E0C6E}"/>
              </a:ext>
            </a:extLst>
          </p:cNvPr>
          <p:cNvSpPr txBox="1"/>
          <p:nvPr/>
        </p:nvSpPr>
        <p:spPr>
          <a:xfrm>
            <a:off x="1925595" y="4488597"/>
            <a:ext cx="80772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২.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ফুলের নাম লিখতে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85557D-C2FB-7C4D-A151-0DBEB8C704B6}"/>
              </a:ext>
            </a:extLst>
          </p:cNvPr>
          <p:cNvSpPr txBox="1"/>
          <p:nvPr/>
        </p:nvSpPr>
        <p:spPr>
          <a:xfrm>
            <a:off x="1449346" y="2386333"/>
            <a:ext cx="388620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6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EC4E0-0A41-2744-8B13-D024E362EE24}"/>
              </a:ext>
            </a:extLst>
          </p:cNvPr>
          <p:cNvSpPr txBox="1"/>
          <p:nvPr/>
        </p:nvSpPr>
        <p:spPr>
          <a:xfrm>
            <a:off x="2667000" y="457200"/>
            <a:ext cx="685800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6000" dirty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সৃষ্টিঃ</a:t>
            </a:r>
            <a:endParaRPr lang="en-US" sz="6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775503-5FC0-D04A-809C-8EB39307B224}"/>
              </a:ext>
            </a:extLst>
          </p:cNvPr>
          <p:cNvSpPr txBox="1"/>
          <p:nvPr/>
        </p:nvSpPr>
        <p:spPr>
          <a:xfrm>
            <a:off x="3849646" y="3240659"/>
            <a:ext cx="483870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---------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পাখা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3076" name="Picture 4" descr="Rose Pink Transparent PNG Clip Art Image | Rose flower wallpaper, Rose  flower pictures, Love rose flower">
            <a:extLst>
              <a:ext uri="{FF2B5EF4-FFF2-40B4-BE49-F238E27FC236}">
                <a16:creationId xmlns:a16="http://schemas.microsoft.com/office/drawing/2014/main" id="{297C2DFE-2DD6-D24F-8D76-B0AB89DDD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64259"/>
            <a:ext cx="3732400" cy="55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প্রজাপ্রতি প্রজাপতি " descr="প্রজাপ্রতি প্রজাপতি ">
            <a:hlinkClick r:id="" action="ppaction://media"/>
            <a:extLst>
              <a:ext uri="{FF2B5EF4-FFF2-40B4-BE49-F238E27FC236}">
                <a16:creationId xmlns:a16="http://schemas.microsoft.com/office/drawing/2014/main" id="{875CC9F5-48EB-F24B-A15A-4228083E8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03700" y="43092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05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4C6531-863B-5847-8BB1-EB4567D63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27" y="1371600"/>
            <a:ext cx="9961141" cy="52578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4843B48-D211-EF4D-9254-C42CF501CB54}"/>
              </a:ext>
            </a:extLst>
          </p:cNvPr>
          <p:cNvSpPr/>
          <p:nvPr/>
        </p:nvSpPr>
        <p:spPr>
          <a:xfrm>
            <a:off x="228600" y="228600"/>
            <a:ext cx="1524000" cy="64008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BD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B89A48-ED20-2C4F-B7D8-C33B87C163A1}"/>
              </a:ext>
            </a:extLst>
          </p:cNvPr>
          <p:cNvSpPr/>
          <p:nvPr/>
        </p:nvSpPr>
        <p:spPr>
          <a:xfrm>
            <a:off x="1973427" y="228601"/>
            <a:ext cx="9961141" cy="9906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মনোযোগ সহকারে দেখ এবং প্রশ্নগুলোর উত্তর দিতে চেষ্ঠা করঃ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4C6531-863B-5847-8BB1-EB4567D63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88" y="304800"/>
            <a:ext cx="7061823" cy="372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FA631A-F57B-5842-AB50-730682FCF195}"/>
              </a:ext>
            </a:extLst>
          </p:cNvPr>
          <p:cNvSpPr txBox="1"/>
          <p:nvPr/>
        </p:nvSpPr>
        <p:spPr>
          <a:xfrm>
            <a:off x="4243026" y="4335955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ছবিতে তুমি কী দেখছ? </a:t>
            </a:r>
            <a:endParaRPr lang="e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C401D-063B-EB47-8675-AD6BD7AC427E}"/>
              </a:ext>
            </a:extLst>
          </p:cNvPr>
          <p:cNvSpPr txBox="1"/>
          <p:nvPr/>
        </p:nvSpPr>
        <p:spPr>
          <a:xfrm>
            <a:off x="3239529" y="4295597"/>
            <a:ext cx="6820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ছবিতে ছেলে মেয়ে দুটি কী করছে? </a:t>
            </a:r>
            <a:endParaRPr lang="e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D2F3E-559B-B344-9CA5-1D06282AC090}"/>
              </a:ext>
            </a:extLst>
          </p:cNvPr>
          <p:cNvSpPr txBox="1"/>
          <p:nvPr/>
        </p:nvSpPr>
        <p:spPr>
          <a:xfrm>
            <a:off x="3835793" y="4376313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কী বাগান করা পছন্দ কর?  </a:t>
            </a:r>
            <a:endParaRPr lang="e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DF4E3-535B-2840-8244-32C768A63320}"/>
              </a:ext>
            </a:extLst>
          </p:cNvPr>
          <p:cNvSpPr txBox="1"/>
          <p:nvPr/>
        </p:nvSpPr>
        <p:spPr>
          <a:xfrm>
            <a:off x="3544330" y="4376313"/>
            <a:ext cx="6211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ছবি সম্পর্কে দুটি বাক্য বল। </a:t>
            </a:r>
            <a:endParaRPr lang="e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326E9-E515-1645-8CEF-8BAD9626BAD9}"/>
              </a:ext>
            </a:extLst>
          </p:cNvPr>
          <p:cNvSpPr txBox="1"/>
          <p:nvPr/>
        </p:nvSpPr>
        <p:spPr>
          <a:xfrm>
            <a:off x="2209800" y="5266831"/>
            <a:ext cx="8880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একটু চিন্তা করে বলতো আমাদের আজকের পাঠের বিষয় কী হতে পারে-</a:t>
            </a:r>
            <a:endParaRPr lang="e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0" y="3810000"/>
            <a:ext cx="800100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IN" sz="60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রুবির</a:t>
            </a:r>
            <a:r>
              <a:rPr lang="en-US" sz="6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বাগান</a:t>
            </a:r>
            <a:endParaRPr lang="en-US" sz="6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693C4-4E83-B54E-ACC7-E05CB69F5BA5}"/>
              </a:ext>
            </a:extLst>
          </p:cNvPr>
          <p:cNvSpPr txBox="1"/>
          <p:nvPr/>
        </p:nvSpPr>
        <p:spPr>
          <a:xfrm>
            <a:off x="1047750" y="5089267"/>
            <a:ext cx="1009650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60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রুবির</a:t>
            </a:r>
            <a:r>
              <a:rPr lang="en-US" sz="6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একটি------ঝরে পড়ে।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BB2526B6-83BF-0648-B996-BDAA827592BF}"/>
              </a:ext>
            </a:extLst>
          </p:cNvPr>
          <p:cNvSpPr/>
          <p:nvPr/>
        </p:nvSpPr>
        <p:spPr>
          <a:xfrm>
            <a:off x="4038600" y="533400"/>
            <a:ext cx="4114800" cy="2294930"/>
          </a:xfrm>
          <a:prstGeom prst="wave">
            <a:avLst>
              <a:gd name="adj1" fmla="val 12500"/>
              <a:gd name="adj2" fmla="val 3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32B25-C06C-0C4A-98D1-83442D1A5376}"/>
              </a:ext>
            </a:extLst>
          </p:cNvPr>
          <p:cNvSpPr txBox="1"/>
          <p:nvPr/>
        </p:nvSpPr>
        <p:spPr>
          <a:xfrm>
            <a:off x="4724400" y="1173033"/>
            <a:ext cx="297180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60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ঘোষণা </a:t>
            </a:r>
            <a:endParaRPr lang="en-US" sz="6000" b="1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_waterc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123044"/>
            <a:ext cx="4038600" cy="2305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362556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কলমি</a:t>
            </a:r>
          </a:p>
        </p:txBody>
      </p:sp>
      <p:pic>
        <p:nvPicPr>
          <p:cNvPr id="6" name="Picture 5" descr="marigol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942443"/>
            <a:ext cx="4038600" cy="2285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6234618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গাঁদা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66022" y="6228442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শিউলি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01B7E0-225E-6F4E-B0B5-18CBE3B4C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942442"/>
            <a:ext cx="3730034" cy="2285999"/>
          </a:xfrm>
          <a:prstGeom prst="rect">
            <a:avLst/>
          </a:prstGeom>
          <a:ln w="5715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8FB1B2-527F-CC4E-A0C2-143362293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123044"/>
            <a:ext cx="3730034" cy="23059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CE2685-653E-D54A-821F-0BACFC009C25}"/>
              </a:ext>
            </a:extLst>
          </p:cNvPr>
          <p:cNvSpPr txBox="1"/>
          <p:nvPr/>
        </p:nvSpPr>
        <p:spPr>
          <a:xfrm>
            <a:off x="9466022" y="3455954"/>
            <a:ext cx="110479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গন্ধরাজ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BF88D0-2656-FE42-9723-2701109BF063}"/>
              </a:ext>
            </a:extLst>
          </p:cNvPr>
          <p:cNvSpPr/>
          <p:nvPr/>
        </p:nvSpPr>
        <p:spPr>
          <a:xfrm>
            <a:off x="381000" y="1123044"/>
            <a:ext cx="2362200" cy="51253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BD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dark pink Lotus Flower photo.jpg"/>
          <p:cNvPicPr>
            <a:picLocks noChangeAspect="1"/>
          </p:cNvPicPr>
          <p:nvPr/>
        </p:nvPicPr>
        <p:blipFill>
          <a:blip r:embed="rId2"/>
          <a:srcRect l="6250" r="8333"/>
          <a:stretch>
            <a:fillRect/>
          </a:stretch>
        </p:blipFill>
        <p:spPr>
          <a:xfrm>
            <a:off x="3550506" y="3748043"/>
            <a:ext cx="3810000" cy="238760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9" name="Picture 8" descr="Over_the_Top_Forever_Young_Roses_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706" y="611347"/>
            <a:ext cx="3733800" cy="229209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41106" y="2955498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গোলাপ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48800" y="2971800"/>
            <a:ext cx="1022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গাঁদা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6406" y="608855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পদ্ম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8800" y="6178148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জবা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EE9C9-8335-8F41-B01E-20B4DE437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79343"/>
            <a:ext cx="3765343" cy="23241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3" descr="C:\Users\Acer\Desktop\Halima\44.jpg">
            <a:extLst>
              <a:ext uri="{FF2B5EF4-FFF2-40B4-BE49-F238E27FC236}">
                <a16:creationId xmlns:a16="http://schemas.microsoft.com/office/drawing/2014/main" id="{B487E806-C905-E84C-955F-55C2F109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720760"/>
            <a:ext cx="3765343" cy="24163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" name="Vertical Scroll 1">
            <a:extLst>
              <a:ext uri="{FF2B5EF4-FFF2-40B4-BE49-F238E27FC236}">
                <a16:creationId xmlns:a16="http://schemas.microsoft.com/office/drawing/2014/main" id="{D2EA6A01-D63C-BC4E-848B-47F6A9CB4786}"/>
              </a:ext>
            </a:extLst>
          </p:cNvPr>
          <p:cNvSpPr/>
          <p:nvPr/>
        </p:nvSpPr>
        <p:spPr>
          <a:xfrm>
            <a:off x="76200" y="611347"/>
            <a:ext cx="3321906" cy="5524299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আরো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B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235</Words>
  <Application>Microsoft Macintosh PowerPoint</Application>
  <PresentationFormat>Widescreen</PresentationFormat>
  <Paragraphs>72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Microsoft Office User</cp:lastModifiedBy>
  <cp:revision>91</cp:revision>
  <dcterms:created xsi:type="dcterms:W3CDTF">2006-08-16T00:00:00Z</dcterms:created>
  <dcterms:modified xsi:type="dcterms:W3CDTF">2021-04-08T00:56:44Z</dcterms:modified>
</cp:coreProperties>
</file>