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4" r:id="rId15"/>
    <p:sldId id="276" r:id="rId16"/>
    <p:sldId id="277" r:id="rId17"/>
    <p:sldId id="278" r:id="rId18"/>
    <p:sldId id="279" r:id="rId19"/>
    <p:sldId id="281" r:id="rId20"/>
    <p:sldId id="273" r:id="rId21"/>
    <p:sldId id="275" r:id="rId22"/>
    <p:sldId id="269" r:id="rId23"/>
    <p:sldId id="282" r:id="rId24"/>
    <p:sldId id="283" r:id="rId25"/>
    <p:sldId id="284" r:id="rId26"/>
    <p:sldId id="285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58F8-7C0A-4571-BA7F-90802DF0A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CA2F7-F21E-403D-BA1E-E6EC30B01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DE87D-6F07-488E-B55B-076B78D4A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91AA3-A2D8-417A-9F38-60E6E601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58C33-9564-4506-845C-FF8DDE00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A65A-FAF9-43C7-B732-0837DF4E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1297F-57FB-4DD3-9E71-91C156239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4D5C4-19AE-457D-93B6-96951539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303-F5B6-43BF-9B7E-4DAB396A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0EB1B-25FF-4B7C-8EB4-DF088AAF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8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AB2F4-2A23-44A8-8630-BF076844E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29B1F-7873-4641-8E2B-6105D8475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2DE7C-58FF-49E6-82FD-22A3DA372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47C7F-ADA7-46EE-9B62-74FC2BFF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B0DC8-D1D1-4F3C-BA56-A3C388AB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1FB0-7630-4C64-8B97-247BE0A3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16BC-1907-4AE4-ACC9-E789A7F7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9D2F-A6D1-44FF-87C6-9A580F4E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DAD2-48E7-408E-9E1D-FE05AC14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F639-1D88-47A1-8376-8D929367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4544-0CD5-469F-AE29-92E0FDCC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EFD6-8480-4DD3-A167-1BC5E6D91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26BF-DC18-42B1-A2C5-41B4AEB96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56E17-9D41-40A6-84BC-867792E7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58C09-FD90-4786-9B07-50674B85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A398-A67C-49DB-ACB2-A4E0254F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ED53-1713-441C-ACE1-85CDC6C13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B0882-1AB4-4593-85F5-DF288460C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A740F-B94C-4D9B-AAF4-EAF4A9EC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92BF-E711-4400-9DD2-11BEC419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84EF5-E020-4A64-8414-AEBF24A9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5C39-D117-46B3-B799-E31DD077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A601D-F5F8-4984-815A-255AD78B9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BD8C5-91E0-499D-9E33-4906B9789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57D9C-1AB6-49ED-BF75-A27B875F8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E09BF-FC04-4425-A065-D5A7700CE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063E80-7761-417C-926E-275974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2DD38-7726-4159-9304-B3F7437A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77C43D-E84C-494B-A584-F1574AD9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8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AC5B-546B-4844-AB2C-62FEC2DF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8F075-BF5D-49EC-A5D7-E33684A53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535BB-5D08-41FA-9F6D-F58EC993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4A1F3-A023-4023-B7C4-D9B199FF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4C821-AC75-4BBE-BD82-483023FD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DE41D-4EEF-48EE-8CD2-BCC8902C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E1F88-8A97-453A-92FF-FFBD10D5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4399-0114-4A64-9F45-622FA2B4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6D50-1BC8-4698-AC25-34AD8F92F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17E7F-EBFF-4AE1-9920-4BC64E3CA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6A484-534A-4B10-8DEC-EC19D348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ED2F2-5250-42A3-B45A-F5D45D9A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1D48-6849-47B5-96A0-C7985320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7B0B-84F9-4808-98CD-40AC4569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4D57B-5E37-476D-A7C9-3CBB2645F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179EB-CB92-4944-8F21-B424EC87D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8A1F0-5E91-4EF2-A75E-19470456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F6FE2-8B8A-42F0-9420-FA1EED12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06BC6-9647-4CE4-BD55-2017E8C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7680F-49A0-4CF4-BF64-9B12CE6D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05E45-E3E8-4FD0-A9B8-42D579DC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6D19A-EFDF-4885-8268-052CB4C25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2E81-3008-45AD-9937-B9E33581810A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D884F-7B04-472F-8663-641A55F25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9B499-9360-40EF-A475-DC2E60A07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28D0-7C1C-432A-9747-42B0C55A2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2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C2E32-F013-4E48-BB57-F946ADC4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"/>
            <a:ext cx="12192000" cy="685805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DCE75A-93CD-4A0B-861C-F81E46AE9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79" y="1023773"/>
            <a:ext cx="23812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4C440-65AE-48D4-B0B4-8B4D2F897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411" y="1023773"/>
            <a:ext cx="2381250" cy="1657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2641" y="3976914"/>
            <a:ext cx="56315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6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D5C940-3F80-439A-A70E-B7CEF24A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6027" cy="662151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47891" y="3360121"/>
            <a:ext cx="4886784" cy="6143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91" y="2511773"/>
            <a:ext cx="5060771" cy="357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891" y="4297804"/>
            <a:ext cx="4960526" cy="6143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91" y="5243043"/>
            <a:ext cx="4692061" cy="3571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is a rickshaw driver.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922" y="732232"/>
            <a:ext cx="464482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13" y="1647640"/>
            <a:ext cx="4650574" cy="3455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80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D70E5F-D722-4B0C-917E-83EA875A6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96" y="1142949"/>
            <a:ext cx="7073901" cy="3731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55848" y="5143500"/>
            <a:ext cx="7073901" cy="414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he died in an accident.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7C6387-4A0B-4BF2-AC00-F9429DDF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44273" y="1113194"/>
            <a:ext cx="5066992" cy="6286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64143" y="3130319"/>
            <a:ext cx="6086475" cy="1114424"/>
          </a:xfrm>
          <a:prstGeom prst="roundRect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1.Who is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What was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0E5FE-CCF6-409E-BFB8-EC6A43560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3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62" y="1214442"/>
            <a:ext cx="5510213" cy="3148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91718" y="2788788"/>
            <a:ext cx="4866044" cy="868816"/>
          </a:xfrm>
          <a:prstGeom prst="rightArrow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workplace.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363" y="4708730"/>
            <a:ext cx="8115300" cy="52322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works this garment factory in Mirpur.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5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41A2ED-3895-4DF0-9CB3-1E772F3C6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814639" y="1750227"/>
            <a:ext cx="2828925" cy="957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who is he?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4639" y="2886081"/>
            <a:ext cx="2828925" cy="371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He is Babul.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165" y="4100515"/>
            <a:ext cx="7272337" cy="9572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Babul is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younger brother. He goes to school. 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reads in class v.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31" y="1328738"/>
            <a:ext cx="3819527" cy="2532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08721" y="620862"/>
            <a:ext cx="534121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6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F45F-641C-443D-AC03-59BBBCA88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928939" y="2393162"/>
            <a:ext cx="2828925" cy="957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who is she?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0213" y="3643317"/>
            <a:ext cx="4057651" cy="371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She is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0214" y="4600576"/>
            <a:ext cx="8929687" cy="5286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stitches 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kathas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at home and sells them.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7549" y="572550"/>
            <a:ext cx="553164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8" y="1341991"/>
            <a:ext cx="4173793" cy="3258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3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D4335-0F77-43A4-92A0-A58C09A0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4" y="0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6" y="1285878"/>
            <a:ext cx="6474542" cy="3920303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518963" y="5395789"/>
            <a:ext cx="8740699" cy="700087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garment factory is two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5031326" y="583346"/>
            <a:ext cx="2741074" cy="552279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8A924-D9C3-44FC-9057-9940BEC2F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" y="0"/>
            <a:ext cx="11966027" cy="6621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652" y="2725227"/>
            <a:ext cx="3771900" cy="1728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goes to work on foot.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73" y="1076632"/>
            <a:ext cx="6145616" cy="404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19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DF406-49ED-4B13-82E7-E46568F34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831" y="678426"/>
            <a:ext cx="7744285" cy="4042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ingle Corner Rectangle 3"/>
          <p:cNvSpPr/>
          <p:nvPr/>
        </p:nvSpPr>
        <p:spPr>
          <a:xfrm>
            <a:off x="4663034" y="4986337"/>
            <a:ext cx="5884606" cy="41433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works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4 p.m.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604154" y="4986337"/>
            <a:ext cx="4058880" cy="414338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working.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EBA23-64B7-4FE8-B4D7-75415928B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93" y="737419"/>
            <a:ext cx="8113485" cy="49112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890684" y="5841744"/>
            <a:ext cx="4646295" cy="4000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7B04F-62C5-424D-8639-79670913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" y="125137"/>
            <a:ext cx="2381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3715656" y="1480456"/>
            <a:ext cx="6850743" cy="343988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Ranadhir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Dokkhin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School,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Baniachong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Hobiganj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0" y="1813524"/>
            <a:ext cx="3021382" cy="3382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27714" y="433335"/>
            <a:ext cx="589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814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ED3DF-5ED7-4000-B10E-D02EB7124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2742741" y="666705"/>
            <a:ext cx="7344696" cy="385763"/>
          </a:xfrm>
          <a:prstGeom prst="snip2Same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group work (SGW)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1600201" y="2028827"/>
            <a:ext cx="6732638" cy="428625"/>
          </a:xfrm>
          <a:prstGeom prst="snip1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new words from the lesson:-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0116" y="2495506"/>
            <a:ext cx="1857375" cy="109736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5997" y="3609468"/>
            <a:ext cx="1857375" cy="12312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stitch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1428" y="5005443"/>
            <a:ext cx="1857375" cy="136537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71713" y="4588623"/>
            <a:ext cx="2074429" cy="13686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61350" y="3069185"/>
            <a:ext cx="1857375" cy="12344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driver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10644" y="4214816"/>
            <a:ext cx="1857375" cy="10715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erosion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42741" y="2659578"/>
            <a:ext cx="1857375" cy="12409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6D2D7-1651-4560-8B3C-EA5E9FCF4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" y="71898"/>
            <a:ext cx="11966027" cy="6621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9331" y="5351821"/>
            <a:ext cx="7329488" cy="857250"/>
          </a:xfrm>
          <a:prstGeom prst="rect">
            <a:avLst/>
          </a:prstGeom>
          <a:ln w="28575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often works extra hours until 6 p.m. So she can make more money.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1" y="1753836"/>
            <a:ext cx="5633684" cy="3454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16" y="1323975"/>
            <a:ext cx="4617926" cy="39829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33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5D106A-BCD0-4064-9D54-C3A96B09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Snip Same Side Corner Rectangle 2"/>
          <p:cNvSpPr/>
          <p:nvPr/>
        </p:nvSpPr>
        <p:spPr>
          <a:xfrm>
            <a:off x="2226424" y="5330208"/>
            <a:ext cx="7733895" cy="485775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family needs this money for food and other things.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" y="1707104"/>
            <a:ext cx="5444556" cy="345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7" y="1707103"/>
            <a:ext cx="5589896" cy="3454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0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3938587" y="1020559"/>
            <a:ext cx="4581525" cy="69532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Acme" panose="02000706050000020004" pitchFamily="2" charset="0"/>
                <a:cs typeface="NikoshBAN" panose="02000000000000000000" pitchFamily="2" charset="0"/>
              </a:rPr>
              <a:t>Groupwork</a:t>
            </a:r>
            <a:endParaRPr lang="en-US" sz="1600" b="1" dirty="0">
              <a:solidFill>
                <a:schemeClr val="tx2"/>
              </a:solidFill>
              <a:latin typeface="Acme" panose="02000706050000020004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87" y="1888720"/>
            <a:ext cx="544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Fill in the blank with suitable word: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0204" y="2820360"/>
            <a:ext cx="7000875" cy="22045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1.There was river ……………. in her village.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father was ……………… driver.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</a:t>
            </a: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ma’s mother stitches ………………… .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4. Babul reads in class …….. 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5. They lost their …………… . 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2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74490" y="660538"/>
            <a:ext cx="6563033" cy="387655"/>
          </a:xfrm>
          <a:prstGeom prst="rect">
            <a:avLst/>
          </a:prstGeom>
          <a:ln w="28575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correct answer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7459" y="1699008"/>
            <a:ext cx="2143125" cy="4341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 Who is Babul?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0382" y="2496738"/>
            <a:ext cx="2243143" cy="3127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brother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00380" y="2151451"/>
            <a:ext cx="2243144" cy="1373413"/>
            <a:chOff x="3100380" y="2151452"/>
            <a:chExt cx="2243144" cy="1265468"/>
          </a:xfrm>
        </p:grpSpPr>
        <p:sp>
          <p:nvSpPr>
            <p:cNvPr id="7" name="Rectangle 6"/>
            <p:cNvSpPr/>
            <p:nvPr/>
          </p:nvSpPr>
          <p:spPr>
            <a:xfrm>
              <a:off x="3100381" y="2151452"/>
              <a:ext cx="2243141" cy="2881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Reshma’s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friend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00381" y="2812195"/>
              <a:ext cx="2243143" cy="3024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Reshma’s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uncle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0380" y="3147839"/>
              <a:ext cx="2243142" cy="2690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Reshma’s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father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462703" y="1697823"/>
            <a:ext cx="2597935" cy="4341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Q-Where is the factory?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17512" y="2139545"/>
            <a:ext cx="2143125" cy="3127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In Mirpur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0380" y="4238121"/>
            <a:ext cx="2143125" cy="3127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The cinema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7459" y="3767130"/>
            <a:ext cx="3500437" cy="43417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Q-Where does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to go?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17510" y="2437167"/>
            <a:ext cx="2143127" cy="984650"/>
            <a:chOff x="6917509" y="2437167"/>
            <a:chExt cx="2143127" cy="907260"/>
          </a:xfrm>
        </p:grpSpPr>
        <p:sp>
          <p:nvSpPr>
            <p:cNvPr id="15" name="Rectangle 14"/>
            <p:cNvSpPr/>
            <p:nvPr/>
          </p:nvSpPr>
          <p:spPr>
            <a:xfrm>
              <a:off x="6917510" y="2437167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In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alyanpur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17511" y="2724104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In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Gulshan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17509" y="3053905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 In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Farmgait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00378" y="4552747"/>
            <a:ext cx="2143127" cy="984452"/>
            <a:chOff x="3100377" y="4552747"/>
            <a:chExt cx="2143127" cy="907078"/>
          </a:xfrm>
        </p:grpSpPr>
        <p:sp>
          <p:nvSpPr>
            <p:cNvPr id="19" name="Rectangle 18"/>
            <p:cNvSpPr/>
            <p:nvPr/>
          </p:nvSpPr>
          <p:spPr>
            <a:xfrm>
              <a:off x="3100379" y="4552747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The picnic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00378" y="4849399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The market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00377" y="5169303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 The college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62703" y="3713514"/>
            <a:ext cx="3609985" cy="43417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Q-When does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work?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17508" y="4539581"/>
            <a:ext cx="2143125" cy="315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the morning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910366" y="4192863"/>
            <a:ext cx="2150268" cy="1380105"/>
            <a:chOff x="6910365" y="4192864"/>
            <a:chExt cx="2150268" cy="1271634"/>
          </a:xfrm>
        </p:grpSpPr>
        <p:sp>
          <p:nvSpPr>
            <p:cNvPr id="25" name="Rectangle 24"/>
            <p:cNvSpPr/>
            <p:nvPr/>
          </p:nvSpPr>
          <p:spPr>
            <a:xfrm>
              <a:off x="6910365" y="5173976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d) At night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917507" y="4863687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In the afternoon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17508" y="4192864"/>
              <a:ext cx="2143125" cy="2905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In the evening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33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0873" y="1303525"/>
            <a:ext cx="6010804" cy="112535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486025" y="2928940"/>
            <a:ext cx="7615237" cy="205739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 Why did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family come to Dhaka?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2. What does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mother do?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3. How does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 to work?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65" y="501446"/>
            <a:ext cx="4024606" cy="2905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own Arrow 3"/>
          <p:cNvSpPr/>
          <p:nvPr/>
        </p:nvSpPr>
        <p:spPr>
          <a:xfrm>
            <a:off x="1163741" y="1186049"/>
            <a:ext cx="5592724" cy="825533"/>
          </a:xfrm>
          <a:prstGeom prst="downArrow">
            <a:avLst>
              <a:gd name="adj1" fmla="val 50000"/>
              <a:gd name="adj2" fmla="val 6369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2500314" y="3929065"/>
            <a:ext cx="7500937" cy="1414463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Rohima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garment worker, You will write five sentences about her. 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52E4B-5380-4A40-A31A-214352FF9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" y="94100"/>
            <a:ext cx="11966684" cy="66697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530943"/>
            <a:ext cx="8583562" cy="485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4" y="530943"/>
            <a:ext cx="2381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19098388">
            <a:off x="457200" y="3062452"/>
            <a:ext cx="4852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Times New Roman" panose="02020603050405020304" pitchFamily="18" charset="0"/>
              </a:rPr>
              <a:t>Good bye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F993A-73EC-42E5-A2C4-8D88F0AF1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4" y="256814"/>
            <a:ext cx="11934496" cy="66011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CD9378-A840-4C51-824F-3798554D2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9" y="240105"/>
            <a:ext cx="2381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6785" y="1897455"/>
            <a:ext cx="3350989" cy="3817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7055" y="2157023"/>
            <a:ext cx="5153794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Class-Four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Subject-English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Unit-40</a:t>
            </a:r>
          </a:p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Lesson:1-2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6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3BC35-29D1-4DAE-A5E8-6C5C5E9B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2" y="-7575"/>
            <a:ext cx="12806397" cy="708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694" y="2907235"/>
            <a:ext cx="33861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this picture?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296" y="5196913"/>
            <a:ext cx="2286000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garment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30" y="624115"/>
            <a:ext cx="6888541" cy="4296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17D1A-572E-4BA8-8393-013E5F0CF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9384" y="976152"/>
            <a:ext cx="7660615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is--</a:t>
            </a:r>
            <a:endParaRPr lang="en-US" sz="6000" b="1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99384" y="2841842"/>
            <a:ext cx="7329488" cy="16587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>
                  <a:solidFill>
                    <a:srgbClr val="C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garment worker’s day</a:t>
            </a:r>
            <a:endParaRPr lang="en-US" sz="4800" b="1" dirty="0">
              <a:ln>
                <a:solidFill>
                  <a:srgbClr val="C00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5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8223C-A5DD-4619-B502-FE813AABD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7" y="236483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296" y="126125"/>
            <a:ext cx="7402286" cy="2330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0337" y="2479248"/>
            <a:ext cx="10120203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recognize and use intonation patterns for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Yes/No questions, greetings and statements.</a:t>
            </a: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and say words phrases and sentences proper sounds and stress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</a:t>
            </a: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3.1.1 write words phrases and sentences using non cursive capital and small letters. </a:t>
            </a:r>
          </a:p>
        </p:txBody>
      </p:sp>
    </p:spTree>
    <p:extLst>
      <p:ext uri="{BB962C8B-B14F-4D97-AF65-F5344CB8AC3E}">
        <p14:creationId xmlns:p14="http://schemas.microsoft.com/office/powerpoint/2010/main" val="1211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E39AB-ADA6-49E6-8DDC-C2E0F4BE3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67131"/>
            <a:ext cx="11966027" cy="6621517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2303616" y="2044494"/>
            <a:ext cx="4255489" cy="5715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Q-Who is she?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2303614" y="2796164"/>
            <a:ext cx="4255489" cy="5715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-She is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289326" y="3553893"/>
            <a:ext cx="4255489" cy="5715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Q-What does she do?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282903" y="4274663"/>
            <a:ext cx="7421012" cy="5715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She is a garment worker.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2289326" y="4995433"/>
            <a:ext cx="9363979" cy="5715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18 years old. She is a garment worker in Dhaka.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02" y="491795"/>
            <a:ext cx="59653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53" y="1472063"/>
            <a:ext cx="3798190" cy="2653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6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8D7E37-B4FD-45FD-92D9-6A4C4CBF7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" y="126125"/>
            <a:ext cx="11966027" cy="662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29" y="1139750"/>
            <a:ext cx="3687740" cy="2453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entagon 3"/>
          <p:cNvSpPr/>
          <p:nvPr/>
        </p:nvSpPr>
        <p:spPr>
          <a:xfrm>
            <a:off x="2397898" y="1810040"/>
            <a:ext cx="3695474" cy="41433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Q-What is this?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86011" y="2561473"/>
            <a:ext cx="3955257" cy="414337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-River erosion.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1" y="3312906"/>
            <a:ext cx="5731670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 river erosion in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Reshma’s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village.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9601" y="4005943"/>
            <a:ext cx="9905998" cy="2293257"/>
            <a:chOff x="609601" y="3410869"/>
            <a:chExt cx="9905998" cy="22932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00" y="3410869"/>
              <a:ext cx="4013199" cy="229325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1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Pentagon 8"/>
            <p:cNvSpPr/>
            <p:nvPr/>
          </p:nvSpPr>
          <p:spPr>
            <a:xfrm>
              <a:off x="609601" y="4349255"/>
              <a:ext cx="5731668" cy="585787"/>
            </a:xfrm>
            <a:prstGeom prst="homePlat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lost their home.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659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FBC40-0940-41EF-B3A9-DCAEE5263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" y="126125"/>
            <a:ext cx="11966027" cy="6621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1164" y="4505876"/>
            <a:ext cx="5642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their family came to Dhaka before eight years ago.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35" y="1034177"/>
            <a:ext cx="5341256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90295"/>
            <a:ext cx="3454399" cy="31315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468264" y="3244334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Dhaka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3372" y="1034177"/>
            <a:ext cx="23513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Dhaka city</a:t>
            </a:r>
          </a:p>
        </p:txBody>
      </p:sp>
    </p:spTree>
    <p:extLst>
      <p:ext uri="{BB962C8B-B14F-4D97-AF65-F5344CB8AC3E}">
        <p14:creationId xmlns:p14="http://schemas.microsoft.com/office/powerpoint/2010/main" val="19013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570</Words>
  <Application>Microsoft Office PowerPoint</Application>
  <PresentationFormat>Widescreen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Acme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2021-03-23T01:52:54Z</dcterms:created>
  <dcterms:modified xsi:type="dcterms:W3CDTF">2021-04-08T12:59:07Z</dcterms:modified>
</cp:coreProperties>
</file>