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23"/>
  </p:notesMasterIdLst>
  <p:sldIdLst>
    <p:sldId id="256" r:id="rId3"/>
    <p:sldId id="257" r:id="rId4"/>
    <p:sldId id="258" r:id="rId5"/>
    <p:sldId id="261" r:id="rId6"/>
    <p:sldId id="276" r:id="rId7"/>
    <p:sldId id="259" r:id="rId8"/>
    <p:sldId id="278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79" r:id="rId17"/>
    <p:sldId id="280" r:id="rId18"/>
    <p:sldId id="289" r:id="rId19"/>
    <p:sldId id="290" r:id="rId20"/>
    <p:sldId id="288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CF7A5-7F88-42F8-A3D9-C0F0826477E5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4837D-29C3-4417-A567-7AB30B5C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83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A7BDD-F964-4445-BCED-0A52767BE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74216-C103-4A85-8A47-F934420E4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8738A-87C3-4ABD-85FD-2458A3D62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8B9C-73A4-44E7-A070-51B74C5E74B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E8382-18DC-4665-B6E9-32FEFA281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34306-E899-4922-833D-D780A5460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0432-A601-46A0-8E7F-60ADE99FF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7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3050-28B3-4CBF-9C52-C30772492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A11AE-6F53-4A4B-AE26-505B34849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AE9CB-E776-41C2-AE6F-217956831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8B9C-73A4-44E7-A070-51B74C5E74B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70D76-4A7B-42C5-83BE-E08106883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4F766-8AAE-410D-BDA2-75C7D0ABC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0432-A601-46A0-8E7F-60ADE99FF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28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E6CC7A-6C6E-444E-9AC1-E97908F506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DAAD89-2FD9-43DD-A48A-D76226E1D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D5606-20D6-4140-91A1-2AD3E7EB2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8B9C-73A4-44E7-A070-51B74C5E74B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79E65-0FA7-447B-96EE-B917ADBC6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74336-F1F9-462F-B3B1-6C78B71A8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0432-A601-46A0-8E7F-60ADE99FF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47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8B48B9C-73A4-44E7-A070-51B74C5E74B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920432-A601-46A0-8E7F-60ADE99FF3F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35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8B9C-73A4-44E7-A070-51B74C5E74B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0432-A601-46A0-8E7F-60ADE99FF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9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8B9C-73A4-44E7-A070-51B74C5E74B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0432-A601-46A0-8E7F-60ADE99FF3F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421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8B9C-73A4-44E7-A070-51B74C5E74B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0432-A601-46A0-8E7F-60ADE99FF3F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11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8B9C-73A4-44E7-A070-51B74C5E74B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0432-A601-46A0-8E7F-60ADE99FF3F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001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8B9C-73A4-44E7-A070-51B74C5E74B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0432-A601-46A0-8E7F-60ADE99FF3F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553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8B9C-73A4-44E7-A070-51B74C5E74B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0432-A601-46A0-8E7F-60ADE99FF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25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8B9C-73A4-44E7-A070-51B74C5E74B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0432-A601-46A0-8E7F-60ADE99FF3F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03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2B8FF-C202-489E-AD14-FC6760D35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F7CBB-7F92-408A-8314-9DB84A3E1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B8C80-FF59-49EB-8561-417529F3D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8B9C-73A4-44E7-A070-51B74C5E74B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F4821-6515-4AA3-96A9-8411AAB41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CC068-9FF7-47AE-A8B0-D0491FB3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0432-A601-46A0-8E7F-60ADE99FF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50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8B9C-73A4-44E7-A070-51B74C5E74B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0432-A601-46A0-8E7F-60ADE99FF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5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8B9C-73A4-44E7-A070-51B74C5E74B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0432-A601-46A0-8E7F-60ADE99FF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31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8B9C-73A4-44E7-A070-51B74C5E74B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0432-A601-46A0-8E7F-60ADE99FF3F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512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8B9C-73A4-44E7-A070-51B74C5E74B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0432-A601-46A0-8E7F-60ADE99FF3F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165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8B9C-73A4-44E7-A070-51B74C5E74B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0432-A601-46A0-8E7F-60ADE99FF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24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8B9C-73A4-44E7-A070-51B74C5E74B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0432-A601-46A0-8E7F-60ADE99FF3F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460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8B9C-73A4-44E7-A070-51B74C5E74B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0432-A601-46A0-8E7F-60ADE99FF3F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602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8B9C-73A4-44E7-A070-51B74C5E74B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0432-A601-46A0-8E7F-60ADE99FF3F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790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8B9C-73A4-44E7-A070-51B74C5E74B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0432-A601-46A0-8E7F-60ADE99FF3F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5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7E055-1967-4CEC-819F-3098258F2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7753C-D348-466D-BEF5-60D00B191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035D1-359E-48A9-8617-F5DF908E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8B9C-73A4-44E7-A070-51B74C5E74B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5E0E4-4427-486C-AA81-63D64E53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35DF6-185C-4B41-B621-0288329BF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0432-A601-46A0-8E7F-60ADE99FF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BB65-E673-43DA-9914-EA466A69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1088F-2DF3-4A4D-BDBD-C0A901D635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904FD-7DA1-477A-BB63-2077591DC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369E09-8522-4251-A495-A3BDA797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8B9C-73A4-44E7-A070-51B74C5E74B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834F0-B1E7-4DB0-A9DC-669258DC7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E2895-36CA-4266-B855-3814B816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0432-A601-46A0-8E7F-60ADE99FF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3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0DFBD-0DF1-46EA-8625-92E25834D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F2C9C-5653-4CAE-8F83-80B0444E4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AC475-4F8B-4C84-A01B-1C8B93F80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D937D3-6C0B-4370-ADED-D1C60F3598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5A432D-A888-4FAB-A5D2-40E53B8A0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7633A4-F399-4564-A840-8AE4BAE1E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8B9C-73A4-44E7-A070-51B74C5E74B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9EBA24-FFC5-4FE5-837B-7C9A3B33E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BE9617-0FCE-4956-8C4A-07655724A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0432-A601-46A0-8E7F-60ADE99FF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3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23A64-C3E6-40D5-A3A9-81C4FFC29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920B61-264B-4104-B205-747F821E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8B9C-73A4-44E7-A070-51B74C5E74B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34E495-9407-4439-8444-CCEB9598C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506CD-A587-45F1-B043-4D1E290D9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0432-A601-46A0-8E7F-60ADE99FF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8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DA742E-FC75-4098-A78B-F1DF3EA1C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8B9C-73A4-44E7-A070-51B74C5E74B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7769A5-8659-4A95-9A2A-C3094D512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819D6-9705-49E2-9A39-A13A629FA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0432-A601-46A0-8E7F-60ADE99FF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9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06CC4-C67E-41FA-8B25-EC6933CC4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E4E9D-A437-48D1-86AF-928735F0E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C5965D-2C98-4DA1-8B8C-712D87F63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03576-F753-44C1-839C-529BE0BF9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8B9C-73A4-44E7-A070-51B74C5E74B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85B8B-215D-4A9B-A61C-1F798D823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17FD5-241F-4986-A976-70A01F66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0432-A601-46A0-8E7F-60ADE99FF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16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29001-CC3E-47BD-B618-33287D76B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28C3C1-9DC3-48F5-9456-B6F2A7C6F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24BC6-4656-4533-9F3B-015A70273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15868-8505-4261-8FF7-A12562D5D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8B9C-73A4-44E7-A070-51B74C5E74B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E3FC2-6F29-46DA-A5CE-04FD30CBF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2B033-491B-4C70-AF7B-6A023A97C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0432-A601-46A0-8E7F-60ADE99FF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27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AE7949-454E-4109-8BFA-44C1F4A58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2543B-380E-44BE-B499-050809F86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D8F64-8FB6-4556-B944-AF79DE8C9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48B9C-73A4-44E7-A070-51B74C5E74B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7A8DB-8A7D-40C3-A719-270199C5DA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68A83-E83C-4F15-B78D-287CC4EE9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20432-A601-46A0-8E7F-60ADE99FF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4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B48B9C-73A4-44E7-A070-51B74C5E74B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920432-A601-46A0-8E7F-60ADE99FF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0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4B4928-2937-4452-8CA3-36B2FB06C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A45FC9-EEA6-43E7-A01F-26B9B50E6AC7}"/>
              </a:ext>
            </a:extLst>
          </p:cNvPr>
          <p:cNvSpPr/>
          <p:nvPr/>
        </p:nvSpPr>
        <p:spPr>
          <a:xfrm>
            <a:off x="2349305" y="112542"/>
            <a:ext cx="7033846" cy="17383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7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bn-IN" sz="287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7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287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শুভেচ্</a:t>
            </a:r>
            <a:r>
              <a:rPr lang="bn-IN" sz="287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endParaRPr lang="en-US" sz="72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6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2DF548-1212-45BA-8A0F-6DC9669E0F4B}"/>
              </a:ext>
            </a:extLst>
          </p:cNvPr>
          <p:cNvSpPr/>
          <p:nvPr/>
        </p:nvSpPr>
        <p:spPr>
          <a:xfrm>
            <a:off x="3835126" y="4750369"/>
            <a:ext cx="701271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শেখে</a:t>
            </a:r>
            <a:r>
              <a:rPr lang="en-US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C8ECE7-4A84-4951-8565-25FBE6EAC9C5}"/>
              </a:ext>
            </a:extLst>
          </p:cNvPr>
          <p:cNvSpPr/>
          <p:nvPr/>
        </p:nvSpPr>
        <p:spPr>
          <a:xfrm>
            <a:off x="2162825" y="4750369"/>
            <a:ext cx="466458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সোমবার</a:t>
            </a:r>
            <a:endParaRPr lang="en-US" sz="66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বিড়াল ছানা ইদুর টাকে করলো টেলিফোন ছোটদের গান শেখা - YouTube">
            <a:extLst>
              <a:ext uri="{FF2B5EF4-FFF2-40B4-BE49-F238E27FC236}">
                <a16:creationId xmlns:a16="http://schemas.microsoft.com/office/drawing/2014/main" id="{5A344E11-B08B-4877-AD4D-010AE7D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645" y="805720"/>
            <a:ext cx="7012710" cy="394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24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2DF548-1212-45BA-8A0F-6DC9669E0F4B}"/>
              </a:ext>
            </a:extLst>
          </p:cNvPr>
          <p:cNvSpPr/>
          <p:nvPr/>
        </p:nvSpPr>
        <p:spPr>
          <a:xfrm>
            <a:off x="4096945" y="4750369"/>
            <a:ext cx="701271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সাঁতার</a:t>
            </a:r>
            <a:r>
              <a:rPr lang="en-US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কাটে</a:t>
            </a:r>
            <a:r>
              <a:rPr lang="en-US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C8ECE7-4A84-4951-8565-25FBE6EAC9C5}"/>
              </a:ext>
            </a:extLst>
          </p:cNvPr>
          <p:cNvSpPr/>
          <p:nvPr/>
        </p:nvSpPr>
        <p:spPr>
          <a:xfrm>
            <a:off x="1910575" y="4750369"/>
            <a:ext cx="466458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মঙ্গলবার</a:t>
            </a:r>
            <a:endParaRPr lang="en-US" sz="66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শিখতে পারেন সাঁতার">
            <a:extLst>
              <a:ext uri="{FF2B5EF4-FFF2-40B4-BE49-F238E27FC236}">
                <a16:creationId xmlns:a16="http://schemas.microsoft.com/office/drawing/2014/main" id="{B30ACEEB-3781-460C-B470-0DD9BD8EE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814552"/>
            <a:ext cx="666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46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2DF548-1212-45BA-8A0F-6DC9669E0F4B}"/>
              </a:ext>
            </a:extLst>
          </p:cNvPr>
          <p:cNvSpPr/>
          <p:nvPr/>
        </p:nvSpPr>
        <p:spPr>
          <a:xfrm>
            <a:off x="3797397" y="4750369"/>
            <a:ext cx="701271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সাফ</a:t>
            </a:r>
            <a:r>
              <a:rPr lang="en-US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C8ECE7-4A84-4951-8565-25FBE6EAC9C5}"/>
              </a:ext>
            </a:extLst>
          </p:cNvPr>
          <p:cNvSpPr/>
          <p:nvPr/>
        </p:nvSpPr>
        <p:spPr>
          <a:xfrm>
            <a:off x="917344" y="4750369"/>
            <a:ext cx="466458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বুধবার</a:t>
            </a:r>
            <a:endParaRPr lang="en-US" sz="66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 descr="Guests: ব্যস্ত সময়ে বাড়িতে হঠাত্‍ অতিথি? জেনে নিন কী করবেন... -  unexpected guests? here's what you should do first! | Eisamay">
            <a:extLst>
              <a:ext uri="{FF2B5EF4-FFF2-40B4-BE49-F238E27FC236}">
                <a16:creationId xmlns:a16="http://schemas.microsoft.com/office/drawing/2014/main" id="{A5EA105C-917A-4010-AA5E-D8920BAD4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356" y="999635"/>
            <a:ext cx="5966864" cy="328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90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2DF548-1212-45BA-8A0F-6DC9669E0F4B}"/>
              </a:ext>
            </a:extLst>
          </p:cNvPr>
          <p:cNvSpPr/>
          <p:nvPr/>
        </p:nvSpPr>
        <p:spPr>
          <a:xfrm>
            <a:off x="3970820" y="4771083"/>
            <a:ext cx="701271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আঁকে</a:t>
            </a:r>
            <a:r>
              <a:rPr lang="en-US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C8ECE7-4A84-4951-8565-25FBE6EAC9C5}"/>
              </a:ext>
            </a:extLst>
          </p:cNvPr>
          <p:cNvSpPr/>
          <p:nvPr/>
        </p:nvSpPr>
        <p:spPr>
          <a:xfrm>
            <a:off x="1815982" y="4771083"/>
            <a:ext cx="466458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বৃহস্পতিবার</a:t>
            </a:r>
            <a:endParaRPr lang="en-US" sz="66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6" name="Picture 2" descr="অসাধারণ গ্রামের ছবি আঁকা // How to draw a village scenery Step by step -  YouTube">
            <a:extLst>
              <a:ext uri="{FF2B5EF4-FFF2-40B4-BE49-F238E27FC236}">
                <a16:creationId xmlns:a16="http://schemas.microsoft.com/office/drawing/2014/main" id="{E6EFEA51-F1B9-488A-AD09-F280C34E8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37" y="766599"/>
            <a:ext cx="64008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25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2DF548-1212-45BA-8A0F-6DC9669E0F4B}"/>
              </a:ext>
            </a:extLst>
          </p:cNvPr>
          <p:cNvSpPr/>
          <p:nvPr/>
        </p:nvSpPr>
        <p:spPr>
          <a:xfrm>
            <a:off x="3468415" y="4771083"/>
            <a:ext cx="80984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ছুটির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ওইদিন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খেলাধুলা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C8ECE7-4A84-4951-8565-25FBE6EAC9C5}"/>
              </a:ext>
            </a:extLst>
          </p:cNvPr>
          <p:cNvSpPr/>
          <p:nvPr/>
        </p:nvSpPr>
        <p:spPr>
          <a:xfrm>
            <a:off x="1056299" y="4780980"/>
            <a:ext cx="30713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শুক্রবার</a:t>
            </a:r>
            <a:endParaRPr lang="en-US" sz="54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0" name="Picture 2" descr="খেলাধুলা করে এগিয়ে যেতে চায় নীলফামারীর মেয়েরা || বাংলার সময় ||  Somoynews.tv">
            <a:extLst>
              <a:ext uri="{FF2B5EF4-FFF2-40B4-BE49-F238E27FC236}">
                <a16:creationId xmlns:a16="http://schemas.microsoft.com/office/drawing/2014/main" id="{25681808-944B-49D1-9566-5C56B5551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924" y="926879"/>
            <a:ext cx="6251173" cy="345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9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8F5F4C-D9A0-40C9-BE56-893952339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312" y="948169"/>
            <a:ext cx="3821976" cy="49616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A83709-6081-4705-8198-357BDE748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2" y="829399"/>
            <a:ext cx="3821976" cy="50804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EB34E7-D508-4917-B28A-697C3863F281}"/>
              </a:ext>
            </a:extLst>
          </p:cNvPr>
          <p:cNvSpPr/>
          <p:nvPr/>
        </p:nvSpPr>
        <p:spPr>
          <a:xfrm>
            <a:off x="9159766" y="1166842"/>
            <a:ext cx="218768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4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ঠ্য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endParaRPr lang="en-US" sz="48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৬২</a:t>
            </a:r>
          </a:p>
          <a:p>
            <a:pPr algn="ctr"/>
            <a:r>
              <a:rPr lang="en-US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8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204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903722-558D-4737-9652-885606360523}"/>
              </a:ext>
            </a:extLst>
          </p:cNvPr>
          <p:cNvSpPr/>
          <p:nvPr/>
        </p:nvSpPr>
        <p:spPr>
          <a:xfrm>
            <a:off x="2320278" y="917818"/>
            <a:ext cx="1781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44D56D-E090-4DAD-B053-51919533232C}"/>
              </a:ext>
            </a:extLst>
          </p:cNvPr>
          <p:cNvSpPr/>
          <p:nvPr/>
        </p:nvSpPr>
        <p:spPr>
          <a:xfrm>
            <a:off x="2347529" y="1564204"/>
            <a:ext cx="1726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রবি</a:t>
            </a:r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B079FC-1287-4BFD-AE6E-2364F96700D7}"/>
              </a:ext>
            </a:extLst>
          </p:cNvPr>
          <p:cNvSpPr/>
          <p:nvPr/>
        </p:nvSpPr>
        <p:spPr>
          <a:xfrm>
            <a:off x="2220087" y="2304137"/>
            <a:ext cx="1981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সোম</a:t>
            </a:r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C07FF8-9478-45B3-93A0-5623AD53B6FA}"/>
              </a:ext>
            </a:extLst>
          </p:cNvPr>
          <p:cNvSpPr/>
          <p:nvPr/>
        </p:nvSpPr>
        <p:spPr>
          <a:xfrm>
            <a:off x="1836968" y="4419734"/>
            <a:ext cx="27478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D5A7A-C963-41B5-8E14-3D0E2FDD4A9D}"/>
              </a:ext>
            </a:extLst>
          </p:cNvPr>
          <p:cNvSpPr/>
          <p:nvPr/>
        </p:nvSpPr>
        <p:spPr>
          <a:xfrm>
            <a:off x="2432484" y="3723557"/>
            <a:ext cx="1556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বুধ</a:t>
            </a:r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73A05A-7469-4E2E-8230-74FE3CE87E8C}"/>
              </a:ext>
            </a:extLst>
          </p:cNvPr>
          <p:cNvSpPr/>
          <p:nvPr/>
        </p:nvSpPr>
        <p:spPr>
          <a:xfrm>
            <a:off x="2130319" y="3030397"/>
            <a:ext cx="2161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0323A4-BA7D-4869-A382-B7A146FB27BA}"/>
              </a:ext>
            </a:extLst>
          </p:cNvPr>
          <p:cNvSpPr/>
          <p:nvPr/>
        </p:nvSpPr>
        <p:spPr>
          <a:xfrm>
            <a:off x="2333098" y="5076497"/>
            <a:ext cx="1755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শুক্র</a:t>
            </a:r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942C08-ED97-44F3-B601-EEE7F8B67B19}"/>
              </a:ext>
            </a:extLst>
          </p:cNvPr>
          <p:cNvSpPr/>
          <p:nvPr/>
        </p:nvSpPr>
        <p:spPr>
          <a:xfrm>
            <a:off x="4083269" y="2967335"/>
            <a:ext cx="73782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াতদিনে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সপ্তাহ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95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903722-558D-4737-9652-885606360523}"/>
              </a:ext>
            </a:extLst>
          </p:cNvPr>
          <p:cNvSpPr/>
          <p:nvPr/>
        </p:nvSpPr>
        <p:spPr>
          <a:xfrm>
            <a:off x="1713656" y="1643364"/>
            <a:ext cx="14847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4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44D56D-E090-4DAD-B053-51919533232C}"/>
              </a:ext>
            </a:extLst>
          </p:cNvPr>
          <p:cNvSpPr/>
          <p:nvPr/>
        </p:nvSpPr>
        <p:spPr>
          <a:xfrm>
            <a:off x="1714458" y="2289750"/>
            <a:ext cx="14382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রবি</a:t>
            </a:r>
            <a:r>
              <a:rPr lang="en-US" sz="4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B079FC-1287-4BFD-AE6E-2364F96700D7}"/>
              </a:ext>
            </a:extLst>
          </p:cNvPr>
          <p:cNvSpPr/>
          <p:nvPr/>
        </p:nvSpPr>
        <p:spPr>
          <a:xfrm>
            <a:off x="1609462" y="2936136"/>
            <a:ext cx="16482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সোম</a:t>
            </a:r>
            <a:r>
              <a:rPr lang="en-US" sz="4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C07FF8-9478-45B3-93A0-5623AD53B6FA}"/>
              </a:ext>
            </a:extLst>
          </p:cNvPr>
          <p:cNvSpPr/>
          <p:nvPr/>
        </p:nvSpPr>
        <p:spPr>
          <a:xfrm>
            <a:off x="1207909" y="4832131"/>
            <a:ext cx="22717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D5A7A-C963-41B5-8E14-3D0E2FDD4A9D}"/>
              </a:ext>
            </a:extLst>
          </p:cNvPr>
          <p:cNvSpPr/>
          <p:nvPr/>
        </p:nvSpPr>
        <p:spPr>
          <a:xfrm>
            <a:off x="1693619" y="4185745"/>
            <a:ext cx="13003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বুধ</a:t>
            </a:r>
            <a:r>
              <a:rPr lang="en-US" sz="4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73A05A-7469-4E2E-8230-74FE3CE87E8C}"/>
              </a:ext>
            </a:extLst>
          </p:cNvPr>
          <p:cNvSpPr/>
          <p:nvPr/>
        </p:nvSpPr>
        <p:spPr>
          <a:xfrm>
            <a:off x="1536527" y="3568134"/>
            <a:ext cx="17940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en-US" sz="4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0323A4-BA7D-4869-A382-B7A146FB27BA}"/>
              </a:ext>
            </a:extLst>
          </p:cNvPr>
          <p:cNvSpPr/>
          <p:nvPr/>
        </p:nvSpPr>
        <p:spPr>
          <a:xfrm>
            <a:off x="1512480" y="5478517"/>
            <a:ext cx="14638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শুক্র</a:t>
            </a:r>
            <a:r>
              <a:rPr lang="en-US" sz="4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AF7D87-BBE0-425D-A88A-98B89128DBC9}"/>
              </a:ext>
            </a:extLst>
          </p:cNvPr>
          <p:cNvSpPr/>
          <p:nvPr/>
        </p:nvSpPr>
        <p:spPr>
          <a:xfrm>
            <a:off x="3768219" y="739550"/>
            <a:ext cx="42178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ো	ন </a:t>
            </a:r>
            <a:r>
              <a:rPr lang="en-US" sz="36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বারে</a:t>
            </a:r>
            <a:r>
              <a:rPr lang="en-US" sz="36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6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807832-4FD1-41DE-B1C6-48656B6E4030}"/>
              </a:ext>
            </a:extLst>
          </p:cNvPr>
          <p:cNvSpPr/>
          <p:nvPr/>
        </p:nvSpPr>
        <p:spPr>
          <a:xfrm>
            <a:off x="3997635" y="1643364"/>
            <a:ext cx="59488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াজায়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015209-3112-4E4F-8DF6-28D43052CFD9}"/>
              </a:ext>
            </a:extLst>
          </p:cNvPr>
          <p:cNvSpPr/>
          <p:nvPr/>
        </p:nvSpPr>
        <p:spPr>
          <a:xfrm>
            <a:off x="3479685" y="2289750"/>
            <a:ext cx="71988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দেখাশোনা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221A00-6D74-485A-BE1A-F6CA9CFBD26A}"/>
              </a:ext>
            </a:extLst>
          </p:cNvPr>
          <p:cNvSpPr/>
          <p:nvPr/>
        </p:nvSpPr>
        <p:spPr>
          <a:xfrm>
            <a:off x="2496576" y="2892973"/>
            <a:ext cx="71988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শেখে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FF73E9-4423-423E-9263-7C0AEE45ECB7}"/>
              </a:ext>
            </a:extLst>
          </p:cNvPr>
          <p:cNvSpPr/>
          <p:nvPr/>
        </p:nvSpPr>
        <p:spPr>
          <a:xfrm>
            <a:off x="3403543" y="3568134"/>
            <a:ext cx="57544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সাঁতার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কাটে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082EE-5055-48AE-97CE-34EC0068E6CE}"/>
              </a:ext>
            </a:extLst>
          </p:cNvPr>
          <p:cNvSpPr/>
          <p:nvPr/>
        </p:nvSpPr>
        <p:spPr>
          <a:xfrm>
            <a:off x="3419081" y="4185745"/>
            <a:ext cx="71988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সাফ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A1678B-31ED-463B-85A4-85A8C476EEC6}"/>
              </a:ext>
            </a:extLst>
          </p:cNvPr>
          <p:cNvSpPr/>
          <p:nvPr/>
        </p:nvSpPr>
        <p:spPr>
          <a:xfrm>
            <a:off x="3457146" y="4860906"/>
            <a:ext cx="525517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আঁকে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FB284B-F490-4992-B91D-2FBB1DE40035}"/>
              </a:ext>
            </a:extLst>
          </p:cNvPr>
          <p:cNvSpPr/>
          <p:nvPr/>
        </p:nvSpPr>
        <p:spPr>
          <a:xfrm>
            <a:off x="3942856" y="5454867"/>
            <a:ext cx="49819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খেলাধুলা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85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11" grpId="0"/>
      <p:bldP spid="12" grpId="0"/>
      <p:bldP spid="13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903722-558D-4737-9652-885606360523}"/>
              </a:ext>
            </a:extLst>
          </p:cNvPr>
          <p:cNvSpPr/>
          <p:nvPr/>
        </p:nvSpPr>
        <p:spPr>
          <a:xfrm>
            <a:off x="3563771" y="858173"/>
            <a:ext cx="4810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দেয়ার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54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44D56D-E090-4DAD-B053-51919533232C}"/>
              </a:ext>
            </a:extLst>
          </p:cNvPr>
          <p:cNvSpPr/>
          <p:nvPr/>
        </p:nvSpPr>
        <p:spPr>
          <a:xfrm>
            <a:off x="1455785" y="2026430"/>
            <a:ext cx="58795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রবি</a:t>
            </a:r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B079FC-1287-4BFD-AE6E-2364F96700D7}"/>
              </a:ext>
            </a:extLst>
          </p:cNvPr>
          <p:cNvSpPr/>
          <p:nvPr/>
        </p:nvSpPr>
        <p:spPr>
          <a:xfrm>
            <a:off x="8090753" y="5053205"/>
            <a:ext cx="1981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সোম</a:t>
            </a:r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C07FF8-9478-45B3-93A0-5623AD53B6FA}"/>
              </a:ext>
            </a:extLst>
          </p:cNvPr>
          <p:cNvSpPr/>
          <p:nvPr/>
        </p:nvSpPr>
        <p:spPr>
          <a:xfrm>
            <a:off x="1080308" y="4065915"/>
            <a:ext cx="66305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D5A7A-C963-41B5-8E14-3D0E2FDD4A9D}"/>
              </a:ext>
            </a:extLst>
          </p:cNvPr>
          <p:cNvSpPr/>
          <p:nvPr/>
        </p:nvSpPr>
        <p:spPr>
          <a:xfrm>
            <a:off x="8190140" y="3035355"/>
            <a:ext cx="1556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বুধ</a:t>
            </a:r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73A05A-7469-4E2E-8230-74FE3CE87E8C}"/>
              </a:ext>
            </a:extLst>
          </p:cNvPr>
          <p:cNvSpPr/>
          <p:nvPr/>
        </p:nvSpPr>
        <p:spPr>
          <a:xfrm>
            <a:off x="1319872" y="3055333"/>
            <a:ext cx="61513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0323A4-BA7D-4869-A382-B7A146FB27BA}"/>
              </a:ext>
            </a:extLst>
          </p:cNvPr>
          <p:cNvSpPr/>
          <p:nvPr/>
        </p:nvSpPr>
        <p:spPr>
          <a:xfrm>
            <a:off x="8090753" y="4044280"/>
            <a:ext cx="1755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শুক্র</a:t>
            </a:r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898533-E80F-4E92-8B88-7ED7AA4BDFF0}"/>
              </a:ext>
            </a:extLst>
          </p:cNvPr>
          <p:cNvSpPr/>
          <p:nvPr/>
        </p:nvSpPr>
        <p:spPr>
          <a:xfrm>
            <a:off x="8090753" y="2069228"/>
            <a:ext cx="1781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C8F50-43A4-49AD-9665-050AF06F67C5}"/>
              </a:ext>
            </a:extLst>
          </p:cNvPr>
          <p:cNvSpPr/>
          <p:nvPr/>
        </p:nvSpPr>
        <p:spPr>
          <a:xfrm>
            <a:off x="1319872" y="5076497"/>
            <a:ext cx="58795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রবি</a:t>
            </a:r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665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F2FF75-530E-457F-A55F-6814FA749735}"/>
              </a:ext>
            </a:extLst>
          </p:cNvPr>
          <p:cNvSpPr/>
          <p:nvPr/>
        </p:nvSpPr>
        <p:spPr>
          <a:xfrm>
            <a:off x="946637" y="3653050"/>
            <a:ext cx="1065748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66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6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66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াত</a:t>
            </a:r>
            <a:r>
              <a:rPr lang="en-US" sz="6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বারের</a:t>
            </a:r>
            <a:r>
              <a:rPr lang="en-US" sz="6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6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6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  <a:endParaRPr lang="en-US" sz="66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3EC20C-2FFD-45CF-86CF-C56EFB912EF4}"/>
              </a:ext>
            </a:extLst>
          </p:cNvPr>
          <p:cNvSpPr/>
          <p:nvPr/>
        </p:nvSpPr>
        <p:spPr>
          <a:xfrm>
            <a:off x="4017264" y="1081292"/>
            <a:ext cx="38106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0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80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80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80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4CB65A-D753-440F-86DD-CF1ECF9DD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60" y="894528"/>
            <a:ext cx="3039097" cy="14513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1A6A3A-EC88-4B1A-B136-CA91961E2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737" y="894528"/>
            <a:ext cx="3039097" cy="145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74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2D890A-974D-4DF1-B584-8856683C8922}"/>
              </a:ext>
            </a:extLst>
          </p:cNvPr>
          <p:cNvSpPr txBox="1"/>
          <p:nvPr/>
        </p:nvSpPr>
        <p:spPr>
          <a:xfrm>
            <a:off x="1556825" y="706798"/>
            <a:ext cx="9078350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7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6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ক্ষক পরিচিতি</a:t>
            </a:r>
            <a:endParaRPr lang="en-US" sz="60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071354-4BD6-46FE-BEF2-D02D84E3DE81}"/>
              </a:ext>
            </a:extLst>
          </p:cNvPr>
          <p:cNvSpPr txBox="1"/>
          <p:nvPr/>
        </p:nvSpPr>
        <p:spPr>
          <a:xfrm>
            <a:off x="5655213" y="2504049"/>
            <a:ext cx="58521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প্রদীপ কুমার রায়</a:t>
            </a:r>
          </a:p>
          <a:p>
            <a:pPr algn="ctr"/>
            <a:r>
              <a:rPr lang="bn-IN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বাসুদেবপুর সরকারি প্রাথমিক বিদ্যালয়</a:t>
            </a:r>
          </a:p>
          <a:p>
            <a:pPr algn="ctr"/>
            <a:r>
              <a:rPr lang="en-US" sz="36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ঠাকুরগাঁও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 ঠাকুরগাঁও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7EA3919-BF06-4098-90C3-AB4CC31D177F}"/>
              </a:ext>
            </a:extLst>
          </p:cNvPr>
          <p:cNvSpPr/>
          <p:nvPr/>
        </p:nvSpPr>
        <p:spPr>
          <a:xfrm>
            <a:off x="1415844" y="2340484"/>
            <a:ext cx="3392129" cy="282011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94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728756-690D-41CE-8845-2394A27C3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C0878E7-7261-434D-86A9-E419CC586B01}"/>
              </a:ext>
            </a:extLst>
          </p:cNvPr>
          <p:cNvSpPr/>
          <p:nvPr/>
        </p:nvSpPr>
        <p:spPr>
          <a:xfrm>
            <a:off x="662461" y="1948004"/>
            <a:ext cx="1086707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1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6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02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4B26FB-5F31-4D7E-A6A5-3041CA5EDC22}"/>
              </a:ext>
            </a:extLst>
          </p:cNvPr>
          <p:cNvSpPr/>
          <p:nvPr/>
        </p:nvSpPr>
        <p:spPr>
          <a:xfrm>
            <a:off x="4234146" y="280406"/>
            <a:ext cx="2767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48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8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48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8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36DD34-F2E2-4649-81C6-D88CC7EC1CF0}"/>
              </a:ext>
            </a:extLst>
          </p:cNvPr>
          <p:cNvSpPr/>
          <p:nvPr/>
        </p:nvSpPr>
        <p:spPr>
          <a:xfrm>
            <a:off x="5453575" y="2617076"/>
            <a:ext cx="59291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bn-IN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শ্রেণি</a:t>
            </a:r>
          </a:p>
          <a:p>
            <a:pPr algn="ctr"/>
            <a:r>
              <a:rPr lang="en-US" sz="54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54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54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bn-IN" sz="54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৪৮</a:t>
            </a:r>
            <a:r>
              <a:rPr lang="bn-IN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bn-IN" sz="54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8F2E779C-E651-406D-B8AB-EA52C9A8BEE4}"/>
              </a:ext>
            </a:extLst>
          </p:cNvPr>
          <p:cNvSpPr/>
          <p:nvPr/>
        </p:nvSpPr>
        <p:spPr>
          <a:xfrm>
            <a:off x="5280073" y="1203736"/>
            <a:ext cx="6513342" cy="522269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25AE15-560E-4B62-B447-065395DB0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3702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8FFBE2-61CA-4D60-984C-4BBAD448F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87" y="1203736"/>
            <a:ext cx="3980347" cy="522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4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FB7AF9-FF52-4351-B0ED-0A41E232C935}"/>
              </a:ext>
            </a:extLst>
          </p:cNvPr>
          <p:cNvSpPr/>
          <p:nvPr/>
        </p:nvSpPr>
        <p:spPr>
          <a:xfrm>
            <a:off x="930163" y="2725091"/>
            <a:ext cx="103316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</a:t>
            </a:r>
            <a:r>
              <a:rPr lang="as-IN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91A9B0-4BC4-4A6F-9BF4-DEA3E94F0D6D}"/>
              </a:ext>
            </a:extLst>
          </p:cNvPr>
          <p:cNvSpPr/>
          <p:nvPr/>
        </p:nvSpPr>
        <p:spPr>
          <a:xfrm>
            <a:off x="930163" y="4132909"/>
            <a:ext cx="1008962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s-IN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as-IN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A1E61F-F7F2-401F-B1A2-691D9E051C21}"/>
              </a:ext>
            </a:extLst>
          </p:cNvPr>
          <p:cNvSpPr/>
          <p:nvPr/>
        </p:nvSpPr>
        <p:spPr>
          <a:xfrm>
            <a:off x="4738898" y="792001"/>
            <a:ext cx="24721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ষ্য</a:t>
            </a:r>
            <a:r>
              <a:rPr lang="en-US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60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0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3F5C38-5746-4D76-985C-B8F25D89B9CB}"/>
              </a:ext>
            </a:extLst>
          </p:cNvPr>
          <p:cNvSpPr/>
          <p:nvPr/>
        </p:nvSpPr>
        <p:spPr>
          <a:xfrm>
            <a:off x="3440465" y="1043942"/>
            <a:ext cx="5311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54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5377A5-F67C-494D-8094-BD8D4B5D39FF}"/>
              </a:ext>
            </a:extLst>
          </p:cNvPr>
          <p:cNvSpPr txBox="1"/>
          <p:nvPr/>
        </p:nvSpPr>
        <p:spPr>
          <a:xfrm>
            <a:off x="1623565" y="3452648"/>
            <a:ext cx="8944870" cy="189974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9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মুমুর</a:t>
            </a:r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সাতদিন</a:t>
            </a:r>
            <a:endParaRPr lang="en-US" sz="9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12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0A3154-69C5-4B65-804C-08A010F4B60F}"/>
              </a:ext>
            </a:extLst>
          </p:cNvPr>
          <p:cNvSpPr/>
          <p:nvPr/>
        </p:nvSpPr>
        <p:spPr>
          <a:xfrm>
            <a:off x="4544217" y="519556"/>
            <a:ext cx="23439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B1B5EE-EFB2-41D4-BD5E-AF71AA7DB14C}"/>
              </a:ext>
            </a:extLst>
          </p:cNvPr>
          <p:cNvSpPr/>
          <p:nvPr/>
        </p:nvSpPr>
        <p:spPr>
          <a:xfrm>
            <a:off x="11723" y="2369750"/>
            <a:ext cx="114088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৩.৪.১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সপ্তাহের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1B2D54-80A4-4C4F-92D2-AC9263653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0400"/>
            <a:ext cx="12192000" cy="2387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C22734-C445-4219-8EFE-D10C22973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65" y="184745"/>
            <a:ext cx="1824747" cy="18947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B3B541-9EA3-412D-AEF7-80A47C7C7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8" y="173926"/>
            <a:ext cx="1824748" cy="18947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C96155-5386-4F56-B0F9-B132FA9D8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3702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8EF62B-AD7C-41A2-8829-93EFA59C5F23}"/>
              </a:ext>
            </a:extLst>
          </p:cNvPr>
          <p:cNvSpPr/>
          <p:nvPr/>
        </p:nvSpPr>
        <p:spPr>
          <a:xfrm>
            <a:off x="-704816" y="3077636"/>
            <a:ext cx="114088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২.৭.১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সপ্তাহের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4FF053-A782-48F9-90FF-AE5CAA97C8F1}"/>
              </a:ext>
            </a:extLst>
          </p:cNvPr>
          <p:cNvSpPr/>
          <p:nvPr/>
        </p:nvSpPr>
        <p:spPr>
          <a:xfrm>
            <a:off x="-704816" y="3798205"/>
            <a:ext cx="114088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২.৭.১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সপ্তাহের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C3AF02-10E4-413D-A4A9-5A267A19659A}"/>
              </a:ext>
            </a:extLst>
          </p:cNvPr>
          <p:cNvSpPr/>
          <p:nvPr/>
        </p:nvSpPr>
        <p:spPr>
          <a:xfrm>
            <a:off x="-704816" y="4607533"/>
            <a:ext cx="114088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২.৫.১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সপ্তাহের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2348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43896-B693-41D8-B611-EDC487FE3B9E}"/>
              </a:ext>
            </a:extLst>
          </p:cNvPr>
          <p:cNvGrpSpPr/>
          <p:nvPr/>
        </p:nvGrpSpPr>
        <p:grpSpPr>
          <a:xfrm>
            <a:off x="6684580" y="1495803"/>
            <a:ext cx="4755930" cy="3645676"/>
            <a:chOff x="5234152" y="1596109"/>
            <a:chExt cx="4755930" cy="364567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5FF4D45-AE95-4BFD-BF1B-D59B116AA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8120" y="1616215"/>
              <a:ext cx="4531962" cy="3625570"/>
            </a:xfrm>
            <a:prstGeom prst="rect">
              <a:avLst/>
            </a:prstGeom>
          </p:spPr>
        </p:pic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91262A8-CADA-48FD-B3E6-A5F4D4F875B8}"/>
                </a:ext>
              </a:extLst>
            </p:cNvPr>
            <p:cNvSpPr/>
            <p:nvPr/>
          </p:nvSpPr>
          <p:spPr>
            <a:xfrm>
              <a:off x="5234152" y="1596109"/>
              <a:ext cx="1450427" cy="1780086"/>
            </a:xfrm>
            <a:custGeom>
              <a:avLst/>
              <a:gdLst>
                <a:gd name="connsiteX0" fmla="*/ 204951 w 1450427"/>
                <a:gd name="connsiteY0" fmla="*/ 1761946 h 1780086"/>
                <a:gd name="connsiteX1" fmla="*/ 299545 w 1450427"/>
                <a:gd name="connsiteY1" fmla="*/ 1730415 h 1780086"/>
                <a:gd name="connsiteX2" fmla="*/ 346841 w 1450427"/>
                <a:gd name="connsiteY2" fmla="*/ 1683119 h 1780086"/>
                <a:gd name="connsiteX3" fmla="*/ 441434 w 1450427"/>
                <a:gd name="connsiteY3" fmla="*/ 1635822 h 1780086"/>
                <a:gd name="connsiteX4" fmla="*/ 520262 w 1450427"/>
                <a:gd name="connsiteY4" fmla="*/ 1541229 h 1780086"/>
                <a:gd name="connsiteX5" fmla="*/ 567558 w 1450427"/>
                <a:gd name="connsiteY5" fmla="*/ 1509698 h 1780086"/>
                <a:gd name="connsiteX6" fmla="*/ 662151 w 1450427"/>
                <a:gd name="connsiteY6" fmla="*/ 1415105 h 1780086"/>
                <a:gd name="connsiteX7" fmla="*/ 756745 w 1450427"/>
                <a:gd name="connsiteY7" fmla="*/ 1367808 h 1780086"/>
                <a:gd name="connsiteX8" fmla="*/ 819807 w 1450427"/>
                <a:gd name="connsiteY8" fmla="*/ 1336277 h 1780086"/>
                <a:gd name="connsiteX9" fmla="*/ 898634 w 1450427"/>
                <a:gd name="connsiteY9" fmla="*/ 1288981 h 1780086"/>
                <a:gd name="connsiteX10" fmla="*/ 961696 w 1450427"/>
                <a:gd name="connsiteY10" fmla="*/ 1257450 h 1780086"/>
                <a:gd name="connsiteX11" fmla="*/ 1008993 w 1450427"/>
                <a:gd name="connsiteY11" fmla="*/ 1210153 h 1780086"/>
                <a:gd name="connsiteX12" fmla="*/ 1024758 w 1450427"/>
                <a:gd name="connsiteY12" fmla="*/ 1162857 h 1780086"/>
                <a:gd name="connsiteX13" fmla="*/ 1040524 w 1450427"/>
                <a:gd name="connsiteY13" fmla="*/ 847546 h 1780086"/>
                <a:gd name="connsiteX14" fmla="*/ 1103586 w 1450427"/>
                <a:gd name="connsiteY14" fmla="*/ 752953 h 1780086"/>
                <a:gd name="connsiteX15" fmla="*/ 1166648 w 1450427"/>
                <a:gd name="connsiteY15" fmla="*/ 674125 h 1780086"/>
                <a:gd name="connsiteX16" fmla="*/ 1213945 w 1450427"/>
                <a:gd name="connsiteY16" fmla="*/ 658360 h 1780086"/>
                <a:gd name="connsiteX17" fmla="*/ 1324303 w 1450427"/>
                <a:gd name="connsiteY17" fmla="*/ 548001 h 1780086"/>
                <a:gd name="connsiteX18" fmla="*/ 1434662 w 1450427"/>
                <a:gd name="connsiteY18" fmla="*/ 469174 h 1780086"/>
                <a:gd name="connsiteX19" fmla="*/ 1450427 w 1450427"/>
                <a:gd name="connsiteY19" fmla="*/ 421877 h 1780086"/>
                <a:gd name="connsiteX20" fmla="*/ 1434662 w 1450427"/>
                <a:gd name="connsiteY20" fmla="*/ 248457 h 1780086"/>
                <a:gd name="connsiteX21" fmla="*/ 1355834 w 1450427"/>
                <a:gd name="connsiteY21" fmla="*/ 153863 h 1780086"/>
                <a:gd name="connsiteX22" fmla="*/ 1261241 w 1450427"/>
                <a:gd name="connsiteY22" fmla="*/ 122332 h 1780086"/>
                <a:gd name="connsiteX23" fmla="*/ 1198179 w 1450427"/>
                <a:gd name="connsiteY23" fmla="*/ 90801 h 1780086"/>
                <a:gd name="connsiteX24" fmla="*/ 1056289 w 1450427"/>
                <a:gd name="connsiteY24" fmla="*/ 59270 h 1780086"/>
                <a:gd name="connsiteX25" fmla="*/ 930165 w 1450427"/>
                <a:gd name="connsiteY25" fmla="*/ 43505 h 1780086"/>
                <a:gd name="connsiteX26" fmla="*/ 173420 w 1450427"/>
                <a:gd name="connsiteY26" fmla="*/ 122332 h 1780086"/>
                <a:gd name="connsiteX27" fmla="*/ 126124 w 1450427"/>
                <a:gd name="connsiteY27" fmla="*/ 185394 h 1780086"/>
                <a:gd name="connsiteX28" fmla="*/ 94593 w 1450427"/>
                <a:gd name="connsiteY28" fmla="*/ 279988 h 1780086"/>
                <a:gd name="connsiteX29" fmla="*/ 31531 w 1450427"/>
                <a:gd name="connsiteY29" fmla="*/ 374581 h 1780086"/>
                <a:gd name="connsiteX30" fmla="*/ 0 w 1450427"/>
                <a:gd name="connsiteY30" fmla="*/ 469174 h 1780086"/>
                <a:gd name="connsiteX31" fmla="*/ 15765 w 1450427"/>
                <a:gd name="connsiteY31" fmla="*/ 1525463 h 1780086"/>
                <a:gd name="connsiteX32" fmla="*/ 78827 w 1450427"/>
                <a:gd name="connsiteY32" fmla="*/ 1667353 h 1780086"/>
                <a:gd name="connsiteX33" fmla="*/ 173420 w 1450427"/>
                <a:gd name="connsiteY33" fmla="*/ 1761946 h 1780086"/>
                <a:gd name="connsiteX34" fmla="*/ 204951 w 1450427"/>
                <a:gd name="connsiteY34" fmla="*/ 1761946 h 178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50427" h="1780086">
                  <a:moveTo>
                    <a:pt x="204951" y="1761946"/>
                  </a:moveTo>
                  <a:cubicBezTo>
                    <a:pt x="225972" y="1756691"/>
                    <a:pt x="270491" y="1746556"/>
                    <a:pt x="299545" y="1730415"/>
                  </a:cubicBezTo>
                  <a:cubicBezTo>
                    <a:pt x="319035" y="1719587"/>
                    <a:pt x="329713" y="1697392"/>
                    <a:pt x="346841" y="1683119"/>
                  </a:cubicBezTo>
                  <a:cubicBezTo>
                    <a:pt x="387589" y="1649162"/>
                    <a:pt x="394033" y="1651623"/>
                    <a:pt x="441434" y="1635822"/>
                  </a:cubicBezTo>
                  <a:cubicBezTo>
                    <a:pt x="472439" y="1589315"/>
                    <a:pt x="474739" y="1579165"/>
                    <a:pt x="520262" y="1541229"/>
                  </a:cubicBezTo>
                  <a:cubicBezTo>
                    <a:pt x="534818" y="1529099"/>
                    <a:pt x="553396" y="1522286"/>
                    <a:pt x="567558" y="1509698"/>
                  </a:cubicBezTo>
                  <a:cubicBezTo>
                    <a:pt x="600886" y="1480073"/>
                    <a:pt x="619848" y="1429206"/>
                    <a:pt x="662151" y="1415105"/>
                  </a:cubicBezTo>
                  <a:cubicBezTo>
                    <a:pt x="748867" y="1386199"/>
                    <a:pt x="671171" y="1416707"/>
                    <a:pt x="756745" y="1367808"/>
                  </a:cubicBezTo>
                  <a:cubicBezTo>
                    <a:pt x="777150" y="1356148"/>
                    <a:pt x="799263" y="1347690"/>
                    <a:pt x="819807" y="1336277"/>
                  </a:cubicBezTo>
                  <a:cubicBezTo>
                    <a:pt x="846593" y="1321396"/>
                    <a:pt x="871848" y="1303862"/>
                    <a:pt x="898634" y="1288981"/>
                  </a:cubicBezTo>
                  <a:cubicBezTo>
                    <a:pt x="919178" y="1277568"/>
                    <a:pt x="942572" y="1271110"/>
                    <a:pt x="961696" y="1257450"/>
                  </a:cubicBezTo>
                  <a:cubicBezTo>
                    <a:pt x="979839" y="1244491"/>
                    <a:pt x="993227" y="1225919"/>
                    <a:pt x="1008993" y="1210153"/>
                  </a:cubicBezTo>
                  <a:cubicBezTo>
                    <a:pt x="1014248" y="1194388"/>
                    <a:pt x="1023318" y="1179413"/>
                    <a:pt x="1024758" y="1162857"/>
                  </a:cubicBezTo>
                  <a:cubicBezTo>
                    <a:pt x="1033874" y="1058018"/>
                    <a:pt x="1020651" y="950887"/>
                    <a:pt x="1040524" y="847546"/>
                  </a:cubicBezTo>
                  <a:cubicBezTo>
                    <a:pt x="1047681" y="810332"/>
                    <a:pt x="1082565" y="784484"/>
                    <a:pt x="1103586" y="752953"/>
                  </a:cubicBezTo>
                  <a:cubicBezTo>
                    <a:pt x="1117905" y="731474"/>
                    <a:pt x="1141690" y="689100"/>
                    <a:pt x="1166648" y="674125"/>
                  </a:cubicBezTo>
                  <a:cubicBezTo>
                    <a:pt x="1180898" y="665575"/>
                    <a:pt x="1198179" y="663615"/>
                    <a:pt x="1213945" y="658360"/>
                  </a:cubicBezTo>
                  <a:cubicBezTo>
                    <a:pt x="1250731" y="621574"/>
                    <a:pt x="1281017" y="576858"/>
                    <a:pt x="1324303" y="548001"/>
                  </a:cubicBezTo>
                  <a:cubicBezTo>
                    <a:pt x="1393463" y="501895"/>
                    <a:pt x="1356442" y="527839"/>
                    <a:pt x="1434662" y="469174"/>
                  </a:cubicBezTo>
                  <a:cubicBezTo>
                    <a:pt x="1439917" y="453408"/>
                    <a:pt x="1450427" y="438495"/>
                    <a:pt x="1450427" y="421877"/>
                  </a:cubicBezTo>
                  <a:cubicBezTo>
                    <a:pt x="1450427" y="363832"/>
                    <a:pt x="1446824" y="305214"/>
                    <a:pt x="1434662" y="248457"/>
                  </a:cubicBezTo>
                  <a:cubicBezTo>
                    <a:pt x="1430153" y="227417"/>
                    <a:pt x="1370179" y="161833"/>
                    <a:pt x="1355834" y="153863"/>
                  </a:cubicBezTo>
                  <a:cubicBezTo>
                    <a:pt x="1326780" y="137722"/>
                    <a:pt x="1290969" y="137196"/>
                    <a:pt x="1261241" y="122332"/>
                  </a:cubicBezTo>
                  <a:cubicBezTo>
                    <a:pt x="1240220" y="111822"/>
                    <a:pt x="1219781" y="100059"/>
                    <a:pt x="1198179" y="90801"/>
                  </a:cubicBezTo>
                  <a:cubicBezTo>
                    <a:pt x="1151243" y="70686"/>
                    <a:pt x="1108248" y="66693"/>
                    <a:pt x="1056289" y="59270"/>
                  </a:cubicBezTo>
                  <a:cubicBezTo>
                    <a:pt x="1014346" y="53278"/>
                    <a:pt x="972206" y="48760"/>
                    <a:pt x="930165" y="43505"/>
                  </a:cubicBezTo>
                  <a:cubicBezTo>
                    <a:pt x="431621" y="54835"/>
                    <a:pt x="371125" y="-103618"/>
                    <a:pt x="173420" y="122332"/>
                  </a:cubicBezTo>
                  <a:cubicBezTo>
                    <a:pt x="156117" y="142107"/>
                    <a:pt x="141889" y="164373"/>
                    <a:pt x="126124" y="185394"/>
                  </a:cubicBezTo>
                  <a:cubicBezTo>
                    <a:pt x="115614" y="216925"/>
                    <a:pt x="109457" y="250260"/>
                    <a:pt x="94593" y="279988"/>
                  </a:cubicBezTo>
                  <a:cubicBezTo>
                    <a:pt x="77646" y="313883"/>
                    <a:pt x="43515" y="338630"/>
                    <a:pt x="31531" y="374581"/>
                  </a:cubicBezTo>
                  <a:lnTo>
                    <a:pt x="0" y="469174"/>
                  </a:lnTo>
                  <a:cubicBezTo>
                    <a:pt x="5255" y="821270"/>
                    <a:pt x="1306" y="1173624"/>
                    <a:pt x="15765" y="1525463"/>
                  </a:cubicBezTo>
                  <a:cubicBezTo>
                    <a:pt x="17380" y="1564769"/>
                    <a:pt x="49329" y="1634168"/>
                    <a:pt x="78827" y="1667353"/>
                  </a:cubicBezTo>
                  <a:cubicBezTo>
                    <a:pt x="108452" y="1700681"/>
                    <a:pt x="136317" y="1737211"/>
                    <a:pt x="173420" y="1761946"/>
                  </a:cubicBezTo>
                  <a:cubicBezTo>
                    <a:pt x="230494" y="1799995"/>
                    <a:pt x="183930" y="1767201"/>
                    <a:pt x="204951" y="17619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endParaRPr lang="en-US" b="1">
                <a:ln/>
                <a:solidFill>
                  <a:schemeClr val="accent3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C2DF548-1212-45BA-8A0F-6DC9669E0F4B}"/>
              </a:ext>
            </a:extLst>
          </p:cNvPr>
          <p:cNvSpPr/>
          <p:nvPr/>
        </p:nvSpPr>
        <p:spPr>
          <a:xfrm>
            <a:off x="1707931" y="1277850"/>
            <a:ext cx="466458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6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6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66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711B62-9C65-400E-B953-26164FCEE927}"/>
              </a:ext>
            </a:extLst>
          </p:cNvPr>
          <p:cNvSpPr/>
          <p:nvPr/>
        </p:nvSpPr>
        <p:spPr>
          <a:xfrm>
            <a:off x="1707930" y="3328694"/>
            <a:ext cx="466458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48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রোজ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79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2DF548-1212-45BA-8A0F-6DC9669E0F4B}"/>
              </a:ext>
            </a:extLst>
          </p:cNvPr>
          <p:cNvSpPr/>
          <p:nvPr/>
        </p:nvSpPr>
        <p:spPr>
          <a:xfrm>
            <a:off x="4261946" y="4750369"/>
            <a:ext cx="701271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6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6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en-US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সাজায়</a:t>
            </a:r>
            <a:r>
              <a:rPr lang="en-US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পড়ার টেবিল সাজানোর আইডিয়া/পড়ার টেবিল সাজিয়ে রাখার উপায়/Desk Makeover  Idea 2021/How to Organize Desk - YouTube">
            <a:extLst>
              <a:ext uri="{FF2B5EF4-FFF2-40B4-BE49-F238E27FC236}">
                <a16:creationId xmlns:a16="http://schemas.microsoft.com/office/drawing/2014/main" id="{E9797AC9-A60D-445E-B816-B842BF5B1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970" y="885942"/>
            <a:ext cx="5453927" cy="306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7C8ECE7-4A84-4951-8565-25FBE6EAC9C5}"/>
              </a:ext>
            </a:extLst>
          </p:cNvPr>
          <p:cNvSpPr/>
          <p:nvPr/>
        </p:nvSpPr>
        <p:spPr>
          <a:xfrm>
            <a:off x="917344" y="4750369"/>
            <a:ext cx="466458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শনিবার</a:t>
            </a:r>
            <a:endParaRPr lang="en-US" sz="66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35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2DF548-1212-45BA-8A0F-6DC9669E0F4B}"/>
              </a:ext>
            </a:extLst>
          </p:cNvPr>
          <p:cNvSpPr/>
          <p:nvPr/>
        </p:nvSpPr>
        <p:spPr>
          <a:xfrm>
            <a:off x="4261946" y="4750369"/>
            <a:ext cx="701271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6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6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r>
              <a:rPr lang="en-US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দেখাশোনা</a:t>
            </a:r>
            <a:r>
              <a:rPr lang="en-US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C8ECE7-4A84-4951-8565-25FBE6EAC9C5}"/>
              </a:ext>
            </a:extLst>
          </p:cNvPr>
          <p:cNvSpPr/>
          <p:nvPr/>
        </p:nvSpPr>
        <p:spPr>
          <a:xfrm>
            <a:off x="917344" y="4750369"/>
            <a:ext cx="466458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রবিবার</a:t>
            </a:r>
            <a:endParaRPr lang="en-US" sz="66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৩৬টি ভালো অভ্যাসের তালিকা যা বাবা-মায়েদের তাদের সন্তানদের শেখানো উচিত">
            <a:extLst>
              <a:ext uri="{FF2B5EF4-FFF2-40B4-BE49-F238E27FC236}">
                <a16:creationId xmlns:a16="http://schemas.microsoft.com/office/drawing/2014/main" id="{92DFD0A7-B661-4D3C-BDD3-7FD2C6B2E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83" y="818330"/>
            <a:ext cx="5270938" cy="360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96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416</Words>
  <Application>Microsoft Office PowerPoint</Application>
  <PresentationFormat>Widescreen</PresentationFormat>
  <Paragraphs>75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Garamond</vt:lpstr>
      <vt:lpstr>NikoshBAN</vt:lpstr>
      <vt:lpstr>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Basudebpur gps</cp:lastModifiedBy>
  <cp:revision>138</cp:revision>
  <dcterms:created xsi:type="dcterms:W3CDTF">2019-11-17T05:53:04Z</dcterms:created>
  <dcterms:modified xsi:type="dcterms:W3CDTF">2021-04-08T14:57:43Z</dcterms:modified>
</cp:coreProperties>
</file>