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73" r:id="rId8"/>
    <p:sldId id="263" r:id="rId9"/>
    <p:sldId id="265" r:id="rId10"/>
    <p:sldId id="267" r:id="rId11"/>
    <p:sldId id="266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0700" y="0"/>
            <a:ext cx="54864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19200"/>
            <a:ext cx="7543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0" y="0"/>
            <a:ext cx="9144000" cy="2209800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বই পড়ি </a:t>
            </a:r>
          </a:p>
          <a:p>
            <a:pPr algn="ctr"/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  নং -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৩৯,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৪০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3CD0C-CA3B-446F-9169-60561CF68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936"/>
            <a:ext cx="9144000" cy="4848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7772400" cy="1981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জাঙ্কফুড 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স্থ্যের জন্য  কেন ক্ষতিকর তা ব্যাখ্যা করো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0" y="0"/>
            <a:ext cx="9144000" cy="1981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71600" y="381000"/>
            <a:ext cx="6400800" cy="1676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2667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জাঙ্কফুড কী ? </a:t>
            </a:r>
          </a:p>
          <a:p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জাঙ্কফুডে কী কী ক্ষতিকর দ্রব্য থাকে?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876300" y="441960"/>
            <a:ext cx="7620000" cy="2514600"/>
          </a:xfrm>
          <a:prstGeom prst="star7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6300" y="3124200"/>
            <a:ext cx="76200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বাসায় তৈরী পুষ্টিকর পাঁচটি খাবারের নাম লিখ।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324100" y="381000"/>
            <a:ext cx="4572000" cy="1905000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ur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90800"/>
            <a:ext cx="5562600" cy="3740849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 rot="19105110">
            <a:off x="1470305" y="2001351"/>
            <a:ext cx="5619412" cy="486537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30480"/>
            <a:ext cx="64008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0" y="1097280"/>
            <a:ext cx="9144000" cy="5760720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রেয়াজুল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শিক্ষক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আরাজী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নিয়ামত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 বিদ্যালয়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গংগাচড়া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রংপুর।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reajatgps1992</a:t>
            </a:r>
            <a:r>
              <a:rPr lang="en-GB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@gmail.com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0760" y="15240"/>
            <a:ext cx="45720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0" y="1082040"/>
            <a:ext cx="9144000" cy="562356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প্রাথমিক বিজ্ঞান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৫ম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৬ষ্ঠ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সুস্হ জীবনের জন্য খাদ্য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ঙ্কফুড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1524000" y="152400"/>
            <a:ext cx="5410200" cy="2133600"/>
          </a:xfrm>
          <a:prstGeom prst="star6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971800"/>
            <a:ext cx="70104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জাঙ্কফুড দেহের জন্য ক্ষতিকর তা বলতে পারবে।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2819400" cy="2160270"/>
          </a:xfrm>
          <a:prstGeom prst="rect">
            <a:avLst/>
          </a:prstGeom>
        </p:spPr>
      </p:pic>
      <p:pic>
        <p:nvPicPr>
          <p:cNvPr id="5" name="Picture 4" descr="lead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28600"/>
            <a:ext cx="3200400" cy="2085975"/>
          </a:xfrm>
          <a:prstGeom prst="rect">
            <a:avLst/>
          </a:prstGeom>
        </p:spPr>
      </p:pic>
      <p:pic>
        <p:nvPicPr>
          <p:cNvPr id="6" name="Picture 5" descr="Junk-Foo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2743200"/>
            <a:ext cx="2714446" cy="2362200"/>
          </a:xfrm>
          <a:prstGeom prst="rect">
            <a:avLst/>
          </a:prstGeom>
        </p:spPr>
      </p:pic>
      <p:pic>
        <p:nvPicPr>
          <p:cNvPr id="8" name="Picture 7" descr="price-of-junk-foo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6950" y="152401"/>
            <a:ext cx="3067050" cy="2057400"/>
          </a:xfrm>
          <a:prstGeom prst="rect">
            <a:avLst/>
          </a:prstGeom>
        </p:spPr>
      </p:pic>
      <p:pic>
        <p:nvPicPr>
          <p:cNvPr id="10" name="Picture 9" descr="25SOFT_DRINKS_narrowweb__300x354,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2590800"/>
            <a:ext cx="2667000" cy="2667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50885" y="5942426"/>
            <a:ext cx="4267200" cy="915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জাঙ্কফুড 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0810_calories_junk-food_400x28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4371" y="2560369"/>
            <a:ext cx="3280229" cy="2697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609600"/>
            <a:ext cx="8229600" cy="4267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আজকেরপাঠ</a:t>
            </a:r>
            <a:b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জাঙ্কফুড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2209800" y="2590800"/>
            <a:ext cx="4876800" cy="76200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76E2531-F720-4D6B-A4AF-09EA45D24420}"/>
              </a:ext>
            </a:extLst>
          </p:cNvPr>
          <p:cNvGrpSpPr/>
          <p:nvPr/>
        </p:nvGrpSpPr>
        <p:grpSpPr>
          <a:xfrm>
            <a:off x="609600" y="342501"/>
            <a:ext cx="7554379" cy="5020355"/>
            <a:chOff x="609600" y="342501"/>
            <a:chExt cx="7554379" cy="5020355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3352800"/>
              <a:ext cx="7554379" cy="2010056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21" y="342501"/>
              <a:ext cx="7401958" cy="28578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252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t-b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3934528" cy="2605088"/>
          </a:xfrm>
          <a:prstGeom prst="rect">
            <a:avLst/>
          </a:prstGeom>
        </p:spPr>
      </p:pic>
      <p:pic>
        <p:nvPicPr>
          <p:cNvPr id="5" name="Picture 4" descr="dental-check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52400"/>
            <a:ext cx="3619500" cy="2619375"/>
          </a:xfrm>
          <a:prstGeom prst="rect">
            <a:avLst/>
          </a:prstGeom>
        </p:spPr>
      </p:pic>
      <p:pic>
        <p:nvPicPr>
          <p:cNvPr id="6" name="Picture 5" descr="nail-intro1-311x1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3810000" cy="2686050"/>
          </a:xfrm>
          <a:prstGeom prst="rect">
            <a:avLst/>
          </a:prstGeom>
        </p:spPr>
      </p:pic>
      <p:pic>
        <p:nvPicPr>
          <p:cNvPr id="7" name="Picture 6" descr="hookw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4757" y="3438525"/>
            <a:ext cx="3642043" cy="2733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2971800"/>
            <a:ext cx="3352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 ওজন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2895600"/>
            <a:ext cx="2895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দাঁতের সমস্যা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6324600"/>
            <a:ext cx="3124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ডায়াবেটিস রোগ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6324600"/>
            <a:ext cx="3124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কৃমির আধিক্য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urno_1317290411_3-Heart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"/>
            <a:ext cx="3600450" cy="2867025"/>
          </a:xfrm>
          <a:prstGeom prst="rect">
            <a:avLst/>
          </a:prstGeom>
        </p:spPr>
      </p:pic>
      <p:pic>
        <p:nvPicPr>
          <p:cNvPr id="5" name="Picture 4" descr="image_728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4900" y="152400"/>
            <a:ext cx="3390900" cy="2819400"/>
          </a:xfrm>
          <a:prstGeom prst="rect">
            <a:avLst/>
          </a:prstGeom>
        </p:spPr>
      </p:pic>
      <p:pic>
        <p:nvPicPr>
          <p:cNvPr id="8" name="Picture 7" descr="4w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810000"/>
            <a:ext cx="3429000" cy="2667000"/>
          </a:xfrm>
          <a:prstGeom prst="rect">
            <a:avLst/>
          </a:prstGeom>
        </p:spPr>
      </p:pic>
      <p:sp>
        <p:nvSpPr>
          <p:cNvPr id="10" name="Flowchart: Terminator 9"/>
          <p:cNvSpPr/>
          <p:nvPr/>
        </p:nvSpPr>
        <p:spPr>
          <a:xfrm>
            <a:off x="5105400" y="3048000"/>
            <a:ext cx="2971800" cy="6096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 রক্তচাপ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5257800"/>
            <a:ext cx="2971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অম্ল সমস্যা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3886200" y="5486400"/>
            <a:ext cx="838200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914400" y="3124200"/>
            <a:ext cx="3048000" cy="762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হার্টের  সমস্যা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122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আজকেরপাঠ  জাঙ্কফুড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Reajul</cp:lastModifiedBy>
  <cp:revision>119</cp:revision>
  <dcterms:created xsi:type="dcterms:W3CDTF">2006-08-16T00:00:00Z</dcterms:created>
  <dcterms:modified xsi:type="dcterms:W3CDTF">2021-04-08T11:13:23Z</dcterms:modified>
</cp:coreProperties>
</file>