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5" r:id="rId3"/>
    <p:sldId id="287" r:id="rId4"/>
    <p:sldId id="288" r:id="rId5"/>
    <p:sldId id="289" r:id="rId6"/>
    <p:sldId id="266" r:id="rId7"/>
    <p:sldId id="278" r:id="rId8"/>
    <p:sldId id="260" r:id="rId9"/>
    <p:sldId id="262" r:id="rId10"/>
    <p:sldId id="273" r:id="rId11"/>
    <p:sldId id="280" r:id="rId12"/>
    <p:sldId id="263" r:id="rId13"/>
    <p:sldId id="264" r:id="rId14"/>
    <p:sldId id="291" r:id="rId15"/>
    <p:sldId id="290" r:id="rId16"/>
    <p:sldId id="265" r:id="rId17"/>
    <p:sldId id="269" r:id="rId18"/>
    <p:sldId id="270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33.png"/><Relationship Id="rId18" Type="http://schemas.openxmlformats.org/officeDocument/2006/relationships/image" Target="../media/image16.svg"/><Relationship Id="rId7" Type="http://schemas.openxmlformats.org/officeDocument/2006/relationships/image" Target="../media/image30.png"/><Relationship Id="rId12" Type="http://schemas.openxmlformats.org/officeDocument/2006/relationships/image" Target="../media/image10.svg"/><Relationship Id="rId17" Type="http://schemas.openxmlformats.org/officeDocument/2006/relationships/image" Target="../media/image35.png"/><Relationship Id="rId2" Type="http://schemas.openxmlformats.org/officeDocument/2006/relationships/image" Target="../media/image28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31.png"/><Relationship Id="rId1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0000">
              <a:srgbClr val="002060"/>
            </a:gs>
            <a:gs pos="100000">
              <a:srgbClr val="002060">
                <a:alpha val="7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="" xmlns:a16="http://schemas.microsoft.com/office/drawing/2014/main" id="{F27517C3-C6C6-4B29-B658-4FB14F93F05B}"/>
              </a:ext>
            </a:extLst>
          </p:cNvPr>
          <p:cNvSpPr/>
          <p:nvPr/>
        </p:nvSpPr>
        <p:spPr>
          <a:xfrm>
            <a:off x="216081" y="2087880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1797980E-A505-4CD6-8FFA-481B454AF9A9}"/>
              </a:ext>
            </a:extLst>
          </p:cNvPr>
          <p:cNvCxnSpPr/>
          <p:nvPr/>
        </p:nvCxnSpPr>
        <p:spPr>
          <a:xfrm>
            <a:off x="250371" y="0"/>
            <a:ext cx="0" cy="21336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1491948-09EB-49E0-9267-76CDD512F61A}"/>
              </a:ext>
            </a:extLst>
          </p:cNvPr>
          <p:cNvCxnSpPr>
            <a:cxnSpLocks/>
          </p:cNvCxnSpPr>
          <p:nvPr/>
        </p:nvCxnSpPr>
        <p:spPr>
          <a:xfrm>
            <a:off x="397328" y="0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FD10E03B-1E3D-4A8B-AF10-0448531820CB}"/>
              </a:ext>
            </a:extLst>
          </p:cNvPr>
          <p:cNvSpPr/>
          <p:nvPr/>
        </p:nvSpPr>
        <p:spPr>
          <a:xfrm>
            <a:off x="363038" y="1289594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6330E25-BD43-4A08-9D63-3409F3A88E56}"/>
              </a:ext>
            </a:extLst>
          </p:cNvPr>
          <p:cNvCxnSpPr>
            <a:cxnSpLocks/>
          </p:cNvCxnSpPr>
          <p:nvPr/>
        </p:nvCxnSpPr>
        <p:spPr>
          <a:xfrm>
            <a:off x="522513" y="1335314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5DB073BB-B77D-4D17-AA73-68D8B1853861}"/>
              </a:ext>
            </a:extLst>
          </p:cNvPr>
          <p:cNvCxnSpPr>
            <a:cxnSpLocks/>
          </p:cNvCxnSpPr>
          <p:nvPr/>
        </p:nvCxnSpPr>
        <p:spPr>
          <a:xfrm>
            <a:off x="647699" y="108858"/>
            <a:ext cx="0" cy="3461657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EE2D4D78-2237-4EB8-91C3-EDECAFB2133A}"/>
              </a:ext>
            </a:extLst>
          </p:cNvPr>
          <p:cNvCxnSpPr>
            <a:cxnSpLocks/>
          </p:cNvCxnSpPr>
          <p:nvPr/>
        </p:nvCxnSpPr>
        <p:spPr>
          <a:xfrm>
            <a:off x="363036" y="2002971"/>
            <a:ext cx="0" cy="16764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D9E8741-B4C8-44BB-BBEE-A1752CD88CA5}"/>
              </a:ext>
            </a:extLst>
          </p:cNvPr>
          <p:cNvCxnSpPr>
            <a:cxnSpLocks/>
          </p:cNvCxnSpPr>
          <p:nvPr/>
        </p:nvCxnSpPr>
        <p:spPr>
          <a:xfrm>
            <a:off x="810984" y="45720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A073C0E-2A22-419A-9AD3-19F521B8A934}"/>
              </a:ext>
            </a:extLst>
          </p:cNvPr>
          <p:cNvCxnSpPr>
            <a:cxnSpLocks/>
          </p:cNvCxnSpPr>
          <p:nvPr/>
        </p:nvCxnSpPr>
        <p:spPr>
          <a:xfrm>
            <a:off x="936169" y="1066800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D1DDAADF-DD43-4509-A8CA-83BC8F99D8DC}"/>
              </a:ext>
            </a:extLst>
          </p:cNvPr>
          <p:cNvCxnSpPr>
            <a:cxnSpLocks/>
          </p:cNvCxnSpPr>
          <p:nvPr/>
        </p:nvCxnSpPr>
        <p:spPr>
          <a:xfrm>
            <a:off x="810984" y="182299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0CD692C0-ACE9-46D5-B1FA-E7F6661E8991}"/>
              </a:ext>
            </a:extLst>
          </p:cNvPr>
          <p:cNvCxnSpPr>
            <a:cxnSpLocks/>
          </p:cNvCxnSpPr>
          <p:nvPr/>
        </p:nvCxnSpPr>
        <p:spPr>
          <a:xfrm>
            <a:off x="1045028" y="-16692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9E9CBBE-4E57-40DB-AEC9-C2522D3311F4}"/>
              </a:ext>
            </a:extLst>
          </p:cNvPr>
          <p:cNvCxnSpPr>
            <a:cxnSpLocks/>
          </p:cNvCxnSpPr>
          <p:nvPr/>
        </p:nvCxnSpPr>
        <p:spPr>
          <a:xfrm>
            <a:off x="1181101" y="-16693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B622DFAD-2EB4-4F3C-8521-89558AA9E363}"/>
              </a:ext>
            </a:extLst>
          </p:cNvPr>
          <p:cNvCxnSpPr>
            <a:cxnSpLocks/>
          </p:cNvCxnSpPr>
          <p:nvPr/>
        </p:nvCxnSpPr>
        <p:spPr>
          <a:xfrm>
            <a:off x="1045028" y="2087880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6E735F05-EDF3-4C82-BBF6-250C17D13228}"/>
              </a:ext>
            </a:extLst>
          </p:cNvPr>
          <p:cNvCxnSpPr>
            <a:cxnSpLocks/>
          </p:cNvCxnSpPr>
          <p:nvPr/>
        </p:nvCxnSpPr>
        <p:spPr>
          <a:xfrm>
            <a:off x="125186" y="182299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390AF35C-2102-4BF4-A95B-A990B71EE331}"/>
              </a:ext>
            </a:extLst>
          </p:cNvPr>
          <p:cNvCxnSpPr>
            <a:cxnSpLocks/>
          </p:cNvCxnSpPr>
          <p:nvPr/>
        </p:nvCxnSpPr>
        <p:spPr>
          <a:xfrm>
            <a:off x="1295401" y="838201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152EFAC2-0ECA-4426-B57A-81F6D339012A}"/>
              </a:ext>
            </a:extLst>
          </p:cNvPr>
          <p:cNvCxnSpPr>
            <a:cxnSpLocks/>
          </p:cNvCxnSpPr>
          <p:nvPr/>
        </p:nvCxnSpPr>
        <p:spPr>
          <a:xfrm>
            <a:off x="1431472" y="288109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F19B49A-611F-4A4C-AC6E-D215A90493C2}"/>
              </a:ext>
            </a:extLst>
          </p:cNvPr>
          <p:cNvSpPr/>
          <p:nvPr/>
        </p:nvSpPr>
        <p:spPr>
          <a:xfrm>
            <a:off x="1384541" y="2031993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E84768E-1662-44D6-8665-CED0277DDD02}"/>
              </a:ext>
            </a:extLst>
          </p:cNvPr>
          <p:cNvCxnSpPr/>
          <p:nvPr/>
        </p:nvCxnSpPr>
        <p:spPr>
          <a:xfrm>
            <a:off x="1424395" y="-51527"/>
            <a:ext cx="0" cy="21336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DA5235D8-7AB4-4FD9-9B20-B2C6A4D88355}"/>
              </a:ext>
            </a:extLst>
          </p:cNvPr>
          <p:cNvCxnSpPr>
            <a:cxnSpLocks/>
          </p:cNvCxnSpPr>
          <p:nvPr/>
        </p:nvCxnSpPr>
        <p:spPr>
          <a:xfrm>
            <a:off x="1571351" y="-51527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1E288DCC-3C6D-4002-8533-8E5888BCBF2A}"/>
              </a:ext>
            </a:extLst>
          </p:cNvPr>
          <p:cNvSpPr/>
          <p:nvPr/>
        </p:nvSpPr>
        <p:spPr>
          <a:xfrm>
            <a:off x="1537061" y="1238067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98C9D31C-5EFB-4EEB-8F34-8411FCCAFC8E}"/>
              </a:ext>
            </a:extLst>
          </p:cNvPr>
          <p:cNvCxnSpPr>
            <a:cxnSpLocks/>
          </p:cNvCxnSpPr>
          <p:nvPr/>
        </p:nvCxnSpPr>
        <p:spPr>
          <a:xfrm>
            <a:off x="1696537" y="1283787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783E5AE4-A988-46D0-8828-AA1FE9B730BD}"/>
              </a:ext>
            </a:extLst>
          </p:cNvPr>
          <p:cNvCxnSpPr>
            <a:cxnSpLocks/>
          </p:cNvCxnSpPr>
          <p:nvPr/>
        </p:nvCxnSpPr>
        <p:spPr>
          <a:xfrm>
            <a:off x="1821722" y="57330"/>
            <a:ext cx="0" cy="288907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7FAA4A04-684E-4B1C-B908-19C7D0F7550C}"/>
              </a:ext>
            </a:extLst>
          </p:cNvPr>
          <p:cNvCxnSpPr>
            <a:cxnSpLocks/>
          </p:cNvCxnSpPr>
          <p:nvPr/>
        </p:nvCxnSpPr>
        <p:spPr>
          <a:xfrm>
            <a:off x="1537060" y="1951444"/>
            <a:ext cx="0" cy="16764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645D6D6F-93B4-4799-8210-3F3781D7D367}"/>
              </a:ext>
            </a:extLst>
          </p:cNvPr>
          <p:cNvCxnSpPr>
            <a:cxnSpLocks/>
          </p:cNvCxnSpPr>
          <p:nvPr/>
        </p:nvCxnSpPr>
        <p:spPr>
          <a:xfrm>
            <a:off x="1985008" y="-5807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1D32BE71-E29E-4F99-8EC0-1D77F655E3BE}"/>
              </a:ext>
            </a:extLst>
          </p:cNvPr>
          <p:cNvCxnSpPr>
            <a:cxnSpLocks/>
          </p:cNvCxnSpPr>
          <p:nvPr/>
        </p:nvCxnSpPr>
        <p:spPr>
          <a:xfrm>
            <a:off x="2110193" y="101527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36A04CB4-F073-4A1B-94FF-2D802E91C6B1}"/>
              </a:ext>
            </a:extLst>
          </p:cNvPr>
          <p:cNvCxnSpPr>
            <a:cxnSpLocks/>
          </p:cNvCxnSpPr>
          <p:nvPr/>
        </p:nvCxnSpPr>
        <p:spPr>
          <a:xfrm>
            <a:off x="1985008" y="1771466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CE58D662-5F46-4D39-886F-4A713A39E704}"/>
              </a:ext>
            </a:extLst>
          </p:cNvPr>
          <p:cNvCxnSpPr>
            <a:cxnSpLocks/>
          </p:cNvCxnSpPr>
          <p:nvPr/>
        </p:nvCxnSpPr>
        <p:spPr>
          <a:xfrm>
            <a:off x="2219052" y="-68219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8705E3BC-059D-420F-9801-6C9F8E0BFF37}"/>
              </a:ext>
            </a:extLst>
          </p:cNvPr>
          <p:cNvCxnSpPr>
            <a:cxnSpLocks/>
          </p:cNvCxnSpPr>
          <p:nvPr/>
        </p:nvCxnSpPr>
        <p:spPr>
          <a:xfrm>
            <a:off x="2355125" y="-68220"/>
            <a:ext cx="0" cy="1568268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63776F37-E6BE-4A1E-8B25-CB11E2B73F15}"/>
              </a:ext>
            </a:extLst>
          </p:cNvPr>
          <p:cNvCxnSpPr>
            <a:cxnSpLocks/>
          </p:cNvCxnSpPr>
          <p:nvPr/>
        </p:nvCxnSpPr>
        <p:spPr>
          <a:xfrm>
            <a:off x="2219052" y="2036353"/>
            <a:ext cx="0" cy="1643018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F8D3F132-1BD5-459A-8AF7-169F834B837B}"/>
              </a:ext>
            </a:extLst>
          </p:cNvPr>
          <p:cNvCxnSpPr>
            <a:cxnSpLocks/>
          </p:cNvCxnSpPr>
          <p:nvPr/>
        </p:nvCxnSpPr>
        <p:spPr>
          <a:xfrm>
            <a:off x="1299210" y="1771466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413D5338-FA09-4789-B64C-ECC00446DD23}"/>
              </a:ext>
            </a:extLst>
          </p:cNvPr>
          <p:cNvCxnSpPr>
            <a:cxnSpLocks/>
          </p:cNvCxnSpPr>
          <p:nvPr/>
        </p:nvCxnSpPr>
        <p:spPr>
          <a:xfrm>
            <a:off x="2469425" y="786674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41EDD547-E651-415A-AA58-3E55E52EE925}"/>
              </a:ext>
            </a:extLst>
          </p:cNvPr>
          <p:cNvCxnSpPr>
            <a:cxnSpLocks/>
          </p:cNvCxnSpPr>
          <p:nvPr/>
        </p:nvCxnSpPr>
        <p:spPr>
          <a:xfrm>
            <a:off x="2605496" y="236582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0C4FE287-2552-4CA7-84E5-2C418F5C495F}"/>
              </a:ext>
            </a:extLst>
          </p:cNvPr>
          <p:cNvSpPr/>
          <p:nvPr/>
        </p:nvSpPr>
        <p:spPr>
          <a:xfrm>
            <a:off x="2779665" y="2036353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E128CD54-3D1C-4786-950E-F8CDABAB7818}"/>
              </a:ext>
            </a:extLst>
          </p:cNvPr>
          <p:cNvCxnSpPr/>
          <p:nvPr/>
        </p:nvCxnSpPr>
        <p:spPr>
          <a:xfrm>
            <a:off x="2813955" y="-51527"/>
            <a:ext cx="0" cy="21336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CF6FCCEE-E2EB-41C7-8AFD-32B96B1A82E5}"/>
              </a:ext>
            </a:extLst>
          </p:cNvPr>
          <p:cNvCxnSpPr>
            <a:cxnSpLocks/>
          </p:cNvCxnSpPr>
          <p:nvPr/>
        </p:nvCxnSpPr>
        <p:spPr>
          <a:xfrm>
            <a:off x="2960912" y="-51527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E6DC1C40-3816-477D-97AC-01D0E0F13DD4}"/>
              </a:ext>
            </a:extLst>
          </p:cNvPr>
          <p:cNvSpPr/>
          <p:nvPr/>
        </p:nvSpPr>
        <p:spPr>
          <a:xfrm>
            <a:off x="2926622" y="1238067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7CA72ED1-EE0A-4E4C-93B7-033BCB3698B0}"/>
              </a:ext>
            </a:extLst>
          </p:cNvPr>
          <p:cNvCxnSpPr>
            <a:cxnSpLocks/>
          </p:cNvCxnSpPr>
          <p:nvPr/>
        </p:nvCxnSpPr>
        <p:spPr>
          <a:xfrm>
            <a:off x="3086097" y="1283787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6E047F3F-0B37-403E-ADE6-ECF736F759DC}"/>
              </a:ext>
            </a:extLst>
          </p:cNvPr>
          <p:cNvCxnSpPr>
            <a:cxnSpLocks/>
          </p:cNvCxnSpPr>
          <p:nvPr/>
        </p:nvCxnSpPr>
        <p:spPr>
          <a:xfrm>
            <a:off x="3211283" y="57331"/>
            <a:ext cx="0" cy="3461657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185AEF5F-987A-43C6-8651-1CF59D227D29}"/>
              </a:ext>
            </a:extLst>
          </p:cNvPr>
          <p:cNvCxnSpPr>
            <a:cxnSpLocks/>
          </p:cNvCxnSpPr>
          <p:nvPr/>
        </p:nvCxnSpPr>
        <p:spPr>
          <a:xfrm>
            <a:off x="2926620" y="1951444"/>
            <a:ext cx="0" cy="212707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E28FA3D1-B455-4391-9AF5-D230CCEE666D}"/>
              </a:ext>
            </a:extLst>
          </p:cNvPr>
          <p:cNvCxnSpPr>
            <a:cxnSpLocks/>
          </p:cNvCxnSpPr>
          <p:nvPr/>
        </p:nvCxnSpPr>
        <p:spPr>
          <a:xfrm>
            <a:off x="3374568" y="-5807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7744868B-8743-4608-B567-B6E402CCA531}"/>
              </a:ext>
            </a:extLst>
          </p:cNvPr>
          <p:cNvCxnSpPr>
            <a:cxnSpLocks/>
          </p:cNvCxnSpPr>
          <p:nvPr/>
        </p:nvCxnSpPr>
        <p:spPr>
          <a:xfrm>
            <a:off x="3499753" y="101527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D876A961-97F1-4814-9F1D-33D7D0865BDC}"/>
              </a:ext>
            </a:extLst>
          </p:cNvPr>
          <p:cNvCxnSpPr>
            <a:cxnSpLocks/>
          </p:cNvCxnSpPr>
          <p:nvPr/>
        </p:nvCxnSpPr>
        <p:spPr>
          <a:xfrm>
            <a:off x="3374568" y="1771466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86CA8B1C-61EA-428E-9787-99C58E1B6355}"/>
              </a:ext>
            </a:extLst>
          </p:cNvPr>
          <p:cNvCxnSpPr>
            <a:cxnSpLocks/>
          </p:cNvCxnSpPr>
          <p:nvPr/>
        </p:nvCxnSpPr>
        <p:spPr>
          <a:xfrm>
            <a:off x="3608612" y="-68219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2CEBCEB9-9B26-480B-AC78-15F442C8DC9F}"/>
              </a:ext>
            </a:extLst>
          </p:cNvPr>
          <p:cNvCxnSpPr>
            <a:cxnSpLocks/>
          </p:cNvCxnSpPr>
          <p:nvPr/>
        </p:nvCxnSpPr>
        <p:spPr>
          <a:xfrm>
            <a:off x="3744685" y="-68219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8CAC7091-C3D1-4556-8A9B-50AE2CFC3F73}"/>
              </a:ext>
            </a:extLst>
          </p:cNvPr>
          <p:cNvCxnSpPr>
            <a:cxnSpLocks/>
          </p:cNvCxnSpPr>
          <p:nvPr/>
        </p:nvCxnSpPr>
        <p:spPr>
          <a:xfrm>
            <a:off x="3608612" y="203635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C6F66655-C07E-4F34-9D4E-6C2927401B37}"/>
              </a:ext>
            </a:extLst>
          </p:cNvPr>
          <p:cNvCxnSpPr>
            <a:cxnSpLocks/>
          </p:cNvCxnSpPr>
          <p:nvPr/>
        </p:nvCxnSpPr>
        <p:spPr>
          <a:xfrm>
            <a:off x="2688770" y="1771466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16F686FE-F385-43F5-900E-EE0BA1B003EE}"/>
              </a:ext>
            </a:extLst>
          </p:cNvPr>
          <p:cNvCxnSpPr>
            <a:cxnSpLocks/>
          </p:cNvCxnSpPr>
          <p:nvPr/>
        </p:nvCxnSpPr>
        <p:spPr>
          <a:xfrm>
            <a:off x="3858985" y="786674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7358AF4C-D1D5-4DD7-9932-07B0468A7C0E}"/>
              </a:ext>
            </a:extLst>
          </p:cNvPr>
          <p:cNvCxnSpPr>
            <a:cxnSpLocks/>
          </p:cNvCxnSpPr>
          <p:nvPr/>
        </p:nvCxnSpPr>
        <p:spPr>
          <a:xfrm>
            <a:off x="3995056" y="236582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307D7AB1-4035-412E-8C58-D308F368239A}"/>
              </a:ext>
            </a:extLst>
          </p:cNvPr>
          <p:cNvSpPr/>
          <p:nvPr/>
        </p:nvSpPr>
        <p:spPr>
          <a:xfrm>
            <a:off x="5239839" y="2179320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165746A2-A770-4788-B2BF-CA37C811BA7A}"/>
              </a:ext>
            </a:extLst>
          </p:cNvPr>
          <p:cNvCxnSpPr/>
          <p:nvPr/>
        </p:nvCxnSpPr>
        <p:spPr>
          <a:xfrm>
            <a:off x="5274129" y="91440"/>
            <a:ext cx="0" cy="21336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C9926839-2491-4667-B357-A96B2F3E34A2}"/>
              </a:ext>
            </a:extLst>
          </p:cNvPr>
          <p:cNvCxnSpPr>
            <a:cxnSpLocks/>
          </p:cNvCxnSpPr>
          <p:nvPr/>
        </p:nvCxnSpPr>
        <p:spPr>
          <a:xfrm>
            <a:off x="5421086" y="91440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1CD1F0D1-7B3B-4760-BD26-795264A012FB}"/>
              </a:ext>
            </a:extLst>
          </p:cNvPr>
          <p:cNvSpPr/>
          <p:nvPr/>
        </p:nvSpPr>
        <p:spPr>
          <a:xfrm>
            <a:off x="5386796" y="1381034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88F3E505-97FC-4F2B-A131-DA083E7BABCE}"/>
              </a:ext>
            </a:extLst>
          </p:cNvPr>
          <p:cNvCxnSpPr>
            <a:cxnSpLocks/>
          </p:cNvCxnSpPr>
          <p:nvPr/>
        </p:nvCxnSpPr>
        <p:spPr>
          <a:xfrm>
            <a:off x="5546271" y="1426754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2161B200-4863-4BE1-A70D-063D3D1960B8}"/>
              </a:ext>
            </a:extLst>
          </p:cNvPr>
          <p:cNvCxnSpPr>
            <a:cxnSpLocks/>
          </p:cNvCxnSpPr>
          <p:nvPr/>
        </p:nvCxnSpPr>
        <p:spPr>
          <a:xfrm>
            <a:off x="5671457" y="200298"/>
            <a:ext cx="0" cy="3461657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E738AF87-198D-4954-9345-0477E7E6FB8E}"/>
              </a:ext>
            </a:extLst>
          </p:cNvPr>
          <p:cNvCxnSpPr>
            <a:cxnSpLocks/>
          </p:cNvCxnSpPr>
          <p:nvPr/>
        </p:nvCxnSpPr>
        <p:spPr>
          <a:xfrm>
            <a:off x="5386794" y="2094411"/>
            <a:ext cx="0" cy="16764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12D7D9FE-5E1E-45B2-BABF-F26AA8DD3287}"/>
              </a:ext>
            </a:extLst>
          </p:cNvPr>
          <p:cNvCxnSpPr>
            <a:cxnSpLocks/>
          </p:cNvCxnSpPr>
          <p:nvPr/>
        </p:nvCxnSpPr>
        <p:spPr>
          <a:xfrm>
            <a:off x="5834742" y="137160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C1972A08-50BC-4696-8FF3-71974F6864C6}"/>
              </a:ext>
            </a:extLst>
          </p:cNvPr>
          <p:cNvCxnSpPr>
            <a:cxnSpLocks/>
          </p:cNvCxnSpPr>
          <p:nvPr/>
        </p:nvCxnSpPr>
        <p:spPr>
          <a:xfrm>
            <a:off x="5959927" y="1158240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D9E5A8EA-2D99-41DB-B439-D49D3E62325C}"/>
              </a:ext>
            </a:extLst>
          </p:cNvPr>
          <p:cNvCxnSpPr>
            <a:cxnSpLocks/>
          </p:cNvCxnSpPr>
          <p:nvPr/>
        </p:nvCxnSpPr>
        <p:spPr>
          <a:xfrm>
            <a:off x="5834742" y="191443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11D9CC3C-C803-4A5D-9CBF-F22AD6AA48EE}"/>
              </a:ext>
            </a:extLst>
          </p:cNvPr>
          <p:cNvCxnSpPr>
            <a:cxnSpLocks/>
          </p:cNvCxnSpPr>
          <p:nvPr/>
        </p:nvCxnSpPr>
        <p:spPr>
          <a:xfrm>
            <a:off x="6068786" y="74748"/>
            <a:ext cx="0" cy="151674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E08718E3-29B6-43F7-8F96-147E87D21B15}"/>
              </a:ext>
            </a:extLst>
          </p:cNvPr>
          <p:cNvCxnSpPr>
            <a:cxnSpLocks/>
          </p:cNvCxnSpPr>
          <p:nvPr/>
        </p:nvCxnSpPr>
        <p:spPr>
          <a:xfrm>
            <a:off x="6204859" y="74748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15C9D46B-53A0-4D26-9755-F63598DC6D64}"/>
              </a:ext>
            </a:extLst>
          </p:cNvPr>
          <p:cNvCxnSpPr>
            <a:cxnSpLocks/>
          </p:cNvCxnSpPr>
          <p:nvPr/>
        </p:nvCxnSpPr>
        <p:spPr>
          <a:xfrm>
            <a:off x="6068786" y="2179320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6F0D6A92-2236-4882-B954-2FF08FD2190D}"/>
              </a:ext>
            </a:extLst>
          </p:cNvPr>
          <p:cNvCxnSpPr>
            <a:cxnSpLocks/>
          </p:cNvCxnSpPr>
          <p:nvPr/>
        </p:nvCxnSpPr>
        <p:spPr>
          <a:xfrm>
            <a:off x="5148944" y="191443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5F5099AA-BE65-4AB3-8275-D2CCEBA94F1F}"/>
              </a:ext>
            </a:extLst>
          </p:cNvPr>
          <p:cNvCxnSpPr>
            <a:cxnSpLocks/>
          </p:cNvCxnSpPr>
          <p:nvPr/>
        </p:nvCxnSpPr>
        <p:spPr>
          <a:xfrm>
            <a:off x="6319159" y="929641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CC79F3B4-1A9A-4353-A862-F8D38D03E42A}"/>
              </a:ext>
            </a:extLst>
          </p:cNvPr>
          <p:cNvCxnSpPr>
            <a:cxnSpLocks/>
          </p:cNvCxnSpPr>
          <p:nvPr/>
        </p:nvCxnSpPr>
        <p:spPr>
          <a:xfrm>
            <a:off x="6455230" y="379549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D1353048-EC2A-4B6B-9786-326084D53680}"/>
              </a:ext>
            </a:extLst>
          </p:cNvPr>
          <p:cNvSpPr/>
          <p:nvPr/>
        </p:nvSpPr>
        <p:spPr>
          <a:xfrm>
            <a:off x="6413863" y="2127793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7F5DE5D6-A275-4150-84BA-8FA48E24731E}"/>
              </a:ext>
            </a:extLst>
          </p:cNvPr>
          <p:cNvCxnSpPr/>
          <p:nvPr/>
        </p:nvCxnSpPr>
        <p:spPr>
          <a:xfrm>
            <a:off x="6448153" y="39913"/>
            <a:ext cx="0" cy="21336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880AC933-3C74-435D-BA39-59307952CA50}"/>
              </a:ext>
            </a:extLst>
          </p:cNvPr>
          <p:cNvCxnSpPr>
            <a:cxnSpLocks/>
          </p:cNvCxnSpPr>
          <p:nvPr/>
        </p:nvCxnSpPr>
        <p:spPr>
          <a:xfrm>
            <a:off x="6595109" y="3991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5219F434-F215-45DA-B946-D55BB4430C54}"/>
              </a:ext>
            </a:extLst>
          </p:cNvPr>
          <p:cNvSpPr/>
          <p:nvPr/>
        </p:nvSpPr>
        <p:spPr>
          <a:xfrm>
            <a:off x="6560819" y="1329507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="" xmlns:a16="http://schemas.microsoft.com/office/drawing/2014/main" id="{21CA5A2E-32CA-4B95-B181-9A2BECFF03FD}"/>
              </a:ext>
            </a:extLst>
          </p:cNvPr>
          <p:cNvCxnSpPr>
            <a:cxnSpLocks/>
          </p:cNvCxnSpPr>
          <p:nvPr/>
        </p:nvCxnSpPr>
        <p:spPr>
          <a:xfrm>
            <a:off x="6720295" y="1375227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="" xmlns:a16="http://schemas.microsoft.com/office/drawing/2014/main" id="{8F974A6F-AA0E-47E2-8994-ACBD614082BD}"/>
              </a:ext>
            </a:extLst>
          </p:cNvPr>
          <p:cNvCxnSpPr>
            <a:cxnSpLocks/>
          </p:cNvCxnSpPr>
          <p:nvPr/>
        </p:nvCxnSpPr>
        <p:spPr>
          <a:xfrm>
            <a:off x="6845480" y="148770"/>
            <a:ext cx="0" cy="288907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1D1341F3-4CF3-480C-AF5F-EE249F457A8F}"/>
              </a:ext>
            </a:extLst>
          </p:cNvPr>
          <p:cNvCxnSpPr>
            <a:cxnSpLocks/>
          </p:cNvCxnSpPr>
          <p:nvPr/>
        </p:nvCxnSpPr>
        <p:spPr>
          <a:xfrm>
            <a:off x="6560818" y="2042884"/>
            <a:ext cx="0" cy="16764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0385CB9F-520C-4D92-8ECC-AFEE68B37796}"/>
              </a:ext>
            </a:extLst>
          </p:cNvPr>
          <p:cNvCxnSpPr>
            <a:cxnSpLocks/>
          </p:cNvCxnSpPr>
          <p:nvPr/>
        </p:nvCxnSpPr>
        <p:spPr>
          <a:xfrm>
            <a:off x="7008766" y="8563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="" xmlns:a16="http://schemas.microsoft.com/office/drawing/2014/main" id="{359D6D6C-B619-4AD5-954A-F753305BF581}"/>
              </a:ext>
            </a:extLst>
          </p:cNvPr>
          <p:cNvCxnSpPr>
            <a:cxnSpLocks/>
          </p:cNvCxnSpPr>
          <p:nvPr/>
        </p:nvCxnSpPr>
        <p:spPr>
          <a:xfrm>
            <a:off x="7133951" y="110671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663ABF85-B063-495C-AC7F-44580FC8BC7D}"/>
              </a:ext>
            </a:extLst>
          </p:cNvPr>
          <p:cNvCxnSpPr>
            <a:cxnSpLocks/>
          </p:cNvCxnSpPr>
          <p:nvPr/>
        </p:nvCxnSpPr>
        <p:spPr>
          <a:xfrm>
            <a:off x="7008766" y="1862906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="" xmlns:a16="http://schemas.microsoft.com/office/drawing/2014/main" id="{BDCBC20E-EDED-4A71-9791-63ABEA12AB45}"/>
              </a:ext>
            </a:extLst>
          </p:cNvPr>
          <p:cNvCxnSpPr>
            <a:cxnSpLocks/>
          </p:cNvCxnSpPr>
          <p:nvPr/>
        </p:nvCxnSpPr>
        <p:spPr>
          <a:xfrm>
            <a:off x="7242810" y="23222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09BF0E97-61F5-4470-8B9A-9A2AEA621186}"/>
              </a:ext>
            </a:extLst>
          </p:cNvPr>
          <p:cNvCxnSpPr>
            <a:cxnSpLocks/>
          </p:cNvCxnSpPr>
          <p:nvPr/>
        </p:nvCxnSpPr>
        <p:spPr>
          <a:xfrm>
            <a:off x="7378883" y="23220"/>
            <a:ext cx="0" cy="131209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="" xmlns:a16="http://schemas.microsoft.com/office/drawing/2014/main" id="{A36AA557-7235-4646-A6E8-F0114EE03D65}"/>
              </a:ext>
            </a:extLst>
          </p:cNvPr>
          <p:cNvCxnSpPr>
            <a:cxnSpLocks/>
          </p:cNvCxnSpPr>
          <p:nvPr/>
        </p:nvCxnSpPr>
        <p:spPr>
          <a:xfrm>
            <a:off x="7242810" y="2127793"/>
            <a:ext cx="0" cy="1643018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AB55053B-4095-4D1B-B943-B78A1546B30A}"/>
              </a:ext>
            </a:extLst>
          </p:cNvPr>
          <p:cNvCxnSpPr>
            <a:cxnSpLocks/>
          </p:cNvCxnSpPr>
          <p:nvPr/>
        </p:nvCxnSpPr>
        <p:spPr>
          <a:xfrm>
            <a:off x="6322968" y="1862906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666ADF29-0DB7-4CD9-8FC1-8D365EEFA038}"/>
              </a:ext>
            </a:extLst>
          </p:cNvPr>
          <p:cNvCxnSpPr>
            <a:cxnSpLocks/>
          </p:cNvCxnSpPr>
          <p:nvPr/>
        </p:nvCxnSpPr>
        <p:spPr>
          <a:xfrm>
            <a:off x="7493183" y="878114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="" xmlns:a16="http://schemas.microsoft.com/office/drawing/2014/main" id="{77F8FDBF-3302-4414-8C98-90BC8820EB47}"/>
              </a:ext>
            </a:extLst>
          </p:cNvPr>
          <p:cNvCxnSpPr>
            <a:cxnSpLocks/>
          </p:cNvCxnSpPr>
          <p:nvPr/>
        </p:nvCxnSpPr>
        <p:spPr>
          <a:xfrm>
            <a:off x="7629254" y="328022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59652DC3-0A77-472F-BCEA-92D6C27D9A08}"/>
              </a:ext>
            </a:extLst>
          </p:cNvPr>
          <p:cNvSpPr/>
          <p:nvPr/>
        </p:nvSpPr>
        <p:spPr>
          <a:xfrm>
            <a:off x="7803423" y="2127793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>
            <a:extLst>
              <a:ext uri="{FF2B5EF4-FFF2-40B4-BE49-F238E27FC236}">
                <a16:creationId xmlns="" xmlns:a16="http://schemas.microsoft.com/office/drawing/2014/main" id="{F376BEF5-3906-4A38-9005-EF47D82E514F}"/>
              </a:ext>
            </a:extLst>
          </p:cNvPr>
          <p:cNvCxnSpPr/>
          <p:nvPr/>
        </p:nvCxnSpPr>
        <p:spPr>
          <a:xfrm>
            <a:off x="7837713" y="39913"/>
            <a:ext cx="0" cy="21336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="" xmlns:a16="http://schemas.microsoft.com/office/drawing/2014/main" id="{BF94F102-D8A8-4423-9BB6-D9933339AF84}"/>
              </a:ext>
            </a:extLst>
          </p:cNvPr>
          <p:cNvCxnSpPr>
            <a:cxnSpLocks/>
          </p:cNvCxnSpPr>
          <p:nvPr/>
        </p:nvCxnSpPr>
        <p:spPr>
          <a:xfrm>
            <a:off x="7984670" y="3991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="" xmlns:a16="http://schemas.microsoft.com/office/drawing/2014/main" id="{136D59A2-4F76-48DE-8D67-B16070959CCB}"/>
              </a:ext>
            </a:extLst>
          </p:cNvPr>
          <p:cNvSpPr/>
          <p:nvPr/>
        </p:nvSpPr>
        <p:spPr>
          <a:xfrm>
            <a:off x="7950380" y="1329507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="" xmlns:a16="http://schemas.microsoft.com/office/drawing/2014/main" id="{767F278A-3E9A-4315-80CE-C793422203E2}"/>
              </a:ext>
            </a:extLst>
          </p:cNvPr>
          <p:cNvCxnSpPr>
            <a:cxnSpLocks/>
          </p:cNvCxnSpPr>
          <p:nvPr/>
        </p:nvCxnSpPr>
        <p:spPr>
          <a:xfrm>
            <a:off x="8109855" y="1375227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="" xmlns:a16="http://schemas.microsoft.com/office/drawing/2014/main" id="{76EFC896-4146-4910-8F5C-5C0D9954B936}"/>
              </a:ext>
            </a:extLst>
          </p:cNvPr>
          <p:cNvCxnSpPr>
            <a:cxnSpLocks/>
          </p:cNvCxnSpPr>
          <p:nvPr/>
        </p:nvCxnSpPr>
        <p:spPr>
          <a:xfrm>
            <a:off x="8235041" y="148771"/>
            <a:ext cx="0" cy="3461657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="" xmlns:a16="http://schemas.microsoft.com/office/drawing/2014/main" id="{3F4C84E9-2B18-4897-A61E-C86D4E8DC0D5}"/>
              </a:ext>
            </a:extLst>
          </p:cNvPr>
          <p:cNvCxnSpPr>
            <a:cxnSpLocks/>
          </p:cNvCxnSpPr>
          <p:nvPr/>
        </p:nvCxnSpPr>
        <p:spPr>
          <a:xfrm>
            <a:off x="7950378" y="2042884"/>
            <a:ext cx="0" cy="212707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1525B713-CC5B-44EA-B17D-1FADE78B5CA6}"/>
              </a:ext>
            </a:extLst>
          </p:cNvPr>
          <p:cNvCxnSpPr>
            <a:cxnSpLocks/>
          </p:cNvCxnSpPr>
          <p:nvPr/>
        </p:nvCxnSpPr>
        <p:spPr>
          <a:xfrm>
            <a:off x="8398326" y="8563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8E3E81C4-65F3-4A9E-9C8F-369DE0A4EDC5}"/>
              </a:ext>
            </a:extLst>
          </p:cNvPr>
          <p:cNvCxnSpPr>
            <a:cxnSpLocks/>
          </p:cNvCxnSpPr>
          <p:nvPr/>
        </p:nvCxnSpPr>
        <p:spPr>
          <a:xfrm>
            <a:off x="8523511" y="110671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A5E94526-EB90-473E-AB6D-A19CF13D9CBC}"/>
              </a:ext>
            </a:extLst>
          </p:cNvPr>
          <p:cNvCxnSpPr>
            <a:cxnSpLocks/>
          </p:cNvCxnSpPr>
          <p:nvPr/>
        </p:nvCxnSpPr>
        <p:spPr>
          <a:xfrm>
            <a:off x="8398326" y="1862906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EC4F74C0-784A-4D78-B745-5D8CCE3EA0EB}"/>
              </a:ext>
            </a:extLst>
          </p:cNvPr>
          <p:cNvCxnSpPr>
            <a:cxnSpLocks/>
          </p:cNvCxnSpPr>
          <p:nvPr/>
        </p:nvCxnSpPr>
        <p:spPr>
          <a:xfrm>
            <a:off x="8632370" y="23222"/>
            <a:ext cx="0" cy="1704087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="" xmlns:a16="http://schemas.microsoft.com/office/drawing/2014/main" id="{E15F6500-A358-40A8-841F-2068E7ABB277}"/>
              </a:ext>
            </a:extLst>
          </p:cNvPr>
          <p:cNvCxnSpPr>
            <a:cxnSpLocks/>
          </p:cNvCxnSpPr>
          <p:nvPr/>
        </p:nvCxnSpPr>
        <p:spPr>
          <a:xfrm>
            <a:off x="8768443" y="23221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="" xmlns:a16="http://schemas.microsoft.com/office/drawing/2014/main" id="{58358BC6-AD9C-4335-AD75-6809BCDC6C48}"/>
              </a:ext>
            </a:extLst>
          </p:cNvPr>
          <p:cNvCxnSpPr>
            <a:cxnSpLocks/>
          </p:cNvCxnSpPr>
          <p:nvPr/>
        </p:nvCxnSpPr>
        <p:spPr>
          <a:xfrm>
            <a:off x="8632370" y="212779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="" xmlns:a16="http://schemas.microsoft.com/office/drawing/2014/main" id="{0F8A57E4-BEBB-403B-BFB3-C88613397854}"/>
              </a:ext>
            </a:extLst>
          </p:cNvPr>
          <p:cNvCxnSpPr>
            <a:cxnSpLocks/>
          </p:cNvCxnSpPr>
          <p:nvPr/>
        </p:nvCxnSpPr>
        <p:spPr>
          <a:xfrm>
            <a:off x="7712528" y="1862906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="" xmlns:a16="http://schemas.microsoft.com/office/drawing/2014/main" id="{2A47E59E-EB6E-4C16-AF8C-E7AD09978D8C}"/>
              </a:ext>
            </a:extLst>
          </p:cNvPr>
          <p:cNvCxnSpPr>
            <a:cxnSpLocks/>
          </p:cNvCxnSpPr>
          <p:nvPr/>
        </p:nvCxnSpPr>
        <p:spPr>
          <a:xfrm>
            <a:off x="8882743" y="878114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="" xmlns:a16="http://schemas.microsoft.com/office/drawing/2014/main" id="{1FB13DAF-16EB-49C8-BF65-AE66B74DAF04}"/>
              </a:ext>
            </a:extLst>
          </p:cNvPr>
          <p:cNvCxnSpPr>
            <a:cxnSpLocks/>
          </p:cNvCxnSpPr>
          <p:nvPr/>
        </p:nvCxnSpPr>
        <p:spPr>
          <a:xfrm>
            <a:off x="9018814" y="328022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90491C85-1189-4C0D-99CF-F51178B6CAF2}"/>
              </a:ext>
            </a:extLst>
          </p:cNvPr>
          <p:cNvSpPr/>
          <p:nvPr/>
        </p:nvSpPr>
        <p:spPr>
          <a:xfrm>
            <a:off x="3351443" y="2349861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>
            <a:extLst>
              <a:ext uri="{FF2B5EF4-FFF2-40B4-BE49-F238E27FC236}">
                <a16:creationId xmlns="" xmlns:a16="http://schemas.microsoft.com/office/drawing/2014/main" id="{EDCB0AE6-006E-43A1-9E59-F202F9BEBBCC}"/>
              </a:ext>
            </a:extLst>
          </p:cNvPr>
          <p:cNvCxnSpPr/>
          <p:nvPr/>
        </p:nvCxnSpPr>
        <p:spPr>
          <a:xfrm>
            <a:off x="3385733" y="261981"/>
            <a:ext cx="0" cy="21336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="" xmlns:a16="http://schemas.microsoft.com/office/drawing/2014/main" id="{A85D52E6-97EB-4944-A76F-19792A879C6D}"/>
              </a:ext>
            </a:extLst>
          </p:cNvPr>
          <p:cNvCxnSpPr>
            <a:cxnSpLocks/>
          </p:cNvCxnSpPr>
          <p:nvPr/>
        </p:nvCxnSpPr>
        <p:spPr>
          <a:xfrm>
            <a:off x="3532689" y="261981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="" xmlns:a16="http://schemas.microsoft.com/office/drawing/2014/main" id="{AF0D2EA2-5AAF-41FC-9FDF-94F4CBC595AB}"/>
              </a:ext>
            </a:extLst>
          </p:cNvPr>
          <p:cNvSpPr/>
          <p:nvPr/>
        </p:nvSpPr>
        <p:spPr>
          <a:xfrm>
            <a:off x="3498399" y="1551575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>
            <a:extLst>
              <a:ext uri="{FF2B5EF4-FFF2-40B4-BE49-F238E27FC236}">
                <a16:creationId xmlns="" xmlns:a16="http://schemas.microsoft.com/office/drawing/2014/main" id="{BDDAB3A0-D33C-4396-A3B4-843AE890F272}"/>
              </a:ext>
            </a:extLst>
          </p:cNvPr>
          <p:cNvCxnSpPr>
            <a:cxnSpLocks/>
          </p:cNvCxnSpPr>
          <p:nvPr/>
        </p:nvCxnSpPr>
        <p:spPr>
          <a:xfrm>
            <a:off x="3657875" y="1597295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="" xmlns:a16="http://schemas.microsoft.com/office/drawing/2014/main" id="{80F6426F-63C5-490F-BBC0-51359FCBC50D}"/>
              </a:ext>
            </a:extLst>
          </p:cNvPr>
          <p:cNvCxnSpPr>
            <a:cxnSpLocks/>
          </p:cNvCxnSpPr>
          <p:nvPr/>
        </p:nvCxnSpPr>
        <p:spPr>
          <a:xfrm>
            <a:off x="3783060" y="370839"/>
            <a:ext cx="0" cy="3461657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="" xmlns:a16="http://schemas.microsoft.com/office/drawing/2014/main" id="{7429CF6C-29BF-4595-B1D0-A0543398519D}"/>
              </a:ext>
            </a:extLst>
          </p:cNvPr>
          <p:cNvCxnSpPr>
            <a:cxnSpLocks/>
          </p:cNvCxnSpPr>
          <p:nvPr/>
        </p:nvCxnSpPr>
        <p:spPr>
          <a:xfrm>
            <a:off x="3498398" y="2264952"/>
            <a:ext cx="0" cy="16764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="" xmlns:a16="http://schemas.microsoft.com/office/drawing/2014/main" id="{3F25411A-8D2F-44BB-9C88-55941DDE30E8}"/>
              </a:ext>
            </a:extLst>
          </p:cNvPr>
          <p:cNvCxnSpPr>
            <a:cxnSpLocks/>
          </p:cNvCxnSpPr>
          <p:nvPr/>
        </p:nvCxnSpPr>
        <p:spPr>
          <a:xfrm>
            <a:off x="3946346" y="307701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="" xmlns:a16="http://schemas.microsoft.com/office/drawing/2014/main" id="{8ADC90DE-CE4B-47D8-92B2-34C0651A6EED}"/>
              </a:ext>
            </a:extLst>
          </p:cNvPr>
          <p:cNvCxnSpPr>
            <a:cxnSpLocks/>
          </p:cNvCxnSpPr>
          <p:nvPr/>
        </p:nvCxnSpPr>
        <p:spPr>
          <a:xfrm>
            <a:off x="4071530" y="1328781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="" xmlns:a16="http://schemas.microsoft.com/office/drawing/2014/main" id="{7D1159F4-4D4B-4EB5-BD72-14D3781CAE5B}"/>
              </a:ext>
            </a:extLst>
          </p:cNvPr>
          <p:cNvCxnSpPr>
            <a:cxnSpLocks/>
          </p:cNvCxnSpPr>
          <p:nvPr/>
        </p:nvCxnSpPr>
        <p:spPr>
          <a:xfrm>
            <a:off x="3946346" y="2084974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="" xmlns:a16="http://schemas.microsoft.com/office/drawing/2014/main" id="{B6DC38F1-D7C2-4EE2-A972-E9C82D8AD565}"/>
              </a:ext>
            </a:extLst>
          </p:cNvPr>
          <p:cNvCxnSpPr>
            <a:cxnSpLocks/>
          </p:cNvCxnSpPr>
          <p:nvPr/>
        </p:nvCxnSpPr>
        <p:spPr>
          <a:xfrm>
            <a:off x="4180390" y="245290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="" xmlns:a16="http://schemas.microsoft.com/office/drawing/2014/main" id="{6B7FB54C-9DAC-45C4-BA45-F9924D0BF2B4}"/>
              </a:ext>
            </a:extLst>
          </p:cNvPr>
          <p:cNvCxnSpPr>
            <a:cxnSpLocks/>
          </p:cNvCxnSpPr>
          <p:nvPr/>
        </p:nvCxnSpPr>
        <p:spPr>
          <a:xfrm>
            <a:off x="4316462" y="245289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="" xmlns:a16="http://schemas.microsoft.com/office/drawing/2014/main" id="{B3962F5B-78BE-4F13-8CBB-C7D59B644D06}"/>
              </a:ext>
            </a:extLst>
          </p:cNvPr>
          <p:cNvCxnSpPr>
            <a:cxnSpLocks/>
          </p:cNvCxnSpPr>
          <p:nvPr/>
        </p:nvCxnSpPr>
        <p:spPr>
          <a:xfrm>
            <a:off x="4180390" y="2349861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="" xmlns:a16="http://schemas.microsoft.com/office/drawing/2014/main" id="{B9654029-DF3B-4414-9E6A-220EF7FCDD1C}"/>
              </a:ext>
            </a:extLst>
          </p:cNvPr>
          <p:cNvCxnSpPr>
            <a:cxnSpLocks/>
          </p:cNvCxnSpPr>
          <p:nvPr/>
        </p:nvCxnSpPr>
        <p:spPr>
          <a:xfrm>
            <a:off x="3260548" y="2084974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="" xmlns:a16="http://schemas.microsoft.com/office/drawing/2014/main" id="{D5504245-7D9B-49F1-B67F-4310E3917A4F}"/>
              </a:ext>
            </a:extLst>
          </p:cNvPr>
          <p:cNvCxnSpPr>
            <a:cxnSpLocks/>
          </p:cNvCxnSpPr>
          <p:nvPr/>
        </p:nvCxnSpPr>
        <p:spPr>
          <a:xfrm>
            <a:off x="4430762" y="1100182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="" xmlns:a16="http://schemas.microsoft.com/office/drawing/2014/main" id="{9E5048B6-CE8F-4E44-81AD-0384BD059F42}"/>
              </a:ext>
            </a:extLst>
          </p:cNvPr>
          <p:cNvCxnSpPr>
            <a:cxnSpLocks/>
          </p:cNvCxnSpPr>
          <p:nvPr/>
        </p:nvCxnSpPr>
        <p:spPr>
          <a:xfrm>
            <a:off x="4566833" y="550090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>
            <a:extLst>
              <a:ext uri="{FF2B5EF4-FFF2-40B4-BE49-F238E27FC236}">
                <a16:creationId xmlns="" xmlns:a16="http://schemas.microsoft.com/office/drawing/2014/main" id="{25A0D432-0E62-4DBB-94D5-FC93CB2EE58E}"/>
              </a:ext>
            </a:extLst>
          </p:cNvPr>
          <p:cNvSpPr/>
          <p:nvPr/>
        </p:nvSpPr>
        <p:spPr>
          <a:xfrm>
            <a:off x="4525466" y="2298334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Connector 126">
            <a:extLst>
              <a:ext uri="{FF2B5EF4-FFF2-40B4-BE49-F238E27FC236}">
                <a16:creationId xmlns="" xmlns:a16="http://schemas.microsoft.com/office/drawing/2014/main" id="{1B59649A-41D1-49AE-A59E-F25685F3A35A}"/>
              </a:ext>
            </a:extLst>
          </p:cNvPr>
          <p:cNvCxnSpPr/>
          <p:nvPr/>
        </p:nvCxnSpPr>
        <p:spPr>
          <a:xfrm>
            <a:off x="4559756" y="210454"/>
            <a:ext cx="0" cy="21336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="" xmlns:a16="http://schemas.microsoft.com/office/drawing/2014/main" id="{D6423E52-AC6A-4677-BB46-4C0F66EF5D2B}"/>
              </a:ext>
            </a:extLst>
          </p:cNvPr>
          <p:cNvCxnSpPr>
            <a:cxnSpLocks/>
          </p:cNvCxnSpPr>
          <p:nvPr/>
        </p:nvCxnSpPr>
        <p:spPr>
          <a:xfrm>
            <a:off x="4706713" y="210454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>
            <a:extLst>
              <a:ext uri="{FF2B5EF4-FFF2-40B4-BE49-F238E27FC236}">
                <a16:creationId xmlns="" xmlns:a16="http://schemas.microsoft.com/office/drawing/2014/main" id="{D17448BF-8F77-41AE-B133-D052965001E8}"/>
              </a:ext>
            </a:extLst>
          </p:cNvPr>
          <p:cNvSpPr/>
          <p:nvPr/>
        </p:nvSpPr>
        <p:spPr>
          <a:xfrm>
            <a:off x="4672423" y="1500048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>
            <a:extLst>
              <a:ext uri="{FF2B5EF4-FFF2-40B4-BE49-F238E27FC236}">
                <a16:creationId xmlns="" xmlns:a16="http://schemas.microsoft.com/office/drawing/2014/main" id="{77BA8D99-3639-4854-8CA0-1CD49BD459EF}"/>
              </a:ext>
            </a:extLst>
          </p:cNvPr>
          <p:cNvCxnSpPr>
            <a:cxnSpLocks/>
          </p:cNvCxnSpPr>
          <p:nvPr/>
        </p:nvCxnSpPr>
        <p:spPr>
          <a:xfrm>
            <a:off x="4831898" y="1545768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="" xmlns:a16="http://schemas.microsoft.com/office/drawing/2014/main" id="{A2392176-ADBD-47CA-BD93-8D08029173F3}"/>
              </a:ext>
            </a:extLst>
          </p:cNvPr>
          <p:cNvCxnSpPr>
            <a:cxnSpLocks/>
          </p:cNvCxnSpPr>
          <p:nvPr/>
        </p:nvCxnSpPr>
        <p:spPr>
          <a:xfrm>
            <a:off x="4957084" y="319311"/>
            <a:ext cx="0" cy="288907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="" xmlns:a16="http://schemas.microsoft.com/office/drawing/2014/main" id="{760E127E-576C-41B5-9A41-90D1A6F33D3D}"/>
              </a:ext>
            </a:extLst>
          </p:cNvPr>
          <p:cNvCxnSpPr>
            <a:cxnSpLocks/>
          </p:cNvCxnSpPr>
          <p:nvPr/>
        </p:nvCxnSpPr>
        <p:spPr>
          <a:xfrm>
            <a:off x="4672421" y="2213425"/>
            <a:ext cx="0" cy="1676400"/>
          </a:xfrm>
          <a:prstGeom prst="line">
            <a:avLst/>
          </a:prstGeom>
          <a:ln>
            <a:gradFill flip="none" rotWithShape="1">
              <a:gsLst>
                <a:gs pos="0">
                  <a:srgbClr val="00B0F0"/>
                </a:gs>
                <a:gs pos="63000">
                  <a:srgbClr val="00FFFF"/>
                </a:gs>
                <a:gs pos="100000">
                  <a:srgbClr val="0033CC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="" xmlns:a16="http://schemas.microsoft.com/office/drawing/2014/main" id="{CBFE80C3-CBC5-426F-97E9-0AD94DCDC0E8}"/>
              </a:ext>
            </a:extLst>
          </p:cNvPr>
          <p:cNvCxnSpPr>
            <a:cxnSpLocks/>
          </p:cNvCxnSpPr>
          <p:nvPr/>
        </p:nvCxnSpPr>
        <p:spPr>
          <a:xfrm>
            <a:off x="5120369" y="256174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="" xmlns:a16="http://schemas.microsoft.com/office/drawing/2014/main" id="{AD60BF37-465A-45BC-B263-B97955C7A0F8}"/>
              </a:ext>
            </a:extLst>
          </p:cNvPr>
          <p:cNvCxnSpPr>
            <a:cxnSpLocks/>
          </p:cNvCxnSpPr>
          <p:nvPr/>
        </p:nvCxnSpPr>
        <p:spPr>
          <a:xfrm>
            <a:off x="5120369" y="2033447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="" xmlns:a16="http://schemas.microsoft.com/office/drawing/2014/main" id="{2EB8A2FF-5162-4687-8B07-95B95AEB6F8B}"/>
              </a:ext>
            </a:extLst>
          </p:cNvPr>
          <p:cNvCxnSpPr>
            <a:cxnSpLocks/>
          </p:cNvCxnSpPr>
          <p:nvPr/>
        </p:nvCxnSpPr>
        <p:spPr>
          <a:xfrm>
            <a:off x="4434572" y="2033447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="" xmlns:a16="http://schemas.microsoft.com/office/drawing/2014/main" id="{AF2976FB-EC76-4653-BBB1-D7937788EC9C}"/>
              </a:ext>
            </a:extLst>
          </p:cNvPr>
          <p:cNvSpPr/>
          <p:nvPr/>
        </p:nvSpPr>
        <p:spPr>
          <a:xfrm>
            <a:off x="477338" y="2664821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="" xmlns:a16="http://schemas.microsoft.com/office/drawing/2014/main" id="{A0682559-F2E9-406C-AD05-86D7316CCD0E}"/>
              </a:ext>
            </a:extLst>
          </p:cNvPr>
          <p:cNvSpPr/>
          <p:nvPr/>
        </p:nvSpPr>
        <p:spPr>
          <a:xfrm>
            <a:off x="346162" y="3647791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="" xmlns:a16="http://schemas.microsoft.com/office/drawing/2014/main" id="{05AE231A-FCBB-4579-9DBA-91A90A2E41A2}"/>
              </a:ext>
            </a:extLst>
          </p:cNvPr>
          <p:cNvSpPr/>
          <p:nvPr/>
        </p:nvSpPr>
        <p:spPr>
          <a:xfrm>
            <a:off x="93887" y="3127757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="" xmlns:a16="http://schemas.microsoft.com/office/drawing/2014/main" id="{F3B9A12C-1AC7-402C-A029-5B6EB9C6F321}"/>
              </a:ext>
            </a:extLst>
          </p:cNvPr>
          <p:cNvSpPr/>
          <p:nvPr/>
        </p:nvSpPr>
        <p:spPr>
          <a:xfrm>
            <a:off x="781979" y="1354367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="" xmlns:a16="http://schemas.microsoft.com/office/drawing/2014/main" id="{E2B44396-B180-45C5-AB23-657A3DA87A6A}"/>
              </a:ext>
            </a:extLst>
          </p:cNvPr>
          <p:cNvSpPr/>
          <p:nvPr/>
        </p:nvSpPr>
        <p:spPr>
          <a:xfrm>
            <a:off x="900524" y="2382519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="" xmlns:a16="http://schemas.microsoft.com/office/drawing/2014/main" id="{F623CA98-06E8-498D-849A-9F40D2E64887}"/>
              </a:ext>
            </a:extLst>
          </p:cNvPr>
          <p:cNvSpPr/>
          <p:nvPr/>
        </p:nvSpPr>
        <p:spPr>
          <a:xfrm>
            <a:off x="781715" y="3116941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="" xmlns:a16="http://schemas.microsoft.com/office/drawing/2014/main" id="{FD7DE4E6-5CFA-4E39-9925-BC6B0C485498}"/>
              </a:ext>
            </a:extLst>
          </p:cNvPr>
          <p:cNvSpPr/>
          <p:nvPr/>
        </p:nvSpPr>
        <p:spPr>
          <a:xfrm>
            <a:off x="1009109" y="1942675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="" xmlns:a16="http://schemas.microsoft.com/office/drawing/2014/main" id="{ED30A9B7-1DF7-440D-BCE0-70EC8BEA1FC4}"/>
              </a:ext>
            </a:extLst>
          </p:cNvPr>
          <p:cNvSpPr/>
          <p:nvPr/>
        </p:nvSpPr>
        <p:spPr>
          <a:xfrm>
            <a:off x="1009109" y="3385519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="" xmlns:a16="http://schemas.microsoft.com/office/drawing/2014/main" id="{4BC31969-9862-4195-A0A1-06B8A95A05D0}"/>
              </a:ext>
            </a:extLst>
          </p:cNvPr>
          <p:cNvSpPr/>
          <p:nvPr/>
        </p:nvSpPr>
        <p:spPr>
          <a:xfrm>
            <a:off x="1504680" y="3587931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="" xmlns:a16="http://schemas.microsoft.com/office/drawing/2014/main" id="{D6525504-4EA4-49A2-968F-FA4E5AC989C2}"/>
              </a:ext>
            </a:extLst>
          </p:cNvPr>
          <p:cNvSpPr/>
          <p:nvPr/>
        </p:nvSpPr>
        <p:spPr>
          <a:xfrm>
            <a:off x="1267347" y="3065916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="" xmlns:a16="http://schemas.microsoft.com/office/drawing/2014/main" id="{9BB10F16-F631-4E62-9874-CC6D24612646}"/>
              </a:ext>
            </a:extLst>
          </p:cNvPr>
          <p:cNvSpPr/>
          <p:nvPr/>
        </p:nvSpPr>
        <p:spPr>
          <a:xfrm>
            <a:off x="1667963" y="2579188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="" xmlns:a16="http://schemas.microsoft.com/office/drawing/2014/main" id="{1350346E-FFBD-4654-9614-E83F586B08A2}"/>
              </a:ext>
            </a:extLst>
          </p:cNvPr>
          <p:cNvSpPr/>
          <p:nvPr/>
        </p:nvSpPr>
        <p:spPr>
          <a:xfrm>
            <a:off x="1272223" y="1727308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="" xmlns:a16="http://schemas.microsoft.com/office/drawing/2014/main" id="{03F0139A-F462-413C-A5D3-930DE7BF7199}"/>
              </a:ext>
            </a:extLst>
          </p:cNvPr>
          <p:cNvSpPr/>
          <p:nvPr/>
        </p:nvSpPr>
        <p:spPr>
          <a:xfrm>
            <a:off x="1154423" y="1957251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="" xmlns:a16="http://schemas.microsoft.com/office/drawing/2014/main" id="{D297F456-95E9-48D7-947F-C3C44C5DA6AF}"/>
              </a:ext>
            </a:extLst>
          </p:cNvPr>
          <p:cNvSpPr/>
          <p:nvPr/>
        </p:nvSpPr>
        <p:spPr>
          <a:xfrm>
            <a:off x="1400991" y="2251048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="" xmlns:a16="http://schemas.microsoft.com/office/drawing/2014/main" id="{C8B13893-1D15-47A7-B98C-B334B4A4E1CA}"/>
              </a:ext>
            </a:extLst>
          </p:cNvPr>
          <p:cNvSpPr/>
          <p:nvPr/>
        </p:nvSpPr>
        <p:spPr>
          <a:xfrm>
            <a:off x="1783540" y="2900680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="" xmlns:a16="http://schemas.microsoft.com/office/drawing/2014/main" id="{FF24DC1D-9F8A-44B8-A49E-ED2B9536A12A}"/>
              </a:ext>
            </a:extLst>
          </p:cNvPr>
          <p:cNvSpPr/>
          <p:nvPr/>
        </p:nvSpPr>
        <p:spPr>
          <a:xfrm>
            <a:off x="2186672" y="3673007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="" xmlns:a16="http://schemas.microsoft.com/office/drawing/2014/main" id="{7CF005C6-8161-4577-B4B1-723445B687A5}"/>
              </a:ext>
            </a:extLst>
          </p:cNvPr>
          <p:cNvSpPr/>
          <p:nvPr/>
        </p:nvSpPr>
        <p:spPr>
          <a:xfrm>
            <a:off x="1951354" y="3037840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="" xmlns:a16="http://schemas.microsoft.com/office/drawing/2014/main" id="{57950EC9-B438-4553-881E-08F95A67DA4B}"/>
              </a:ext>
            </a:extLst>
          </p:cNvPr>
          <p:cNvSpPr/>
          <p:nvPr/>
        </p:nvSpPr>
        <p:spPr>
          <a:xfrm>
            <a:off x="2085976" y="2304141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="" xmlns:a16="http://schemas.microsoft.com/office/drawing/2014/main" id="{5A468666-71F6-49F9-AB5E-39E3A1909043}"/>
              </a:ext>
            </a:extLst>
          </p:cNvPr>
          <p:cNvSpPr/>
          <p:nvPr/>
        </p:nvSpPr>
        <p:spPr>
          <a:xfrm>
            <a:off x="1957193" y="1262927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="" xmlns:a16="http://schemas.microsoft.com/office/drawing/2014/main" id="{443E97B6-8A46-46E0-AA6A-443B32FB2E70}"/>
              </a:ext>
            </a:extLst>
          </p:cNvPr>
          <p:cNvSpPr/>
          <p:nvPr/>
        </p:nvSpPr>
        <p:spPr>
          <a:xfrm>
            <a:off x="2192925" y="1847330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="" xmlns:a16="http://schemas.microsoft.com/office/drawing/2014/main" id="{9F6C7589-BB5D-4E13-9560-DDC1DC786050}"/>
              </a:ext>
            </a:extLst>
          </p:cNvPr>
          <p:cNvSpPr/>
          <p:nvPr/>
        </p:nvSpPr>
        <p:spPr>
          <a:xfrm>
            <a:off x="2318381" y="1472474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="" xmlns:a16="http://schemas.microsoft.com/office/drawing/2014/main" id="{75D1FE33-E6A3-4C5B-A494-9E4B89FE694E}"/>
              </a:ext>
            </a:extLst>
          </p:cNvPr>
          <p:cNvSpPr/>
          <p:nvPr/>
        </p:nvSpPr>
        <p:spPr>
          <a:xfrm>
            <a:off x="2432854" y="2743924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="" xmlns:a16="http://schemas.microsoft.com/office/drawing/2014/main" id="{FC21E1DC-BB7F-49D2-86C4-7D13A2D4CFC5}"/>
              </a:ext>
            </a:extLst>
          </p:cNvPr>
          <p:cNvSpPr/>
          <p:nvPr/>
        </p:nvSpPr>
        <p:spPr>
          <a:xfrm>
            <a:off x="2657471" y="3082037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="" xmlns:a16="http://schemas.microsoft.com/office/drawing/2014/main" id="{BB0879B3-C08E-42DB-9411-4DBDCDE3476B}"/>
              </a:ext>
            </a:extLst>
          </p:cNvPr>
          <p:cNvSpPr/>
          <p:nvPr/>
        </p:nvSpPr>
        <p:spPr>
          <a:xfrm>
            <a:off x="2897189" y="4032794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="" xmlns:a16="http://schemas.microsoft.com/office/drawing/2014/main" id="{6AC69DBA-E991-43BC-8DD0-3F41579A7BAB}"/>
              </a:ext>
            </a:extLst>
          </p:cNvPr>
          <p:cNvSpPr/>
          <p:nvPr/>
        </p:nvSpPr>
        <p:spPr>
          <a:xfrm>
            <a:off x="3173847" y="3496491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="" xmlns:a16="http://schemas.microsoft.com/office/drawing/2014/main" id="{48DDDA62-BC0C-4AA6-8DB3-2DFB7EF07F2F}"/>
              </a:ext>
            </a:extLst>
          </p:cNvPr>
          <p:cNvSpPr/>
          <p:nvPr/>
        </p:nvSpPr>
        <p:spPr>
          <a:xfrm>
            <a:off x="3054532" y="2572655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="" xmlns:a16="http://schemas.microsoft.com/office/drawing/2014/main" id="{8AFA0AA2-476E-48D3-84C8-FB88863565B3}"/>
              </a:ext>
            </a:extLst>
          </p:cNvPr>
          <p:cNvSpPr/>
          <p:nvPr/>
        </p:nvSpPr>
        <p:spPr>
          <a:xfrm>
            <a:off x="3240769" y="3366474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="" xmlns:a16="http://schemas.microsoft.com/office/drawing/2014/main" id="{C9BD1C78-5DB1-4932-A0BE-4CBB77546F7D}"/>
              </a:ext>
            </a:extLst>
          </p:cNvPr>
          <p:cNvSpPr/>
          <p:nvPr/>
        </p:nvSpPr>
        <p:spPr>
          <a:xfrm>
            <a:off x="3342188" y="3038717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="" xmlns:a16="http://schemas.microsoft.com/office/drawing/2014/main" id="{AA939016-6FA1-4814-950E-ECA3C74BF3C4}"/>
              </a:ext>
            </a:extLst>
          </p:cNvPr>
          <p:cNvSpPr/>
          <p:nvPr/>
        </p:nvSpPr>
        <p:spPr>
          <a:xfrm>
            <a:off x="3564935" y="1894838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="" xmlns:a16="http://schemas.microsoft.com/office/drawing/2014/main" id="{753B9802-47BC-4F8E-87B7-7008E9C0FD97}"/>
              </a:ext>
            </a:extLst>
          </p:cNvPr>
          <p:cNvSpPr/>
          <p:nvPr/>
        </p:nvSpPr>
        <p:spPr>
          <a:xfrm>
            <a:off x="3344908" y="1262927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="" xmlns:a16="http://schemas.microsoft.com/office/drawing/2014/main" id="{E1658F3F-0D20-4316-83A3-7ABADFDC4888}"/>
              </a:ext>
            </a:extLst>
          </p:cNvPr>
          <p:cNvSpPr/>
          <p:nvPr/>
        </p:nvSpPr>
        <p:spPr>
          <a:xfrm>
            <a:off x="2571206" y="2225708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="" xmlns:a16="http://schemas.microsoft.com/office/drawing/2014/main" id="{0E8EB241-D979-494A-B9F8-0FFC3BBD56AA}"/>
              </a:ext>
            </a:extLst>
          </p:cNvPr>
          <p:cNvSpPr/>
          <p:nvPr/>
        </p:nvSpPr>
        <p:spPr>
          <a:xfrm>
            <a:off x="3469007" y="2239218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="" xmlns:a16="http://schemas.microsoft.com/office/drawing/2014/main" id="{A5EEAF7A-5F50-4A8A-8231-FD17E3B0F0B0}"/>
              </a:ext>
            </a:extLst>
          </p:cNvPr>
          <p:cNvSpPr/>
          <p:nvPr/>
        </p:nvSpPr>
        <p:spPr>
          <a:xfrm>
            <a:off x="3712571" y="1851064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="" xmlns:a16="http://schemas.microsoft.com/office/drawing/2014/main" id="{E2B47611-CB1B-4EEC-8A68-201AAD24EB11}"/>
              </a:ext>
            </a:extLst>
          </p:cNvPr>
          <p:cNvSpPr/>
          <p:nvPr/>
        </p:nvSpPr>
        <p:spPr>
          <a:xfrm>
            <a:off x="3634742" y="2882921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="" xmlns:a16="http://schemas.microsoft.com/office/drawing/2014/main" id="{5462D539-EFE1-4CD6-AD9A-A869AC73633A}"/>
              </a:ext>
            </a:extLst>
          </p:cNvPr>
          <p:cNvSpPr/>
          <p:nvPr/>
        </p:nvSpPr>
        <p:spPr>
          <a:xfrm>
            <a:off x="3469007" y="3895632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="" xmlns:a16="http://schemas.microsoft.com/office/drawing/2014/main" id="{0006AFC9-6ABA-4D7F-9DD1-5D47B1378727}"/>
              </a:ext>
            </a:extLst>
          </p:cNvPr>
          <p:cNvSpPr/>
          <p:nvPr/>
        </p:nvSpPr>
        <p:spPr>
          <a:xfrm>
            <a:off x="3572150" y="3328848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="" xmlns:a16="http://schemas.microsoft.com/office/drawing/2014/main" id="{C45EE8F4-ADEA-48A8-B707-58C54FB9C657}"/>
              </a:ext>
            </a:extLst>
          </p:cNvPr>
          <p:cNvSpPr/>
          <p:nvPr/>
        </p:nvSpPr>
        <p:spPr>
          <a:xfrm>
            <a:off x="3747401" y="3798385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="" xmlns:a16="http://schemas.microsoft.com/office/drawing/2014/main" id="{F4766DD4-0046-47EB-B37D-510057D43E64}"/>
              </a:ext>
            </a:extLst>
          </p:cNvPr>
          <p:cNvSpPr/>
          <p:nvPr/>
        </p:nvSpPr>
        <p:spPr>
          <a:xfrm>
            <a:off x="3903383" y="3385519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="" xmlns:a16="http://schemas.microsoft.com/office/drawing/2014/main" id="{13821838-3911-497B-9BF6-75DB3454F863}"/>
              </a:ext>
            </a:extLst>
          </p:cNvPr>
          <p:cNvSpPr/>
          <p:nvPr/>
        </p:nvSpPr>
        <p:spPr>
          <a:xfrm>
            <a:off x="3827146" y="2716348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="" xmlns:a16="http://schemas.microsoft.com/office/drawing/2014/main" id="{29CEB165-63D5-4CF6-8F16-A641CBE638B5}"/>
              </a:ext>
            </a:extLst>
          </p:cNvPr>
          <p:cNvSpPr/>
          <p:nvPr/>
        </p:nvSpPr>
        <p:spPr>
          <a:xfrm>
            <a:off x="4046729" y="2624908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="" xmlns:a16="http://schemas.microsoft.com/office/drawing/2014/main" id="{362F70BE-5485-4814-9894-E22C770C1E07}"/>
              </a:ext>
            </a:extLst>
          </p:cNvPr>
          <p:cNvSpPr/>
          <p:nvPr/>
        </p:nvSpPr>
        <p:spPr>
          <a:xfrm>
            <a:off x="3954989" y="2179988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="" xmlns:a16="http://schemas.microsoft.com/office/drawing/2014/main" id="{A96ED7CD-DFAD-49B9-BBA8-1FEE7645485C}"/>
              </a:ext>
            </a:extLst>
          </p:cNvPr>
          <p:cNvSpPr/>
          <p:nvPr/>
        </p:nvSpPr>
        <p:spPr>
          <a:xfrm>
            <a:off x="3921352" y="1567513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="" xmlns:a16="http://schemas.microsoft.com/office/drawing/2014/main" id="{E56B58CD-0093-40A1-8A5C-5278EC943A93}"/>
              </a:ext>
            </a:extLst>
          </p:cNvPr>
          <p:cNvSpPr/>
          <p:nvPr/>
        </p:nvSpPr>
        <p:spPr>
          <a:xfrm>
            <a:off x="4146647" y="2179320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="" xmlns:a16="http://schemas.microsoft.com/office/drawing/2014/main" id="{BBF84494-9851-4682-A1FF-A5B839A76506}"/>
              </a:ext>
            </a:extLst>
          </p:cNvPr>
          <p:cNvSpPr/>
          <p:nvPr/>
        </p:nvSpPr>
        <p:spPr>
          <a:xfrm>
            <a:off x="4146647" y="3647791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="" xmlns:a16="http://schemas.microsoft.com/office/drawing/2014/main" id="{B4EE17AA-DE74-4FCF-9466-298AEFBCB4BE}"/>
              </a:ext>
            </a:extLst>
          </p:cNvPr>
          <p:cNvSpPr/>
          <p:nvPr/>
        </p:nvSpPr>
        <p:spPr>
          <a:xfrm>
            <a:off x="4645694" y="3849912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="" xmlns:a16="http://schemas.microsoft.com/office/drawing/2014/main" id="{1555905A-A34D-4971-BF56-348676AEB495}"/>
              </a:ext>
            </a:extLst>
          </p:cNvPr>
          <p:cNvSpPr/>
          <p:nvPr/>
        </p:nvSpPr>
        <p:spPr>
          <a:xfrm>
            <a:off x="4405177" y="3320754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="" xmlns:a16="http://schemas.microsoft.com/office/drawing/2014/main" id="{CFAB33C3-BEED-4D11-BBEB-952D168D2D77}"/>
              </a:ext>
            </a:extLst>
          </p:cNvPr>
          <p:cNvSpPr/>
          <p:nvPr/>
        </p:nvSpPr>
        <p:spPr>
          <a:xfrm>
            <a:off x="4808765" y="2801257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="" xmlns:a16="http://schemas.microsoft.com/office/drawing/2014/main" id="{C1761C44-67AB-475E-A665-177BE4122E86}"/>
              </a:ext>
            </a:extLst>
          </p:cNvPr>
          <p:cNvSpPr/>
          <p:nvPr/>
        </p:nvSpPr>
        <p:spPr>
          <a:xfrm>
            <a:off x="5085509" y="3328848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="" xmlns:a16="http://schemas.microsoft.com/office/drawing/2014/main" id="{914F0D3A-3849-481C-92FC-F58FD2EEFEB0}"/>
              </a:ext>
            </a:extLst>
          </p:cNvPr>
          <p:cNvSpPr/>
          <p:nvPr/>
        </p:nvSpPr>
        <p:spPr>
          <a:xfrm>
            <a:off x="4938846" y="3166551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="" xmlns:a16="http://schemas.microsoft.com/office/drawing/2014/main" id="{D6BFCBAE-E0CA-4B35-97CC-E2AE20F65FDA}"/>
              </a:ext>
            </a:extLst>
          </p:cNvPr>
          <p:cNvSpPr/>
          <p:nvPr/>
        </p:nvSpPr>
        <p:spPr>
          <a:xfrm>
            <a:off x="5125670" y="3197438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="" xmlns:a16="http://schemas.microsoft.com/office/drawing/2014/main" id="{C65F72C6-3438-41FC-924F-2C0571426DBE}"/>
              </a:ext>
            </a:extLst>
          </p:cNvPr>
          <p:cNvSpPr/>
          <p:nvPr/>
        </p:nvSpPr>
        <p:spPr>
          <a:xfrm>
            <a:off x="5354414" y="3746951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="" xmlns:a16="http://schemas.microsoft.com/office/drawing/2014/main" id="{BFB25E4E-98EF-4829-8868-72BD39E3BEDA}"/>
              </a:ext>
            </a:extLst>
          </p:cNvPr>
          <p:cNvSpPr/>
          <p:nvPr/>
        </p:nvSpPr>
        <p:spPr>
          <a:xfrm>
            <a:off x="5653219" y="3627844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="" xmlns:a16="http://schemas.microsoft.com/office/drawing/2014/main" id="{D6C827CE-3231-49FC-8521-F58F5A2CE658}"/>
              </a:ext>
            </a:extLst>
          </p:cNvPr>
          <p:cNvSpPr/>
          <p:nvPr/>
        </p:nvSpPr>
        <p:spPr>
          <a:xfrm>
            <a:off x="5811426" y="3240702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="" xmlns:a16="http://schemas.microsoft.com/office/drawing/2014/main" id="{C998CEF9-E14C-4BC1-A53B-1967453F6151}"/>
              </a:ext>
            </a:extLst>
          </p:cNvPr>
          <p:cNvSpPr/>
          <p:nvPr/>
        </p:nvSpPr>
        <p:spPr>
          <a:xfrm>
            <a:off x="5515790" y="2720587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="" xmlns:a16="http://schemas.microsoft.com/office/drawing/2014/main" id="{BA5F0E3D-0932-4E4C-B541-FDF725565691}"/>
              </a:ext>
            </a:extLst>
          </p:cNvPr>
          <p:cNvSpPr/>
          <p:nvPr/>
        </p:nvSpPr>
        <p:spPr>
          <a:xfrm>
            <a:off x="5922356" y="2481215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="" xmlns:a16="http://schemas.microsoft.com/office/drawing/2014/main" id="{C44B73F7-8D94-4072-B736-F2162C81EE8D}"/>
              </a:ext>
            </a:extLst>
          </p:cNvPr>
          <p:cNvSpPr/>
          <p:nvPr/>
        </p:nvSpPr>
        <p:spPr>
          <a:xfrm>
            <a:off x="6038438" y="3496491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="" xmlns:a16="http://schemas.microsoft.com/office/drawing/2014/main" id="{4E58B079-E9F1-42FC-927D-CF075E61E034}"/>
              </a:ext>
            </a:extLst>
          </p:cNvPr>
          <p:cNvSpPr/>
          <p:nvPr/>
        </p:nvSpPr>
        <p:spPr>
          <a:xfrm>
            <a:off x="6291104" y="3166551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="" xmlns:a16="http://schemas.microsoft.com/office/drawing/2014/main" id="{32C11D7D-7506-44EA-A091-62C21CE967BB}"/>
              </a:ext>
            </a:extLst>
          </p:cNvPr>
          <p:cNvSpPr/>
          <p:nvPr/>
        </p:nvSpPr>
        <p:spPr>
          <a:xfrm>
            <a:off x="6295963" y="2860597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="" xmlns:a16="http://schemas.microsoft.com/office/drawing/2014/main" id="{A0D076D5-6090-4E6A-9C67-979C39A70C16}"/>
              </a:ext>
            </a:extLst>
          </p:cNvPr>
          <p:cNvSpPr/>
          <p:nvPr/>
        </p:nvSpPr>
        <p:spPr>
          <a:xfrm>
            <a:off x="6538633" y="3701231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="" xmlns:a16="http://schemas.microsoft.com/office/drawing/2014/main" id="{E4D7B3A9-C4D8-4A20-AD0B-6E409524F5CA}"/>
              </a:ext>
            </a:extLst>
          </p:cNvPr>
          <p:cNvSpPr/>
          <p:nvPr/>
        </p:nvSpPr>
        <p:spPr>
          <a:xfrm>
            <a:off x="6807297" y="2974476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="" xmlns:a16="http://schemas.microsoft.com/office/drawing/2014/main" id="{0924D990-BE14-4DF7-9DA9-670128595D22}"/>
              </a:ext>
            </a:extLst>
          </p:cNvPr>
          <p:cNvSpPr/>
          <p:nvPr/>
        </p:nvSpPr>
        <p:spPr>
          <a:xfrm>
            <a:off x="6679688" y="2675707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="" xmlns:a16="http://schemas.microsoft.com/office/drawing/2014/main" id="{8F65164E-1879-4D3E-BDCB-393346D87308}"/>
              </a:ext>
            </a:extLst>
          </p:cNvPr>
          <p:cNvSpPr/>
          <p:nvPr/>
        </p:nvSpPr>
        <p:spPr>
          <a:xfrm>
            <a:off x="6990364" y="3173477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="" xmlns:a16="http://schemas.microsoft.com/office/drawing/2014/main" id="{5A37FEA1-3F88-4055-83F2-C6D980E18034}"/>
              </a:ext>
            </a:extLst>
          </p:cNvPr>
          <p:cNvSpPr/>
          <p:nvPr/>
        </p:nvSpPr>
        <p:spPr>
          <a:xfrm>
            <a:off x="7210429" y="3718727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="" xmlns:a16="http://schemas.microsoft.com/office/drawing/2014/main" id="{032697BF-6281-469B-8B79-5B4431989559}"/>
              </a:ext>
            </a:extLst>
          </p:cNvPr>
          <p:cNvSpPr/>
          <p:nvPr/>
        </p:nvSpPr>
        <p:spPr>
          <a:xfrm>
            <a:off x="7096942" y="2382519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="" xmlns:a16="http://schemas.microsoft.com/office/drawing/2014/main" id="{D8B77ECE-1101-4621-9110-8979D5B50F5E}"/>
              </a:ext>
            </a:extLst>
          </p:cNvPr>
          <p:cNvSpPr/>
          <p:nvPr/>
        </p:nvSpPr>
        <p:spPr>
          <a:xfrm>
            <a:off x="7594964" y="2310674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="" xmlns:a16="http://schemas.microsoft.com/office/drawing/2014/main" id="{A063F377-7287-4AAD-ABB5-E30B14D17A56}"/>
              </a:ext>
            </a:extLst>
          </p:cNvPr>
          <p:cNvSpPr/>
          <p:nvPr/>
        </p:nvSpPr>
        <p:spPr>
          <a:xfrm>
            <a:off x="7360920" y="1301870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="" xmlns:a16="http://schemas.microsoft.com/office/drawing/2014/main" id="{1C020E83-50B4-4D5A-80A3-83CAEB4FBB7E}"/>
              </a:ext>
            </a:extLst>
          </p:cNvPr>
          <p:cNvSpPr/>
          <p:nvPr/>
        </p:nvSpPr>
        <p:spPr>
          <a:xfrm>
            <a:off x="6974915" y="1362856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="" xmlns:a16="http://schemas.microsoft.com/office/drawing/2014/main" id="{365579C9-B033-4341-9F9E-DD49D175F88C}"/>
              </a:ext>
            </a:extLst>
          </p:cNvPr>
          <p:cNvSpPr/>
          <p:nvPr/>
        </p:nvSpPr>
        <p:spPr>
          <a:xfrm>
            <a:off x="7208519" y="2010226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="" xmlns:a16="http://schemas.microsoft.com/office/drawing/2014/main" id="{12AD3E0E-E00D-4378-9A4A-1701FBFCC07E}"/>
              </a:ext>
            </a:extLst>
          </p:cNvPr>
          <p:cNvSpPr/>
          <p:nvPr/>
        </p:nvSpPr>
        <p:spPr>
          <a:xfrm>
            <a:off x="7467328" y="2842505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="" xmlns:a16="http://schemas.microsoft.com/office/drawing/2014/main" id="{830FBC43-AD82-4BEB-84C8-37E811BC5C10}"/>
              </a:ext>
            </a:extLst>
          </p:cNvPr>
          <p:cNvSpPr/>
          <p:nvPr/>
        </p:nvSpPr>
        <p:spPr>
          <a:xfrm>
            <a:off x="6423117" y="2372722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="" xmlns:a16="http://schemas.microsoft.com/office/drawing/2014/main" id="{FD253174-FF7A-44B5-A16B-D3B1606DCECB}"/>
              </a:ext>
            </a:extLst>
          </p:cNvPr>
          <p:cNvSpPr/>
          <p:nvPr/>
        </p:nvSpPr>
        <p:spPr>
          <a:xfrm>
            <a:off x="6179280" y="2069289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="" xmlns:a16="http://schemas.microsoft.com/office/drawing/2014/main" id="{3DA8B9CE-EC7F-4D49-B1F8-CE1E9D228A60}"/>
              </a:ext>
            </a:extLst>
          </p:cNvPr>
          <p:cNvSpPr/>
          <p:nvPr/>
        </p:nvSpPr>
        <p:spPr>
          <a:xfrm>
            <a:off x="6035267" y="1545768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="" xmlns:a16="http://schemas.microsoft.com/office/drawing/2014/main" id="{5C84EE73-5FE5-4CCD-BF87-4289AEECDBC8}"/>
              </a:ext>
            </a:extLst>
          </p:cNvPr>
          <p:cNvSpPr/>
          <p:nvPr/>
        </p:nvSpPr>
        <p:spPr>
          <a:xfrm>
            <a:off x="5796203" y="1457530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="" xmlns:a16="http://schemas.microsoft.com/office/drawing/2014/main" id="{6B545D7B-D441-4E6F-9A45-20BB9BC346A6}"/>
              </a:ext>
            </a:extLst>
          </p:cNvPr>
          <p:cNvSpPr/>
          <p:nvPr/>
        </p:nvSpPr>
        <p:spPr>
          <a:xfrm>
            <a:off x="5097254" y="1545768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="" xmlns:a16="http://schemas.microsoft.com/office/drawing/2014/main" id="{148DE6C3-325D-4A1C-BAA0-FC89D29E10ED}"/>
              </a:ext>
            </a:extLst>
          </p:cNvPr>
          <p:cNvSpPr/>
          <p:nvPr/>
        </p:nvSpPr>
        <p:spPr>
          <a:xfrm>
            <a:off x="7687344" y="3151942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="" xmlns:a16="http://schemas.microsoft.com/office/drawing/2014/main" id="{A1BB12EE-1FB6-4A5E-AFF8-C404586424EF}"/>
              </a:ext>
            </a:extLst>
          </p:cNvPr>
          <p:cNvSpPr/>
          <p:nvPr/>
        </p:nvSpPr>
        <p:spPr>
          <a:xfrm>
            <a:off x="8086721" y="2720587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="" xmlns:a16="http://schemas.microsoft.com/office/drawing/2014/main" id="{40CDB850-D457-43C7-BDCC-5BE6BBC40C77}"/>
              </a:ext>
            </a:extLst>
          </p:cNvPr>
          <p:cNvSpPr/>
          <p:nvPr/>
        </p:nvSpPr>
        <p:spPr>
          <a:xfrm>
            <a:off x="8364036" y="3204027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="" xmlns:a16="http://schemas.microsoft.com/office/drawing/2014/main" id="{997D18D4-4955-4608-9F55-E3815E9FB841}"/>
              </a:ext>
            </a:extLst>
          </p:cNvPr>
          <p:cNvSpPr/>
          <p:nvPr/>
        </p:nvSpPr>
        <p:spPr>
          <a:xfrm>
            <a:off x="8214893" y="3542211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="" xmlns:a16="http://schemas.microsoft.com/office/drawing/2014/main" id="{625FA404-546A-4E66-B4D3-1AE116564B88}"/>
              </a:ext>
            </a:extLst>
          </p:cNvPr>
          <p:cNvSpPr/>
          <p:nvPr/>
        </p:nvSpPr>
        <p:spPr>
          <a:xfrm>
            <a:off x="7944659" y="4110274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="" xmlns:a16="http://schemas.microsoft.com/office/drawing/2014/main" id="{1A4172F7-C9C2-4167-B958-A9589D1FCDCA}"/>
              </a:ext>
            </a:extLst>
          </p:cNvPr>
          <p:cNvSpPr/>
          <p:nvPr/>
        </p:nvSpPr>
        <p:spPr>
          <a:xfrm>
            <a:off x="8593112" y="3431239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="" xmlns:a16="http://schemas.microsoft.com/office/drawing/2014/main" id="{9BE2BBC8-FB04-44A6-8DFA-07C398C65C22}"/>
              </a:ext>
            </a:extLst>
          </p:cNvPr>
          <p:cNvSpPr/>
          <p:nvPr/>
        </p:nvSpPr>
        <p:spPr>
          <a:xfrm>
            <a:off x="8845080" y="2837201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="" xmlns:a16="http://schemas.microsoft.com/office/drawing/2014/main" id="{1BF66A6A-2ED8-49BF-A65D-72BDAD303B4E}"/>
              </a:ext>
            </a:extLst>
          </p:cNvPr>
          <p:cNvSpPr/>
          <p:nvPr/>
        </p:nvSpPr>
        <p:spPr>
          <a:xfrm>
            <a:off x="8997043" y="2279548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="" xmlns:a16="http://schemas.microsoft.com/office/drawing/2014/main" id="{FB63AB5A-30AB-4F4B-A2CF-2EA21AE7BE31}"/>
              </a:ext>
            </a:extLst>
          </p:cNvPr>
          <p:cNvSpPr/>
          <p:nvPr/>
        </p:nvSpPr>
        <p:spPr>
          <a:xfrm>
            <a:off x="8722724" y="1987727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="" xmlns:a16="http://schemas.microsoft.com/office/drawing/2014/main" id="{7C6E0FFC-5CB7-43CF-B7C4-87D9F7F1E4A3}"/>
              </a:ext>
            </a:extLst>
          </p:cNvPr>
          <p:cNvSpPr/>
          <p:nvPr/>
        </p:nvSpPr>
        <p:spPr>
          <a:xfrm>
            <a:off x="8362775" y="1380530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="" xmlns:a16="http://schemas.microsoft.com/office/drawing/2014/main" id="{2B00E2D6-2183-4387-9C92-D36270256877}"/>
              </a:ext>
            </a:extLst>
          </p:cNvPr>
          <p:cNvSpPr/>
          <p:nvPr/>
        </p:nvSpPr>
        <p:spPr>
          <a:xfrm>
            <a:off x="8593112" y="1696718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="" xmlns:a16="http://schemas.microsoft.com/office/drawing/2014/main" id="{72CC1AF1-7EB9-4AE2-8DED-5C4F497C8CEF}"/>
              </a:ext>
            </a:extLst>
          </p:cNvPr>
          <p:cNvSpPr/>
          <p:nvPr/>
        </p:nvSpPr>
        <p:spPr>
          <a:xfrm>
            <a:off x="8491054" y="2413471"/>
            <a:ext cx="6858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TextBox 226">
            <a:extLst>
              <a:ext uri="{FF2B5EF4-FFF2-40B4-BE49-F238E27FC236}">
                <a16:creationId xmlns="" xmlns:a16="http://schemas.microsoft.com/office/drawing/2014/main" id="{18780AD0-AD5D-487E-B6BB-0E230245C18E}"/>
              </a:ext>
            </a:extLst>
          </p:cNvPr>
          <p:cNvSpPr txBox="1"/>
          <p:nvPr/>
        </p:nvSpPr>
        <p:spPr>
          <a:xfrm>
            <a:off x="1357569" y="4495800"/>
            <a:ext cx="6644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স্বাগতম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আজকের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মাল্টিমিডিয়া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ক্লাসে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3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"/>
                            </p:stCondLst>
                            <p:childTnLst>
                              <p:par>
                                <p:cTn id="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"/>
                            </p:stCondLst>
                            <p:childTnLst>
                              <p:par>
                                <p:cTn id="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"/>
                            </p:stCondLst>
                            <p:childTnLst>
                              <p:par>
                                <p:cTn id="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"/>
                            </p:stCondLst>
                            <p:childTnLst>
                              <p:par>
                                <p:cTn id="1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50"/>
                            </p:stCondLst>
                            <p:childTnLst>
                              <p:par>
                                <p:cTn id="1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00"/>
                            </p:stCondLst>
                            <p:childTnLst>
                              <p:par>
                                <p:cTn id="1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50"/>
                            </p:stCondLst>
                            <p:childTnLst>
                              <p:par>
                                <p:cTn id="1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00"/>
                            </p:stCondLst>
                            <p:childTnLst>
                              <p:par>
                                <p:cTn id="1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50"/>
                            </p:stCondLst>
                            <p:childTnLst>
                              <p:par>
                                <p:cTn id="1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00"/>
                            </p:stCondLst>
                            <p:childTnLst>
                              <p:par>
                                <p:cTn id="1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50"/>
                            </p:stCondLst>
                            <p:childTnLst>
                              <p:par>
                                <p:cTn id="1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00"/>
                            </p:stCondLst>
                            <p:childTnLst>
                              <p:par>
                                <p:cTn id="1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150"/>
                            </p:stCondLst>
                            <p:childTnLst>
                              <p:par>
                                <p:cTn id="1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200"/>
                            </p:stCondLst>
                            <p:childTnLst>
                              <p:par>
                                <p:cTn id="1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"/>
                            </p:stCondLst>
                            <p:childTnLst>
                              <p:par>
                                <p:cTn id="1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300"/>
                            </p:stCondLst>
                            <p:childTnLst>
                              <p:par>
                                <p:cTn id="1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350"/>
                            </p:stCondLst>
                            <p:childTnLst>
                              <p:par>
                                <p:cTn id="1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450"/>
                            </p:stCondLst>
                            <p:childTnLst>
                              <p:par>
                                <p:cTn id="2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50"/>
                            </p:stCondLst>
                            <p:childTnLst>
                              <p:par>
                                <p:cTn id="2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650"/>
                            </p:stCondLst>
                            <p:childTnLst>
                              <p:par>
                                <p:cTn id="2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700"/>
                            </p:stCondLst>
                            <p:childTnLst>
                              <p:par>
                                <p:cTn id="2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750"/>
                            </p:stCondLst>
                            <p:childTnLst>
                              <p:par>
                                <p:cTn id="2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800"/>
                            </p:stCondLst>
                            <p:childTnLst>
                              <p:par>
                                <p:cTn id="2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850"/>
                            </p:stCondLst>
                            <p:childTnLst>
                              <p:par>
                                <p:cTn id="2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900"/>
                            </p:stCondLst>
                            <p:childTnLst>
                              <p:par>
                                <p:cTn id="2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050"/>
                            </p:stCondLst>
                            <p:childTnLst>
                              <p:par>
                                <p:cTn id="2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100"/>
                            </p:stCondLst>
                            <p:childTnLst>
                              <p:par>
                                <p:cTn id="2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150"/>
                            </p:stCondLst>
                            <p:childTnLst>
                              <p:par>
                                <p:cTn id="2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200"/>
                            </p:stCondLst>
                            <p:childTnLst>
                              <p:par>
                                <p:cTn id="2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250"/>
                            </p:stCondLst>
                            <p:childTnLst>
                              <p:par>
                                <p:cTn id="2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300"/>
                            </p:stCondLst>
                            <p:childTnLst>
                              <p:par>
                                <p:cTn id="2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350"/>
                            </p:stCondLst>
                            <p:childTnLst>
                              <p:par>
                                <p:cTn id="2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400"/>
                            </p:stCondLst>
                            <p:childTnLst>
                              <p:par>
                                <p:cTn id="3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450"/>
                            </p:stCondLst>
                            <p:childTnLst>
                              <p:par>
                                <p:cTn id="3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500"/>
                            </p:stCondLst>
                            <p:childTnLst>
                              <p:par>
                                <p:cTn id="3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550"/>
                            </p:stCondLst>
                            <p:childTnLst>
                              <p:par>
                                <p:cTn id="3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600"/>
                            </p:stCondLst>
                            <p:childTnLst>
                              <p:par>
                                <p:cTn id="3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650"/>
                            </p:stCondLst>
                            <p:childTnLst>
                              <p:par>
                                <p:cTn id="3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800"/>
                            </p:stCondLst>
                            <p:childTnLst>
                              <p:par>
                                <p:cTn id="3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3850"/>
                            </p:stCondLst>
                            <p:childTnLst>
                              <p:par>
                                <p:cTn id="3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900"/>
                            </p:stCondLst>
                            <p:childTnLst>
                              <p:par>
                                <p:cTn id="3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950"/>
                            </p:stCondLst>
                            <p:childTnLst>
                              <p:par>
                                <p:cTn id="3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4000"/>
                            </p:stCondLst>
                            <p:childTnLst>
                              <p:par>
                                <p:cTn id="3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2" dur="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3" dur="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050"/>
                            </p:stCondLst>
                            <p:childTnLst>
                              <p:par>
                                <p:cTn id="3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100"/>
                            </p:stCondLst>
                            <p:childTnLst>
                              <p:par>
                                <p:cTn id="3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150"/>
                            </p:stCondLst>
                            <p:childTnLst>
                              <p:par>
                                <p:cTn id="3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200"/>
                            </p:stCondLst>
                            <p:childTnLst>
                              <p:par>
                                <p:cTn id="3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50"/>
                            </p:stCondLst>
                            <p:childTnLst>
                              <p:par>
                                <p:cTn id="3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300"/>
                            </p:stCondLst>
                            <p:childTnLst>
                              <p:par>
                                <p:cTn id="3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2" dur="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350"/>
                            </p:stCondLst>
                            <p:childTnLst>
                              <p:par>
                                <p:cTn id="3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2" dur="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3" dur="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4450"/>
                            </p:stCondLst>
                            <p:childTnLst>
                              <p:par>
                                <p:cTn id="4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500"/>
                            </p:stCondLst>
                            <p:childTnLst>
                              <p:par>
                                <p:cTn id="4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2" dur="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3" dur="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4550"/>
                            </p:stCondLst>
                            <p:childTnLst>
                              <p:par>
                                <p:cTn id="4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4600"/>
                            </p:stCondLst>
                            <p:childTnLst>
                              <p:par>
                                <p:cTn id="4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2" dur="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4650"/>
                            </p:stCondLst>
                            <p:childTnLst>
                              <p:par>
                                <p:cTn id="4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"/>
                            </p:stCondLst>
                            <p:childTnLst>
                              <p:par>
                                <p:cTn id="4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2" dur="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3" dur="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750"/>
                            </p:stCondLst>
                            <p:childTnLst>
                              <p:par>
                                <p:cTn id="4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800"/>
                            </p:stCondLst>
                            <p:childTnLst>
                              <p:par>
                                <p:cTn id="4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2" dur="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3" dur="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"/>
                            </p:stCondLst>
                            <p:childTnLst>
                              <p:par>
                                <p:cTn id="4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7" dur="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8" dur="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4900"/>
                            </p:stCondLst>
                            <p:childTnLst>
                              <p:par>
                                <p:cTn id="4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2" dur="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3" dur="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000"/>
                            </p:stCondLst>
                            <p:childTnLst>
                              <p:par>
                                <p:cTn id="4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2" dur="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050"/>
                            </p:stCondLst>
                            <p:childTnLst>
                              <p:par>
                                <p:cTn id="4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7" dur="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5100"/>
                            </p:stCondLst>
                            <p:childTnLst>
                              <p:par>
                                <p:cTn id="4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2" dur="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3" dur="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"/>
                            </p:stCondLst>
                            <p:childTnLst>
                              <p:par>
                                <p:cTn id="4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7" dur="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8" dur="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5200"/>
                            </p:stCondLst>
                            <p:childTnLst>
                              <p:par>
                                <p:cTn id="4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2" dur="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3" dur="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5250"/>
                            </p:stCondLst>
                            <p:childTnLst>
                              <p:par>
                                <p:cTn id="4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5300"/>
                            </p:stCondLst>
                            <p:childTnLst>
                              <p:par>
                                <p:cTn id="4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2" dur="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3" dur="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5350"/>
                            </p:stCondLst>
                            <p:childTnLst>
                              <p:par>
                                <p:cTn id="4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7" dur="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8" dur="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5400"/>
                            </p:stCondLst>
                            <p:childTnLst>
                              <p:par>
                                <p:cTn id="5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2" dur="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3" dur="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450"/>
                            </p:stCondLst>
                            <p:childTnLst>
                              <p:par>
                                <p:cTn id="5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7" dur="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8" dur="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5500"/>
                            </p:stCondLst>
                            <p:childTnLst>
                              <p:par>
                                <p:cTn id="5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2" dur="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3" dur="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550"/>
                            </p:stCondLst>
                            <p:childTnLst>
                              <p:par>
                                <p:cTn id="5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7" dur="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8" dur="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00"/>
                            </p:stCondLst>
                            <p:childTnLst>
                              <p:par>
                                <p:cTn id="5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2" dur="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3" dur="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5650"/>
                            </p:stCondLst>
                            <p:childTnLst>
                              <p:par>
                                <p:cTn id="5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7" dur="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8" dur="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5700"/>
                            </p:stCondLst>
                            <p:childTnLst>
                              <p:par>
                                <p:cTn id="5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2" dur="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3" dur="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5750"/>
                            </p:stCondLst>
                            <p:childTnLst>
                              <p:par>
                                <p:cTn id="5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7" dur="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8" dur="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800"/>
                            </p:stCondLst>
                            <p:childTnLst>
                              <p:par>
                                <p:cTn id="5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2" dur="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3" dur="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850"/>
                            </p:stCondLst>
                            <p:childTnLst>
                              <p:par>
                                <p:cTn id="5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7" dur="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8" dur="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900"/>
                            </p:stCondLst>
                            <p:childTnLst>
                              <p:par>
                                <p:cTn id="5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2" dur="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3" dur="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5950"/>
                            </p:stCondLst>
                            <p:childTnLst>
                              <p:par>
                                <p:cTn id="5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7" dur="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8" dur="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6000"/>
                            </p:stCondLst>
                            <p:childTnLst>
                              <p:par>
                                <p:cTn id="5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2" dur="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3" dur="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6050"/>
                            </p:stCondLst>
                            <p:childTnLst>
                              <p:par>
                                <p:cTn id="5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7" dur="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8" dur="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6100"/>
                            </p:stCondLst>
                            <p:childTnLst>
                              <p:par>
                                <p:cTn id="5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2" dur="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3" dur="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6150"/>
                            </p:stCondLst>
                            <p:childTnLst>
                              <p:par>
                                <p:cTn id="5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7" dur="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8" dur="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6200"/>
                            </p:stCondLst>
                            <p:childTnLst>
                              <p:par>
                                <p:cTn id="5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2" dur="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3" dur="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6250"/>
                            </p:stCondLst>
                            <p:childTnLst>
                              <p:par>
                                <p:cTn id="5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7" dur="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8" dur="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6300"/>
                            </p:stCondLst>
                            <p:childTnLst>
                              <p:par>
                                <p:cTn id="5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2" dur="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3" dur="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6350"/>
                            </p:stCondLst>
                            <p:childTnLst>
                              <p:par>
                                <p:cTn id="5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7" dur="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8" dur="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6400"/>
                            </p:stCondLst>
                            <p:childTnLst>
                              <p:par>
                                <p:cTn id="6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2" dur="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3" dur="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6450"/>
                            </p:stCondLst>
                            <p:childTnLst>
                              <p:par>
                                <p:cTn id="6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7" dur="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8" dur="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6500"/>
                            </p:stCondLst>
                            <p:childTnLst>
                              <p:par>
                                <p:cTn id="6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2" dur="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3" dur="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6550"/>
                            </p:stCondLst>
                            <p:childTnLst>
                              <p:par>
                                <p:cTn id="6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7" dur="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8" dur="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6600"/>
                            </p:stCondLst>
                            <p:childTnLst>
                              <p:par>
                                <p:cTn id="6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2" dur="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3" dur="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6650"/>
                            </p:stCondLst>
                            <p:childTnLst>
                              <p:par>
                                <p:cTn id="6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7" dur="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8" dur="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6700"/>
                            </p:stCondLst>
                            <p:childTnLst>
                              <p:par>
                                <p:cTn id="6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2" dur="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3" dur="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6750"/>
                            </p:stCondLst>
                            <p:childTnLst>
                              <p:par>
                                <p:cTn id="6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7" dur="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8" dur="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6800"/>
                            </p:stCondLst>
                            <p:childTnLst>
                              <p:par>
                                <p:cTn id="6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2" dur="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3" dur="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6850"/>
                            </p:stCondLst>
                            <p:childTnLst>
                              <p:par>
                                <p:cTn id="6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7" dur="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8" dur="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6900"/>
                            </p:stCondLst>
                            <p:childTnLst>
                              <p:par>
                                <p:cTn id="6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2" dur="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3" dur="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6950"/>
                            </p:stCondLst>
                            <p:childTnLst>
                              <p:par>
                                <p:cTn id="6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7" dur="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8" dur="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2" dur="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3" dur="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7050"/>
                            </p:stCondLst>
                            <p:childTnLst>
                              <p:par>
                                <p:cTn id="6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7" dur="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8" dur="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7100"/>
                            </p:stCondLst>
                            <p:childTnLst>
                              <p:par>
                                <p:cTn id="6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2" dur="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3" dur="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7150"/>
                            </p:stCondLst>
                            <p:childTnLst>
                              <p:par>
                                <p:cTn id="6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7" dur="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8" dur="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7200"/>
                            </p:stCondLst>
                            <p:childTnLst>
                              <p:par>
                                <p:cTn id="6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2" dur="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3" dur="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7250"/>
                            </p:stCondLst>
                            <p:childTnLst>
                              <p:par>
                                <p:cTn id="6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7" dur="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8" dur="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7300"/>
                            </p:stCondLst>
                            <p:childTnLst>
                              <p:par>
                                <p:cTn id="6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2" dur="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3" dur="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7350"/>
                            </p:stCondLst>
                            <p:childTnLst>
                              <p:par>
                                <p:cTn id="6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7" dur="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8" dur="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7400"/>
                            </p:stCondLst>
                            <p:childTnLst>
                              <p:par>
                                <p:cTn id="7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2" dur="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3" dur="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7450"/>
                            </p:stCondLst>
                            <p:childTnLst>
                              <p:par>
                                <p:cTn id="7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7" dur="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8" dur="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7500"/>
                            </p:stCondLst>
                            <p:childTnLst>
                              <p:par>
                                <p:cTn id="7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2" dur="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3" dur="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7550"/>
                            </p:stCondLst>
                            <p:childTnLst>
                              <p:par>
                                <p:cTn id="7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7" dur="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8" dur="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7600"/>
                            </p:stCondLst>
                            <p:childTnLst>
                              <p:par>
                                <p:cTn id="7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2" dur="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3" dur="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7650"/>
                            </p:stCondLst>
                            <p:childTnLst>
                              <p:par>
                                <p:cTn id="7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7" dur="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8" dur="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7700"/>
                            </p:stCondLst>
                            <p:childTnLst>
                              <p:par>
                                <p:cTn id="7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2" dur="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3" dur="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7750"/>
                            </p:stCondLst>
                            <p:childTnLst>
                              <p:par>
                                <p:cTn id="7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7" dur="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8" dur="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7800"/>
                            </p:stCondLst>
                            <p:childTnLst>
                              <p:par>
                                <p:cTn id="7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2" dur="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3" dur="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7850"/>
                            </p:stCondLst>
                            <p:childTnLst>
                              <p:par>
                                <p:cTn id="7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7" dur="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8" dur="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7900"/>
                            </p:stCondLst>
                            <p:childTnLst>
                              <p:par>
                                <p:cTn id="7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2" dur="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3" dur="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7950"/>
                            </p:stCondLst>
                            <p:childTnLst>
                              <p:par>
                                <p:cTn id="7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7" dur="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8" dur="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8000"/>
                            </p:stCondLst>
                            <p:childTnLst>
                              <p:par>
                                <p:cTn id="7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2" dur="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3" dur="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8050"/>
                            </p:stCondLst>
                            <p:childTnLst>
                              <p:par>
                                <p:cTn id="7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7" dur="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8" dur="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8100"/>
                            </p:stCondLst>
                            <p:childTnLst>
                              <p:par>
                                <p:cTn id="7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2" dur="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3" dur="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8150"/>
                            </p:stCondLst>
                            <p:childTnLst>
                              <p:par>
                                <p:cTn id="7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7" dur="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8" dur="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8200"/>
                            </p:stCondLst>
                            <p:childTnLst>
                              <p:par>
                                <p:cTn id="7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2" dur="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3" dur="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8250"/>
                            </p:stCondLst>
                            <p:childTnLst>
                              <p:par>
                                <p:cTn id="7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7" dur="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8" dur="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8300"/>
                            </p:stCondLst>
                            <p:childTnLst>
                              <p:par>
                                <p:cTn id="7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2" dur="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3" dur="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8350"/>
                            </p:stCondLst>
                            <p:childTnLst>
                              <p:par>
                                <p:cTn id="7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7" dur="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8" dur="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8400"/>
                            </p:stCondLst>
                            <p:childTnLst>
                              <p:par>
                                <p:cTn id="8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2" dur="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3" dur="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8450"/>
                            </p:stCondLst>
                            <p:childTnLst>
                              <p:par>
                                <p:cTn id="8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7" dur="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8" dur="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8500"/>
                            </p:stCondLst>
                            <p:childTnLst>
                              <p:par>
                                <p:cTn id="8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2" dur="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3" dur="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8550"/>
                            </p:stCondLst>
                            <p:childTnLst>
                              <p:par>
                                <p:cTn id="8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7" dur="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8" dur="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8600"/>
                            </p:stCondLst>
                            <p:childTnLst>
                              <p:par>
                                <p:cTn id="8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2" dur="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3" dur="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8650"/>
                            </p:stCondLst>
                            <p:childTnLst>
                              <p:par>
                                <p:cTn id="8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7" dur="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8" dur="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8700"/>
                            </p:stCondLst>
                            <p:childTnLst>
                              <p:par>
                                <p:cTn id="8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2" dur="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3" dur="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8750"/>
                            </p:stCondLst>
                            <p:childTnLst>
                              <p:par>
                                <p:cTn id="8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7" dur="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8" dur="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8800"/>
                            </p:stCondLst>
                            <p:childTnLst>
                              <p:par>
                                <p:cTn id="8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2" dur="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3" dur="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8850"/>
                            </p:stCondLst>
                            <p:childTnLst>
                              <p:par>
                                <p:cTn id="8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7" dur="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8" dur="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8900"/>
                            </p:stCondLst>
                            <p:childTnLst>
                              <p:par>
                                <p:cTn id="8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2" dur="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3" dur="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8950"/>
                            </p:stCondLst>
                            <p:childTnLst>
                              <p:par>
                                <p:cTn id="8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7" dur="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8" dur="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9000"/>
                            </p:stCondLst>
                            <p:childTnLst>
                              <p:par>
                                <p:cTn id="8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2" dur="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3" dur="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9050"/>
                            </p:stCondLst>
                            <p:childTnLst>
                              <p:par>
                                <p:cTn id="8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7" dur="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8" dur="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9100"/>
                            </p:stCondLst>
                            <p:childTnLst>
                              <p:par>
                                <p:cTn id="8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2" dur="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3" dur="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9150"/>
                            </p:stCondLst>
                            <p:childTnLst>
                              <p:par>
                                <p:cTn id="8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7" dur="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8" dur="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9200"/>
                            </p:stCondLst>
                            <p:childTnLst>
                              <p:par>
                                <p:cTn id="8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2" dur="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3" dur="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9250"/>
                            </p:stCondLst>
                            <p:childTnLst>
                              <p:par>
                                <p:cTn id="8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7" dur="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8" dur="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9300"/>
                            </p:stCondLst>
                            <p:childTnLst>
                              <p:par>
                                <p:cTn id="8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2" dur="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3" dur="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9350"/>
                            </p:stCondLst>
                            <p:childTnLst>
                              <p:par>
                                <p:cTn id="8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7" dur="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8" dur="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2" dur="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3" dur="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9450"/>
                            </p:stCondLst>
                            <p:childTnLst>
                              <p:par>
                                <p:cTn id="9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7" dur="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8" dur="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>
                            <p:stCondLst>
                              <p:cond delay="9500"/>
                            </p:stCondLst>
                            <p:childTnLst>
                              <p:par>
                                <p:cTn id="9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2" dur="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3" dur="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9550"/>
                            </p:stCondLst>
                            <p:childTnLst>
                              <p:par>
                                <p:cTn id="9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7" dur="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8" dur="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9600"/>
                            </p:stCondLst>
                            <p:childTnLst>
                              <p:par>
                                <p:cTn id="9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2" dur="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3" dur="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9650"/>
                            </p:stCondLst>
                            <p:childTnLst>
                              <p:par>
                                <p:cTn id="9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7" dur="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8" dur="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9700"/>
                            </p:stCondLst>
                            <p:childTnLst>
                              <p:par>
                                <p:cTn id="9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2" dur="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3" dur="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9750"/>
                            </p:stCondLst>
                            <p:childTnLst>
                              <p:par>
                                <p:cTn id="9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7" dur="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8" dur="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9" fill="hold">
                            <p:stCondLst>
                              <p:cond delay="9800"/>
                            </p:stCondLst>
                            <p:childTnLst>
                              <p:par>
                                <p:cTn id="9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2" dur="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3" dur="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9850"/>
                            </p:stCondLst>
                            <p:childTnLst>
                              <p:par>
                                <p:cTn id="9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7" dur="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8" dur="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9" fill="hold">
                            <p:stCondLst>
                              <p:cond delay="9900"/>
                            </p:stCondLst>
                            <p:childTnLst>
                              <p:par>
                                <p:cTn id="9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2" dur="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3" dur="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9950"/>
                            </p:stCondLst>
                            <p:childTnLst>
                              <p:par>
                                <p:cTn id="9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7" dur="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8" dur="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2" dur="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3" dur="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>
                            <p:stCondLst>
                              <p:cond delay="10050"/>
                            </p:stCondLst>
                            <p:childTnLst>
                              <p:par>
                                <p:cTn id="9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7" dur="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8" dur="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9" fill="hold">
                            <p:stCondLst>
                              <p:cond delay="10100"/>
                            </p:stCondLst>
                            <p:childTnLst>
                              <p:par>
                                <p:cTn id="9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2" dur="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3" dur="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10150"/>
                            </p:stCondLst>
                            <p:childTnLst>
                              <p:par>
                                <p:cTn id="9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7" dur="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8" dur="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9" fill="hold">
                            <p:stCondLst>
                              <p:cond delay="10200"/>
                            </p:stCondLst>
                            <p:childTnLst>
                              <p:par>
                                <p:cTn id="9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2" dur="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3" dur="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>
                            <p:stCondLst>
                              <p:cond delay="10250"/>
                            </p:stCondLst>
                            <p:childTnLst>
                              <p:par>
                                <p:cTn id="9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7" dur="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8" dur="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>
                            <p:stCondLst>
                              <p:cond delay="10300"/>
                            </p:stCondLst>
                            <p:childTnLst>
                              <p:par>
                                <p:cTn id="9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2" dur="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3" dur="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4" fill="hold">
                            <p:stCondLst>
                              <p:cond delay="10350"/>
                            </p:stCondLst>
                            <p:childTnLst>
                              <p:par>
                                <p:cTn id="9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7" dur="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8" dur="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9" fill="hold">
                            <p:stCondLst>
                              <p:cond delay="10400"/>
                            </p:stCondLst>
                            <p:childTnLst>
                              <p:par>
                                <p:cTn id="10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2" dur="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3" dur="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>
                            <p:stCondLst>
                              <p:cond delay="10450"/>
                            </p:stCondLst>
                            <p:childTnLst>
                              <p:par>
                                <p:cTn id="10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7" dur="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8" dur="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2" dur="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3" dur="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4" fill="hold">
                            <p:stCondLst>
                              <p:cond delay="10550"/>
                            </p:stCondLst>
                            <p:childTnLst>
                              <p:par>
                                <p:cTn id="10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7" dur="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8" dur="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9" fill="hold">
                            <p:stCondLst>
                              <p:cond delay="10600"/>
                            </p:stCondLst>
                            <p:childTnLst>
                              <p:par>
                                <p:cTn id="10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2" dur="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3" dur="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>
                            <p:stCondLst>
                              <p:cond delay="10650"/>
                            </p:stCondLst>
                            <p:childTnLst>
                              <p:par>
                                <p:cTn id="10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7" dur="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8" dur="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9" fill="hold">
                            <p:stCondLst>
                              <p:cond delay="10700"/>
                            </p:stCondLst>
                            <p:childTnLst>
                              <p:par>
                                <p:cTn id="10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2" dur="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3" dur="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4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7" dur="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8" dur="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9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2" dur="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3" dur="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4" fill="hold">
                            <p:stCondLst>
                              <p:cond delay="10850"/>
                            </p:stCondLst>
                            <p:childTnLst>
                              <p:par>
                                <p:cTn id="10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7" grpId="0" animBg="1"/>
      <p:bldP spid="30" grpId="0" animBg="1"/>
      <p:bldP spid="43" grpId="0" animBg="1"/>
      <p:bldP spid="46" grpId="0" animBg="1"/>
      <p:bldP spid="62" grpId="0" animBg="1"/>
      <p:bldP spid="65" grpId="0" animBg="1"/>
      <p:bldP spid="78" grpId="0" animBg="1"/>
      <p:bldP spid="81" grpId="0" animBg="1"/>
      <p:bldP spid="94" grpId="0" animBg="1"/>
      <p:bldP spid="97" grpId="0" animBg="1"/>
      <p:bldP spid="110" grpId="0" animBg="1"/>
      <p:bldP spid="113" grpId="0" animBg="1"/>
      <p:bldP spid="126" grpId="0" animBg="1"/>
      <p:bldP spid="129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8" grpId="0" animBg="1"/>
      <p:bldP spid="209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4" grpId="0" animBg="1"/>
      <p:bldP spid="225" grpId="0" animBg="1"/>
      <p:bldP spid="226" grpId="0" animBg="1"/>
      <p:bldP spid="2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lumMod val="50000"/>
              </a:schemeClr>
            </a:gs>
            <a:gs pos="57000">
              <a:schemeClr val="accent3">
                <a:lumMod val="60000"/>
                <a:lumOff val="40000"/>
              </a:schemeClr>
            </a:gs>
            <a:gs pos="98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73" y="304800"/>
            <a:ext cx="8229600" cy="639762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Af¨šÍixb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evav</a:t>
            </a:r>
            <a:endParaRPr lang="en-US" sz="5400" dirty="0"/>
          </a:p>
        </p:txBody>
      </p:sp>
      <p:pic>
        <p:nvPicPr>
          <p:cNvPr id="8" name="Picture 7" descr="6a00d83451c0aa69e201bb09b0ef99970d-5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73" y="1066800"/>
            <a:ext cx="3886200" cy="2743200"/>
          </a:xfrm>
          <a:prstGeom prst="roundRect">
            <a:avLst>
              <a:gd name="adj" fmla="val 202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447800" y="3810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AÁZv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2" name="Picture 11" descr="stunts despl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9" y="1066800"/>
            <a:ext cx="4038601" cy="2743200"/>
          </a:xfrm>
          <a:prstGeom prst="roundRect">
            <a:avLst>
              <a:gd name="adj" fmla="val 1819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4495800" y="3886199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wek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„•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Lj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Av‡eMvbyfzwZ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6" name="Frame 1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lumMod val="50000"/>
              </a:schemeClr>
            </a:gs>
            <a:gs pos="57000">
              <a:schemeClr val="accent3">
                <a:lumMod val="60000"/>
                <a:lumOff val="40000"/>
              </a:schemeClr>
            </a:gs>
            <a:gs pos="98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560970"/>
            <a:ext cx="8229600" cy="6858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evwn¨K</a:t>
            </a:r>
            <a:r>
              <a:rPr kumimoji="0" lang="en-US" sz="66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evav</a:t>
            </a:r>
            <a:endParaRPr kumimoji="0" lang="en-US" sz="6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inspiration-from-the-physically-challeng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36" y="1246772"/>
            <a:ext cx="3962400" cy="2868028"/>
          </a:xfrm>
          <a:prstGeom prst="roundRect">
            <a:avLst>
              <a:gd name="adj" fmla="val 2054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accionistas-de-una-empresa-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727" y="1246770"/>
            <a:ext cx="4184073" cy="2868029"/>
          </a:xfrm>
          <a:prstGeom prst="roundRect">
            <a:avLst>
              <a:gd name="adj" fmla="val 212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4800600" y="4172817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evav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126651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ˆ`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wnK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evav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8" name="Frame 17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ame 19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tx1">
                <a:lumMod val="50000"/>
              </a:schemeClr>
            </a:gs>
            <a:gs pos="57000">
              <a:schemeClr val="accent3">
                <a:lumMod val="60000"/>
                <a:lumOff val="40000"/>
              </a:schemeClr>
            </a:gs>
            <a:gs pos="98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84065"/>
            <a:ext cx="8229600" cy="1143000"/>
          </a:xfrm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647847"/>
            <a:ext cx="754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যীশুর শিক্ষা অনুসারে মুক্ত মানুষের বৈশিষ্ট্য গুলোর তালিকা করে উপস্থাপন কর।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7" name="Frame 6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3073615"/>
            <a:ext cx="3810001" cy="281939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1">
                <a:lumMod val="60000"/>
                <a:lumOff val="40000"/>
              </a:schemeClr>
            </a:gs>
            <a:gs pos="57000">
              <a:schemeClr val="accent1">
                <a:lumMod val="75000"/>
              </a:schemeClr>
            </a:gs>
            <a:gs pos="98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9782-waterpol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3924300" cy="2710543"/>
          </a:xfrm>
          <a:prstGeom prst="roundRect">
            <a:avLst>
              <a:gd name="adj" fmla="val 1710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90500" y="428635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A‡b¨i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ÿwZ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1_276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95400"/>
            <a:ext cx="3962400" cy="2710543"/>
          </a:xfrm>
          <a:prstGeom prst="roundRect">
            <a:avLst>
              <a:gd name="adj" fmla="val 1472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876800" y="434790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Ck^‡ii 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†K 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hZœ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533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স্বাধীনতার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বৈশিষ্ট্যঃ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-</a:t>
            </a:r>
            <a:endParaRPr lang="en-US" sz="36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8" name="Frame 17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ame 19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60000"/>
                <a:lumOff val="40000"/>
              </a:schemeClr>
            </a:gs>
            <a:gs pos="57000">
              <a:schemeClr val="accent1">
                <a:lumMod val="75000"/>
              </a:schemeClr>
            </a:gs>
            <a:gs pos="98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35032763_1b88e59f26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3889664" cy="2794000"/>
          </a:xfrm>
          <a:prstGeom prst="roundRect">
            <a:avLst>
              <a:gd name="adj" fmla="val 1553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26-March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0600"/>
            <a:ext cx="4191000" cy="2794000"/>
          </a:xfrm>
          <a:prstGeom prst="roundRect">
            <a:avLst>
              <a:gd name="adj" fmla="val 1801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3886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e¨w³, </a:t>
            </a:r>
            <a:r>
              <a:rPr lang="en-US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 I </a:t>
            </a:r>
            <a:endParaRPr lang="bn-BD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RvwZi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AwaKvi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solidFill>
                <a:schemeClr val="bg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038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gyw³i c_ †`</a:t>
            </a:r>
            <a:r>
              <a:rPr lang="en-US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Lvq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solidFill>
                <a:schemeClr val="bg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1" name="Frame 10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48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3">
                <a:lumMod val="40000"/>
                <a:lumOff val="60000"/>
              </a:schemeClr>
            </a:gs>
            <a:gs pos="57000">
              <a:schemeClr val="accent3">
                <a:lumMod val="60000"/>
                <a:lumOff val="40000"/>
              </a:schemeClr>
            </a:gs>
            <a:gs pos="98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42077450-0C7E-443A-A73A-9B4A55794CB8}"/>
              </a:ext>
            </a:extLst>
          </p:cNvPr>
          <p:cNvSpPr/>
          <p:nvPr/>
        </p:nvSpPr>
        <p:spPr>
          <a:xfrm rot="233751">
            <a:off x="5366491" y="2739229"/>
            <a:ext cx="2785401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0AADF048-DBC4-4142-A999-3298510D4395}"/>
              </a:ext>
            </a:extLst>
          </p:cNvPr>
          <p:cNvSpPr/>
          <p:nvPr/>
        </p:nvSpPr>
        <p:spPr>
          <a:xfrm rot="233751">
            <a:off x="5391437" y="4304742"/>
            <a:ext cx="2785401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8E4D5372-461A-4CED-8BAB-8419E2141F40}"/>
              </a:ext>
            </a:extLst>
          </p:cNvPr>
          <p:cNvSpPr/>
          <p:nvPr/>
        </p:nvSpPr>
        <p:spPr>
          <a:xfrm rot="233751">
            <a:off x="5358470" y="5744793"/>
            <a:ext cx="2785401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87ECF946-7AA2-4272-83F7-10AEFE7576CC}"/>
              </a:ext>
            </a:extLst>
          </p:cNvPr>
          <p:cNvSpPr/>
          <p:nvPr/>
        </p:nvSpPr>
        <p:spPr>
          <a:xfrm rot="21353261">
            <a:off x="968690" y="2747247"/>
            <a:ext cx="2785401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3BBA0831-8FCF-4446-A962-6D72015C5443}"/>
              </a:ext>
            </a:extLst>
          </p:cNvPr>
          <p:cNvSpPr/>
          <p:nvPr/>
        </p:nvSpPr>
        <p:spPr>
          <a:xfrm rot="21353261">
            <a:off x="933495" y="4249368"/>
            <a:ext cx="2785401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C1C1FC39-2CB5-4DC3-A101-D777725AF3A8}"/>
              </a:ext>
            </a:extLst>
          </p:cNvPr>
          <p:cNvSpPr/>
          <p:nvPr/>
        </p:nvSpPr>
        <p:spPr>
          <a:xfrm rot="21353261">
            <a:off x="898300" y="5735991"/>
            <a:ext cx="2785401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E9A0F7B5-C465-475C-9AD6-C5A696D099F4}"/>
              </a:ext>
            </a:extLst>
          </p:cNvPr>
          <p:cNvSpPr/>
          <p:nvPr/>
        </p:nvSpPr>
        <p:spPr>
          <a:xfrm rot="233751">
            <a:off x="5418594" y="1238072"/>
            <a:ext cx="2785401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30DBA4B-D393-480A-B9D1-601A85357B1C}"/>
              </a:ext>
            </a:extLst>
          </p:cNvPr>
          <p:cNvSpPr/>
          <p:nvPr/>
        </p:nvSpPr>
        <p:spPr>
          <a:xfrm rot="21353261">
            <a:off x="999517" y="1213714"/>
            <a:ext cx="2785401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69796038-62E7-4081-82DC-7B1141DBC49D}"/>
              </a:ext>
            </a:extLst>
          </p:cNvPr>
          <p:cNvSpPr/>
          <p:nvPr/>
        </p:nvSpPr>
        <p:spPr>
          <a:xfrm>
            <a:off x="4865915" y="611950"/>
            <a:ext cx="3570515" cy="1045029"/>
          </a:xfrm>
          <a:prstGeom prst="roundRect">
            <a:avLst/>
          </a:prstGeom>
          <a:gradFill flip="none" rotWithShape="1">
            <a:gsLst>
              <a:gs pos="0">
                <a:srgbClr val="009999"/>
              </a:gs>
              <a:gs pos="100000">
                <a:srgbClr val="00666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1B07D27-5F3C-4187-8A39-3873271FD750}"/>
              </a:ext>
            </a:extLst>
          </p:cNvPr>
          <p:cNvSpPr/>
          <p:nvPr/>
        </p:nvSpPr>
        <p:spPr>
          <a:xfrm>
            <a:off x="707572" y="2096701"/>
            <a:ext cx="3570515" cy="1045029"/>
          </a:xfrm>
          <a:prstGeom prst="roundRect">
            <a:avLst/>
          </a:prstGeom>
          <a:gradFill flip="none" rotWithShape="1">
            <a:gsLst>
              <a:gs pos="0">
                <a:srgbClr val="CC66FF"/>
              </a:gs>
              <a:gs pos="100000">
                <a:srgbClr val="CC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C405D8CC-F819-4AF7-A6BA-98DE6B2A4C40}"/>
              </a:ext>
            </a:extLst>
          </p:cNvPr>
          <p:cNvSpPr/>
          <p:nvPr/>
        </p:nvSpPr>
        <p:spPr>
          <a:xfrm>
            <a:off x="4865915" y="2113561"/>
            <a:ext cx="3570515" cy="1045029"/>
          </a:xfrm>
          <a:prstGeom prst="round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DE830059-A02E-42F3-A5C5-DF9FD969E140}"/>
              </a:ext>
            </a:extLst>
          </p:cNvPr>
          <p:cNvSpPr/>
          <p:nvPr/>
        </p:nvSpPr>
        <p:spPr>
          <a:xfrm>
            <a:off x="707572" y="3627343"/>
            <a:ext cx="3570515" cy="1045029"/>
          </a:xfrm>
          <a:prstGeom prst="roundRect">
            <a:avLst/>
          </a:prstGeom>
          <a:gradFill flip="none" rotWithShape="1">
            <a:gsLst>
              <a:gs pos="0">
                <a:srgbClr val="9966FF"/>
              </a:gs>
              <a:gs pos="100000">
                <a:srgbClr val="6666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3321099F-E474-4D69-B7DB-085ECE1B606C}"/>
              </a:ext>
            </a:extLst>
          </p:cNvPr>
          <p:cNvSpPr/>
          <p:nvPr/>
        </p:nvSpPr>
        <p:spPr>
          <a:xfrm>
            <a:off x="4865915" y="3644203"/>
            <a:ext cx="3570515" cy="1045029"/>
          </a:xfrm>
          <a:prstGeom prst="roundRect">
            <a:avLst/>
          </a:prstGeom>
          <a:gradFill flip="none" rotWithShape="1">
            <a:gsLst>
              <a:gs pos="0">
                <a:srgbClr val="77EE00"/>
              </a:gs>
              <a:gs pos="100000">
                <a:srgbClr val="00CC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C1971680-57A4-4420-B90B-26B9F2B2C5B6}"/>
              </a:ext>
            </a:extLst>
          </p:cNvPr>
          <p:cNvSpPr/>
          <p:nvPr/>
        </p:nvSpPr>
        <p:spPr>
          <a:xfrm>
            <a:off x="4865915" y="5102274"/>
            <a:ext cx="3570515" cy="1045029"/>
          </a:xfrm>
          <a:prstGeom prst="roundRect">
            <a:avLst/>
          </a:prstGeom>
          <a:gradFill flip="none" rotWithShape="1">
            <a:gsLst>
              <a:gs pos="0">
                <a:srgbClr val="CC9900"/>
              </a:gs>
              <a:gs pos="100000">
                <a:srgbClr val="9966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="" xmlns:a16="http://schemas.microsoft.com/office/drawing/2014/main" id="{2D5D2ABB-C3C4-4B26-94F2-1A8CC53B7C50}"/>
              </a:ext>
            </a:extLst>
          </p:cNvPr>
          <p:cNvSpPr/>
          <p:nvPr/>
        </p:nvSpPr>
        <p:spPr>
          <a:xfrm>
            <a:off x="707572" y="5085414"/>
            <a:ext cx="3570515" cy="1045029"/>
          </a:xfrm>
          <a:prstGeom prst="roundRect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0000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3024A06-1686-4D65-88B5-664C60939CCA}"/>
              </a:ext>
            </a:extLst>
          </p:cNvPr>
          <p:cNvSpPr/>
          <p:nvPr/>
        </p:nvSpPr>
        <p:spPr>
          <a:xfrm>
            <a:off x="707572" y="595090"/>
            <a:ext cx="3570515" cy="1045029"/>
          </a:xfrm>
          <a:prstGeom prst="roundRect">
            <a:avLst/>
          </a:prstGeom>
          <a:gradFill flip="none" rotWithShape="1">
            <a:gsLst>
              <a:gs pos="0">
                <a:srgbClr val="FFBA00"/>
              </a:gs>
              <a:gs pos="100000">
                <a:srgbClr val="CC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2906E2AE-DE58-47C7-8FF9-F88A1C2578F7}"/>
              </a:ext>
            </a:extLst>
          </p:cNvPr>
          <p:cNvGrpSpPr/>
          <p:nvPr/>
        </p:nvGrpSpPr>
        <p:grpSpPr>
          <a:xfrm>
            <a:off x="901630" y="694343"/>
            <a:ext cx="3160416" cy="846520"/>
            <a:chOff x="1202173" y="694343"/>
            <a:chExt cx="4213888" cy="84652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9C98BF77-8359-40EC-BC8F-E7AD0136D7A6}"/>
                </a:ext>
              </a:extLst>
            </p:cNvPr>
            <p:cNvSpPr/>
            <p:nvPr/>
          </p:nvSpPr>
          <p:spPr>
            <a:xfrm>
              <a:off x="1202173" y="694343"/>
              <a:ext cx="4213888" cy="8465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3AF2877F-7970-4B4F-ADAE-6970978F000E}"/>
                </a:ext>
              </a:extLst>
            </p:cNvPr>
            <p:cNvGrpSpPr/>
            <p:nvPr/>
          </p:nvGrpSpPr>
          <p:grpSpPr>
            <a:xfrm>
              <a:off x="1312641" y="879872"/>
              <a:ext cx="3777087" cy="457200"/>
              <a:chOff x="1312641" y="879872"/>
              <a:chExt cx="3777087" cy="457200"/>
            </a:xfrm>
          </p:grpSpPr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673F2668-8A41-4A21-BE07-E7704BD2A973}"/>
                  </a:ext>
                </a:extLst>
              </p:cNvPr>
              <p:cNvSpPr txBox="1"/>
              <p:nvPr/>
            </p:nvSpPr>
            <p:spPr>
              <a:xfrm>
                <a:off x="1312641" y="923192"/>
                <a:ext cx="33475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 smtClean="0">
                    <a:solidFill>
                      <a:srgbClr val="CC3300"/>
                    </a:solidFill>
                    <a:latin typeface="Century Gothic" panose="020B0502020202020204" pitchFamily="34" charset="0"/>
                  </a:rPr>
                  <a:t>মুক্ত</a:t>
                </a:r>
                <a:r>
                  <a:rPr lang="en-US" sz="1600" b="1" dirty="0" smtClean="0">
                    <a:solidFill>
                      <a:srgbClr val="CC33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600" b="1" dirty="0" err="1" smtClean="0">
                    <a:solidFill>
                      <a:srgbClr val="CC3300"/>
                    </a:solidFill>
                    <a:latin typeface="Century Gothic" panose="020B0502020202020204" pitchFamily="34" charset="0"/>
                  </a:rPr>
                  <a:t>মানুষ</a:t>
                </a:r>
                <a:r>
                  <a:rPr lang="en-US" sz="1600" b="1" dirty="0" smtClean="0">
                    <a:solidFill>
                      <a:srgbClr val="CC33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600" b="1" dirty="0" err="1" smtClean="0">
                    <a:solidFill>
                      <a:srgbClr val="CC3300"/>
                    </a:solidFill>
                    <a:latin typeface="Century Gothic" panose="020B0502020202020204" pitchFamily="34" charset="0"/>
                  </a:rPr>
                  <a:t>হওয়ার</a:t>
                </a:r>
                <a:r>
                  <a:rPr lang="en-US" sz="1600" b="1" dirty="0" smtClean="0">
                    <a:solidFill>
                      <a:srgbClr val="CC33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600" b="1" dirty="0" err="1" smtClean="0">
                    <a:solidFill>
                      <a:srgbClr val="CC3300"/>
                    </a:solidFill>
                    <a:latin typeface="Century Gothic" panose="020B0502020202020204" pitchFamily="34" charset="0"/>
                  </a:rPr>
                  <a:t>উপায়</a:t>
                </a:r>
                <a:r>
                  <a:rPr lang="en-US" sz="1600" b="1" dirty="0" smtClean="0">
                    <a:solidFill>
                      <a:srgbClr val="CC3300"/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600" b="1" dirty="0">
                  <a:solidFill>
                    <a:srgbClr val="CC3300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0" name="Graphic 9" descr="Bullseye">
                <a:extLst>
                  <a:ext uri="{FF2B5EF4-FFF2-40B4-BE49-F238E27FC236}">
                    <a16:creationId xmlns="" xmlns:a16="http://schemas.microsoft.com/office/drawing/2014/main" id="{349559D1-A934-4D40-935E-51FD5AB2B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32528" y="879872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1182707-A74A-4892-94E9-3A75C88459A6}"/>
              </a:ext>
            </a:extLst>
          </p:cNvPr>
          <p:cNvSpPr/>
          <p:nvPr/>
        </p:nvSpPr>
        <p:spPr>
          <a:xfrm>
            <a:off x="4062046" y="268689"/>
            <a:ext cx="1019908" cy="6146454"/>
          </a:xfrm>
          <a:prstGeom prst="roundRect">
            <a:avLst>
              <a:gd name="adj" fmla="val 19869"/>
            </a:avLst>
          </a:prstGeom>
          <a:noFill/>
          <a:ln w="142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  <a:gs pos="65000">
                  <a:schemeClr val="bg1"/>
                </a:gs>
              </a:gsLst>
              <a:lin ang="16200000" scaled="1"/>
              <a:tileRect/>
            </a:gradFill>
          </a:ln>
          <a:effectLst>
            <a:outerShdw blurRad="50800" dist="177800" dir="5400000" algn="t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A84E62EC-2151-463D-BA9D-3AD67FB8BAD9}"/>
              </a:ext>
            </a:extLst>
          </p:cNvPr>
          <p:cNvGrpSpPr/>
          <p:nvPr/>
        </p:nvGrpSpPr>
        <p:grpSpPr>
          <a:xfrm>
            <a:off x="5086247" y="710675"/>
            <a:ext cx="3160416" cy="846520"/>
            <a:chOff x="6781662" y="710675"/>
            <a:chExt cx="4213888" cy="8465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CECD3A9D-C8DB-418D-BC43-A596CE5DDD92}"/>
                </a:ext>
              </a:extLst>
            </p:cNvPr>
            <p:cNvSpPr/>
            <p:nvPr/>
          </p:nvSpPr>
          <p:spPr>
            <a:xfrm>
              <a:off x="6781662" y="710675"/>
              <a:ext cx="4213888" cy="8465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="" xmlns:a16="http://schemas.microsoft.com/office/drawing/2014/main" id="{2F2084A1-BFB1-4A68-9145-E73110E85471}"/>
                </a:ext>
              </a:extLst>
            </p:cNvPr>
            <p:cNvGrpSpPr/>
            <p:nvPr/>
          </p:nvGrpSpPr>
          <p:grpSpPr>
            <a:xfrm>
              <a:off x="7113970" y="883931"/>
              <a:ext cx="3719345" cy="646331"/>
              <a:chOff x="7113970" y="883931"/>
              <a:chExt cx="3719345" cy="646331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1C7AE7A8-1664-4819-997A-B95BB34D02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3179" y="885879"/>
                <a:ext cx="0" cy="5991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D251E927-0FDC-4026-8B3E-85765CE90103}"/>
                  </a:ext>
                </a:extLst>
              </p:cNvPr>
              <p:cNvSpPr txBox="1"/>
              <p:nvPr/>
            </p:nvSpPr>
            <p:spPr>
              <a:xfrm>
                <a:off x="7113970" y="1000793"/>
                <a:ext cx="7092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০১</a:t>
                </a:r>
                <a:endParaRPr lang="en-US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0CE0E28E-0B06-4954-B8F3-B619B2E33E3F}"/>
                  </a:ext>
                </a:extLst>
              </p:cNvPr>
              <p:cNvSpPr txBox="1"/>
              <p:nvPr/>
            </p:nvSpPr>
            <p:spPr>
              <a:xfrm>
                <a:off x="7899515" y="883931"/>
                <a:ext cx="22040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005B5B"/>
                    </a:solidFill>
                    <a:latin typeface="NikoshBAN" pitchFamily="2" charset="0"/>
                    <a:cs typeface="NikoshBAN" pitchFamily="2" charset="0"/>
                  </a:rPr>
                  <a:t>আত্নজ্ঞান</a:t>
                </a:r>
                <a:endParaRPr lang="en-US" sz="3600" b="1" dirty="0">
                  <a:solidFill>
                    <a:srgbClr val="005B5B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0" name="Graphic 79" descr="Presentation with bar chart">
                <a:extLst>
                  <a:ext uri="{FF2B5EF4-FFF2-40B4-BE49-F238E27FC236}">
                    <a16:creationId xmlns="" xmlns:a16="http://schemas.microsoft.com/office/drawing/2014/main" id="{F3FA7BF1-B8F8-415A-A334-C352BEBCA5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439177" y="935898"/>
                <a:ext cx="394138" cy="394138"/>
              </a:xfrm>
              <a:prstGeom prst="rect">
                <a:avLst/>
              </a:prstGeom>
            </p:spPr>
          </p:pic>
        </p:grpSp>
      </p:grpSp>
      <p:sp>
        <p:nvSpPr>
          <p:cNvPr id="6" name="Rectangle: Top Corners Rounded 5">
            <a:extLst>
              <a:ext uri="{FF2B5EF4-FFF2-40B4-BE49-F238E27FC236}">
                <a16:creationId xmlns="" xmlns:a16="http://schemas.microsoft.com/office/drawing/2014/main" id="{2CACAE4E-EB93-4153-8833-7745AC64FB9C}"/>
              </a:ext>
            </a:extLst>
          </p:cNvPr>
          <p:cNvSpPr/>
          <p:nvPr/>
        </p:nvSpPr>
        <p:spPr>
          <a:xfrm rot="5400000">
            <a:off x="3655645" y="986976"/>
            <a:ext cx="812800" cy="261257"/>
          </a:xfrm>
          <a:prstGeom prst="round2SameRect">
            <a:avLst/>
          </a:prstGeom>
          <a:gradFill>
            <a:gsLst>
              <a:gs pos="81400">
                <a:srgbClr val="D64700"/>
              </a:gs>
              <a:gs pos="7000">
                <a:srgbClr val="FF9900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="" xmlns:a16="http://schemas.microsoft.com/office/drawing/2014/main" id="{95BE17D1-5031-42D4-8D82-B4C5C6F7B12B}"/>
              </a:ext>
            </a:extLst>
          </p:cNvPr>
          <p:cNvSpPr/>
          <p:nvPr/>
        </p:nvSpPr>
        <p:spPr>
          <a:xfrm rot="5400000">
            <a:off x="4675553" y="986977"/>
            <a:ext cx="812800" cy="261257"/>
          </a:xfrm>
          <a:prstGeom prst="round2SameRect">
            <a:avLst/>
          </a:prstGeom>
          <a:gradFill flip="none" rotWithShape="1">
            <a:gsLst>
              <a:gs pos="10000">
                <a:srgbClr val="009999"/>
              </a:gs>
              <a:gs pos="80560">
                <a:srgbClr val="007171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00D7D7F5-D5AA-49D1-A6FF-63CC39C59807}"/>
              </a:ext>
            </a:extLst>
          </p:cNvPr>
          <p:cNvGrpSpPr/>
          <p:nvPr/>
        </p:nvGrpSpPr>
        <p:grpSpPr>
          <a:xfrm>
            <a:off x="901630" y="2195954"/>
            <a:ext cx="3160416" cy="846520"/>
            <a:chOff x="1202173" y="2195954"/>
            <a:chExt cx="4213888" cy="84652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636526F6-B06C-4FB6-BFCA-E85EAE12B876}"/>
                </a:ext>
              </a:extLst>
            </p:cNvPr>
            <p:cNvSpPr/>
            <p:nvPr/>
          </p:nvSpPr>
          <p:spPr>
            <a:xfrm>
              <a:off x="1202173" y="2195954"/>
              <a:ext cx="4213888" cy="8465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5A5F5ED0-D16B-4E57-87B3-F1182A349249}"/>
                </a:ext>
              </a:extLst>
            </p:cNvPr>
            <p:cNvGrpSpPr/>
            <p:nvPr/>
          </p:nvGrpSpPr>
          <p:grpSpPr>
            <a:xfrm>
              <a:off x="1263262" y="2263614"/>
              <a:ext cx="3794827" cy="711200"/>
              <a:chOff x="1263262" y="2263614"/>
              <a:chExt cx="3794827" cy="7112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97BD18AB-7DFA-461E-AF73-56DB73CF8B9C}"/>
                  </a:ext>
                </a:extLst>
              </p:cNvPr>
              <p:cNvCxnSpPr/>
              <p:nvPr/>
            </p:nvCxnSpPr>
            <p:spPr>
              <a:xfrm>
                <a:off x="2075544" y="2263614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D0A71AC2-23EB-413B-89EF-6ECEF7A5F3AE}"/>
                  </a:ext>
                </a:extLst>
              </p:cNvPr>
              <p:cNvSpPr txBox="1"/>
              <p:nvPr/>
            </p:nvSpPr>
            <p:spPr>
              <a:xfrm>
                <a:off x="1263262" y="2415133"/>
                <a:ext cx="8122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০২</a:t>
                </a:r>
                <a:endParaRPr lang="en-US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92A6D710-6395-4807-B932-812BE3D83FEF}"/>
                  </a:ext>
                </a:extLst>
              </p:cNvPr>
              <p:cNvSpPr txBox="1"/>
              <p:nvPr/>
            </p:nvSpPr>
            <p:spPr>
              <a:xfrm>
                <a:off x="2075543" y="2459440"/>
                <a:ext cx="27229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solidFill>
                      <a:srgbClr val="A102A2"/>
                    </a:solidFill>
                    <a:latin typeface="NikoshBAN" pitchFamily="2" charset="0"/>
                    <a:cs typeface="NikoshBAN" pitchFamily="2" charset="0"/>
                  </a:rPr>
                  <a:t>ভয়</a:t>
                </a:r>
                <a:r>
                  <a:rPr lang="en-US" sz="2000" b="1" dirty="0" smtClean="0">
                    <a:solidFill>
                      <a:srgbClr val="A102A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A102A2"/>
                    </a:solidFill>
                    <a:latin typeface="NikoshBAN" pitchFamily="2" charset="0"/>
                    <a:cs typeface="NikoshBAN" pitchFamily="2" charset="0"/>
                  </a:rPr>
                  <a:t>মুক্ত</a:t>
                </a:r>
                <a:r>
                  <a:rPr lang="en-US" sz="2000" b="1" dirty="0" smtClean="0">
                    <a:solidFill>
                      <a:srgbClr val="A102A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A102A2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000" b="1" dirty="0" smtClean="0">
                    <a:solidFill>
                      <a:srgbClr val="A102A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A102A2"/>
                    </a:solidFill>
                    <a:latin typeface="NikoshBAN" pitchFamily="2" charset="0"/>
                    <a:cs typeface="NikoshBAN" pitchFamily="2" charset="0"/>
                  </a:rPr>
                  <a:t>নির্ভয়</a:t>
                </a:r>
                <a:r>
                  <a:rPr lang="en-US" sz="2000" b="1" dirty="0" smtClean="0">
                    <a:solidFill>
                      <a:srgbClr val="A102A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A102A2"/>
                    </a:solidFill>
                    <a:latin typeface="NikoshBAN" pitchFamily="2" charset="0"/>
                    <a:cs typeface="NikoshBAN" pitchFamily="2" charset="0"/>
                  </a:rPr>
                  <a:t>হওয়া</a:t>
                </a:r>
                <a:endParaRPr lang="en-US" sz="2000" b="1" dirty="0">
                  <a:solidFill>
                    <a:srgbClr val="A102A2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78" name="Graphic 77" descr="Venn diagram">
                <a:extLst>
                  <a:ext uri="{FF2B5EF4-FFF2-40B4-BE49-F238E27FC236}">
                    <a16:creationId xmlns="" xmlns:a16="http://schemas.microsoft.com/office/drawing/2014/main" id="{42D3145A-4B16-4579-8D24-D17F108121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600889" y="2348377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9D515FB7-4EC4-4032-AE99-44D499C1D8F9}"/>
              </a:ext>
            </a:extLst>
          </p:cNvPr>
          <p:cNvGrpSpPr/>
          <p:nvPr/>
        </p:nvGrpSpPr>
        <p:grpSpPr>
          <a:xfrm>
            <a:off x="5059973" y="2212814"/>
            <a:ext cx="3160416" cy="846520"/>
            <a:chOff x="6746631" y="2212814"/>
            <a:chExt cx="4213888" cy="8465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56EFAE1A-9529-4A5E-8C20-97D3EFB01FAB}"/>
                </a:ext>
              </a:extLst>
            </p:cNvPr>
            <p:cNvSpPr/>
            <p:nvPr/>
          </p:nvSpPr>
          <p:spPr>
            <a:xfrm>
              <a:off x="6746631" y="2212814"/>
              <a:ext cx="4213888" cy="8465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="" xmlns:a16="http://schemas.microsoft.com/office/drawing/2014/main" id="{E7507B52-4132-475F-A310-8509C71F54EC}"/>
                </a:ext>
              </a:extLst>
            </p:cNvPr>
            <p:cNvGrpSpPr/>
            <p:nvPr/>
          </p:nvGrpSpPr>
          <p:grpSpPr>
            <a:xfrm>
              <a:off x="7074788" y="2228337"/>
              <a:ext cx="3770712" cy="758313"/>
              <a:chOff x="7074788" y="2228337"/>
              <a:chExt cx="3770712" cy="75831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6F6F03C3-E207-4E7E-95CD-B13177F2F793}"/>
                  </a:ext>
                </a:extLst>
              </p:cNvPr>
              <p:cNvCxnSpPr/>
              <p:nvPr/>
            </p:nvCxnSpPr>
            <p:spPr>
              <a:xfrm>
                <a:off x="7823179" y="2275450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FD546EFC-2A31-4D04-9FD5-DCE70508A197}"/>
                  </a:ext>
                </a:extLst>
              </p:cNvPr>
              <p:cNvSpPr txBox="1"/>
              <p:nvPr/>
            </p:nvSpPr>
            <p:spPr>
              <a:xfrm>
                <a:off x="7074788" y="2416306"/>
                <a:ext cx="7483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০৩</a:t>
                </a:r>
                <a:endParaRPr lang="en-US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5F5D0B16-08BB-491D-BCA2-CCEDEBC0F36A}"/>
                  </a:ext>
                </a:extLst>
              </p:cNvPr>
              <p:cNvSpPr txBox="1"/>
              <p:nvPr/>
            </p:nvSpPr>
            <p:spPr>
              <a:xfrm>
                <a:off x="7847007" y="2228337"/>
                <a:ext cx="25567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solidFill>
                      <a:srgbClr val="C90200"/>
                    </a:solidFill>
                    <a:latin typeface="NikoshBAN" pitchFamily="2" charset="0"/>
                    <a:cs typeface="NikoshBAN" pitchFamily="2" charset="0"/>
                  </a:rPr>
                  <a:t>ইশ্বরের</a:t>
                </a:r>
                <a:r>
                  <a:rPr lang="en-US" sz="2000" b="1" dirty="0" smtClean="0">
                    <a:solidFill>
                      <a:srgbClr val="C902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C90200"/>
                    </a:solidFill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2000" b="1" dirty="0" smtClean="0">
                    <a:solidFill>
                      <a:srgbClr val="C902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C90200"/>
                    </a:solidFill>
                    <a:latin typeface="NikoshBAN" pitchFamily="2" charset="0"/>
                    <a:cs typeface="NikoshBAN" pitchFamily="2" charset="0"/>
                  </a:rPr>
                  <a:t>বিশ্বাস</a:t>
                </a:r>
                <a:r>
                  <a:rPr lang="en-US" sz="2000" b="1" dirty="0" smtClean="0">
                    <a:solidFill>
                      <a:srgbClr val="C9020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000" b="1" dirty="0" err="1" smtClean="0">
                    <a:solidFill>
                      <a:srgbClr val="C90200"/>
                    </a:solidFill>
                    <a:latin typeface="NikoshBAN" pitchFamily="2" charset="0"/>
                    <a:cs typeface="NikoshBAN" pitchFamily="2" charset="0"/>
                  </a:rPr>
                  <a:t>আস্থা</a:t>
                </a:r>
                <a:r>
                  <a:rPr lang="en-US" sz="2000" b="1" dirty="0" smtClean="0">
                    <a:solidFill>
                      <a:srgbClr val="C902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C90200"/>
                    </a:solidFill>
                    <a:latin typeface="NikoshBAN" pitchFamily="2" charset="0"/>
                    <a:cs typeface="NikoshBAN" pitchFamily="2" charset="0"/>
                  </a:rPr>
                  <a:t>রাখা</a:t>
                </a:r>
                <a:endParaRPr lang="en-US" sz="2000" b="1" dirty="0">
                  <a:solidFill>
                    <a:srgbClr val="C902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8" name="Graphic 87" descr="Briefcase">
                <a:extLst>
                  <a:ext uri="{FF2B5EF4-FFF2-40B4-BE49-F238E27FC236}">
                    <a16:creationId xmlns="" xmlns:a16="http://schemas.microsoft.com/office/drawing/2014/main" id="{8132529D-DFEF-4075-93B5-17D41ED3E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388300" y="2402350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27" name="Rectangle: Top Corners Rounded 26">
            <a:extLst>
              <a:ext uri="{FF2B5EF4-FFF2-40B4-BE49-F238E27FC236}">
                <a16:creationId xmlns="" xmlns:a16="http://schemas.microsoft.com/office/drawing/2014/main" id="{B31C8057-368D-4120-B1AB-71EF34553494}"/>
              </a:ext>
            </a:extLst>
          </p:cNvPr>
          <p:cNvSpPr/>
          <p:nvPr/>
        </p:nvSpPr>
        <p:spPr>
          <a:xfrm rot="5400000">
            <a:off x="3655645" y="2488587"/>
            <a:ext cx="812800" cy="261257"/>
          </a:xfrm>
          <a:prstGeom prst="round2SameRect">
            <a:avLst/>
          </a:prstGeom>
          <a:gradFill>
            <a:gsLst>
              <a:gs pos="81000">
                <a:srgbClr val="CC11D4"/>
              </a:gs>
              <a:gs pos="7000">
                <a:srgbClr val="CC66FF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="" xmlns:a16="http://schemas.microsoft.com/office/drawing/2014/main" id="{7B6B919B-3E19-4753-B00E-D8F2BB37ED65}"/>
              </a:ext>
            </a:extLst>
          </p:cNvPr>
          <p:cNvSpPr/>
          <p:nvPr/>
        </p:nvSpPr>
        <p:spPr>
          <a:xfrm rot="5400000">
            <a:off x="4675553" y="2488588"/>
            <a:ext cx="812800" cy="261257"/>
          </a:xfrm>
          <a:prstGeom prst="round2SameRect">
            <a:avLst/>
          </a:prstGeom>
          <a:gradFill flip="none" rotWithShape="1">
            <a:gsLst>
              <a:gs pos="10000">
                <a:srgbClr val="FF6600"/>
              </a:gs>
              <a:gs pos="81460">
                <a:srgbClr val="FF1500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1DD95D1D-9954-4C40-BBF3-45D18A5D8C0F}"/>
              </a:ext>
            </a:extLst>
          </p:cNvPr>
          <p:cNvGrpSpPr/>
          <p:nvPr/>
        </p:nvGrpSpPr>
        <p:grpSpPr>
          <a:xfrm>
            <a:off x="901630" y="3726596"/>
            <a:ext cx="3160416" cy="850594"/>
            <a:chOff x="1202173" y="3726596"/>
            <a:chExt cx="4213888" cy="850594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="" xmlns:a16="http://schemas.microsoft.com/office/drawing/2014/main" id="{130D1E41-2236-45ED-833E-CAF799AC6A38}"/>
                </a:ext>
              </a:extLst>
            </p:cNvPr>
            <p:cNvSpPr/>
            <p:nvPr/>
          </p:nvSpPr>
          <p:spPr>
            <a:xfrm>
              <a:off x="1202173" y="3726596"/>
              <a:ext cx="4213888" cy="8465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="" xmlns:a16="http://schemas.microsoft.com/office/drawing/2014/main" id="{87C865CB-1022-4015-B6E7-44F4BD5B5F16}"/>
                </a:ext>
              </a:extLst>
            </p:cNvPr>
            <p:cNvGrpSpPr/>
            <p:nvPr/>
          </p:nvGrpSpPr>
          <p:grpSpPr>
            <a:xfrm>
              <a:off x="1338875" y="3746193"/>
              <a:ext cx="3714884" cy="830997"/>
              <a:chOff x="1338875" y="3746193"/>
              <a:chExt cx="3714884" cy="830997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B12ECDEA-4D97-4DAB-840E-9145D9E2D3B1}"/>
                  </a:ext>
                </a:extLst>
              </p:cNvPr>
              <p:cNvCxnSpPr/>
              <p:nvPr/>
            </p:nvCxnSpPr>
            <p:spPr>
              <a:xfrm>
                <a:off x="2075544" y="3794256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73F993FB-AB3D-4965-8C88-F3C7AC79A69A}"/>
                  </a:ext>
                </a:extLst>
              </p:cNvPr>
              <p:cNvSpPr txBox="1"/>
              <p:nvPr/>
            </p:nvSpPr>
            <p:spPr>
              <a:xfrm>
                <a:off x="1338875" y="3923582"/>
                <a:ext cx="7366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০৪</a:t>
                </a:r>
                <a:endParaRPr lang="en-US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1FE92AEA-6BEE-4B65-8EAE-64321F118C5E}"/>
                  </a:ext>
                </a:extLst>
              </p:cNvPr>
              <p:cNvSpPr txBox="1"/>
              <p:nvPr/>
            </p:nvSpPr>
            <p:spPr>
              <a:xfrm>
                <a:off x="2117974" y="3746193"/>
                <a:ext cx="25567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rgbClr val="5B5A8A"/>
                    </a:solidFill>
                    <a:latin typeface="NikoshBAN" pitchFamily="2" charset="0"/>
                    <a:cs typeface="NikoshBAN" pitchFamily="2" charset="0"/>
                  </a:rPr>
                  <a:t>মানুষ</a:t>
                </a:r>
                <a:r>
                  <a:rPr lang="en-US" sz="2400" b="1" dirty="0" smtClean="0">
                    <a:solidFill>
                      <a:srgbClr val="5B5A8A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400" b="1" dirty="0" err="1" smtClean="0">
                    <a:solidFill>
                      <a:srgbClr val="5B5A8A"/>
                    </a:solidFill>
                    <a:latin typeface="NikoshBAN" pitchFamily="2" charset="0"/>
                    <a:cs typeface="NikoshBAN" pitchFamily="2" charset="0"/>
                  </a:rPr>
                  <a:t>সৃষ্টির</a:t>
                </a:r>
                <a:r>
                  <a:rPr lang="en-US" sz="2400" b="1" dirty="0" smtClean="0">
                    <a:solidFill>
                      <a:srgbClr val="5B5A8A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5B5A8A"/>
                    </a:solidFill>
                    <a:latin typeface="NikoshBAN" pitchFamily="2" charset="0"/>
                    <a:cs typeface="NikoshBAN" pitchFamily="2" charset="0"/>
                  </a:rPr>
                  <a:t>প্রতি</a:t>
                </a:r>
                <a:r>
                  <a:rPr lang="en-US" sz="2400" b="1" dirty="0" smtClean="0">
                    <a:solidFill>
                      <a:srgbClr val="5B5A8A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5B5A8A"/>
                    </a:solidFill>
                    <a:latin typeface="NikoshBAN" pitchFamily="2" charset="0"/>
                    <a:cs typeface="NikoshBAN" pitchFamily="2" charset="0"/>
                  </a:rPr>
                  <a:t>শ্রদ্ধাবোধ</a:t>
                </a:r>
                <a:endParaRPr lang="en-US" sz="2400" b="1" dirty="0">
                  <a:solidFill>
                    <a:srgbClr val="5B5A8A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4" name="Graphic 83" descr="Bank">
                <a:extLst>
                  <a:ext uri="{FF2B5EF4-FFF2-40B4-BE49-F238E27FC236}">
                    <a16:creationId xmlns="" xmlns:a16="http://schemas.microsoft.com/office/drawing/2014/main" id="{9C854C46-DA3A-4F0B-B38A-10AD8036D8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596559" y="3947796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45" name="Rectangle: Top Corners Rounded 44">
            <a:extLst>
              <a:ext uri="{FF2B5EF4-FFF2-40B4-BE49-F238E27FC236}">
                <a16:creationId xmlns="" xmlns:a16="http://schemas.microsoft.com/office/drawing/2014/main" id="{60CFDF44-7985-44E4-90B9-B059B5BD8487}"/>
              </a:ext>
            </a:extLst>
          </p:cNvPr>
          <p:cNvSpPr/>
          <p:nvPr/>
        </p:nvSpPr>
        <p:spPr>
          <a:xfrm rot="5400000">
            <a:off x="3655645" y="4019229"/>
            <a:ext cx="812800" cy="261257"/>
          </a:xfrm>
          <a:prstGeom prst="round2SameRect">
            <a:avLst/>
          </a:prstGeom>
          <a:gradFill>
            <a:gsLst>
              <a:gs pos="7000">
                <a:srgbClr val="9966FF"/>
              </a:gs>
              <a:gs pos="78796">
                <a:srgbClr val="7266B0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13A17BFA-A3BF-4FB1-987D-CE30ADE14F88}"/>
              </a:ext>
            </a:extLst>
          </p:cNvPr>
          <p:cNvGrpSpPr/>
          <p:nvPr/>
        </p:nvGrpSpPr>
        <p:grpSpPr>
          <a:xfrm>
            <a:off x="5059973" y="3743457"/>
            <a:ext cx="3160416" cy="893633"/>
            <a:chOff x="6746631" y="3743456"/>
            <a:chExt cx="4213888" cy="893633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="" xmlns:a16="http://schemas.microsoft.com/office/drawing/2014/main" id="{C1FE9696-7A16-4636-A2CF-4B80149D0A4A}"/>
                </a:ext>
              </a:extLst>
            </p:cNvPr>
            <p:cNvSpPr/>
            <p:nvPr/>
          </p:nvSpPr>
          <p:spPr>
            <a:xfrm>
              <a:off x="6746631" y="3743456"/>
              <a:ext cx="4213888" cy="8465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13A7C2F8-2746-4054-B9EB-3283F19F7907}"/>
                </a:ext>
              </a:extLst>
            </p:cNvPr>
            <p:cNvCxnSpPr/>
            <p:nvPr/>
          </p:nvCxnSpPr>
          <p:spPr>
            <a:xfrm>
              <a:off x="7823179" y="3806092"/>
              <a:ext cx="0" cy="711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A5F47B99-12D1-4562-87CD-3F999F22E617}"/>
                </a:ext>
              </a:extLst>
            </p:cNvPr>
            <p:cNvSpPr txBox="1"/>
            <p:nvPr/>
          </p:nvSpPr>
          <p:spPr>
            <a:xfrm>
              <a:off x="7096786" y="3982050"/>
              <a:ext cx="726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০৫</a:t>
              </a:r>
              <a:endPara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C9B26CCB-0683-41E8-BBF3-F5EE86D3D54D}"/>
                </a:ext>
              </a:extLst>
            </p:cNvPr>
            <p:cNvSpPr txBox="1"/>
            <p:nvPr/>
          </p:nvSpPr>
          <p:spPr>
            <a:xfrm>
              <a:off x="7865609" y="3806092"/>
              <a:ext cx="25567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2CA00"/>
                  </a:solidFill>
                  <a:latin typeface="NikoshBAN" pitchFamily="2" charset="0"/>
                  <a:cs typeface="NikoshBAN" pitchFamily="2" charset="0"/>
                </a:rPr>
                <a:t>দায়িক্তশীলতা</a:t>
              </a:r>
              <a:r>
                <a:rPr lang="en-US" sz="2400" b="1" dirty="0" smtClean="0">
                  <a:solidFill>
                    <a:srgbClr val="02CA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b="1" dirty="0" err="1" smtClean="0">
                  <a:solidFill>
                    <a:srgbClr val="02CA00"/>
                  </a:solidFill>
                  <a:latin typeface="NikoshBAN" pitchFamily="2" charset="0"/>
                  <a:cs typeface="NikoshBAN" pitchFamily="2" charset="0"/>
                </a:rPr>
                <a:t>পরিপক্কতা</a:t>
              </a:r>
              <a:endParaRPr lang="en-US" sz="2400" b="1" dirty="0">
                <a:solidFill>
                  <a:srgbClr val="02CA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6" name="Graphic 85" descr="Boardroom">
              <a:extLst>
                <a:ext uri="{FF2B5EF4-FFF2-40B4-BE49-F238E27FC236}">
                  <a16:creationId xmlns="" xmlns:a16="http://schemas.microsoft.com/office/drawing/2014/main" id="{D0FEE63E-0E56-4B0A-A421-026A56FBE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377009" y="3923582"/>
              <a:ext cx="457200" cy="457200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4DE51F5E-5A87-4272-9457-0EB0AF2A10CB}"/>
              </a:ext>
            </a:extLst>
          </p:cNvPr>
          <p:cNvGrpSpPr/>
          <p:nvPr/>
        </p:nvGrpSpPr>
        <p:grpSpPr>
          <a:xfrm>
            <a:off x="901630" y="5184667"/>
            <a:ext cx="3160416" cy="846520"/>
            <a:chOff x="1202173" y="5184667"/>
            <a:chExt cx="4213888" cy="846520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="" xmlns:a16="http://schemas.microsoft.com/office/drawing/2014/main" id="{3E618B41-0DC4-4974-A184-5C569AC5991A}"/>
                </a:ext>
              </a:extLst>
            </p:cNvPr>
            <p:cNvSpPr/>
            <p:nvPr/>
          </p:nvSpPr>
          <p:spPr>
            <a:xfrm>
              <a:off x="1202173" y="5184667"/>
              <a:ext cx="4213888" cy="8465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6591509C-7BEA-470A-88F0-EA6911A9662B}"/>
                </a:ext>
              </a:extLst>
            </p:cNvPr>
            <p:cNvGrpSpPr/>
            <p:nvPr/>
          </p:nvGrpSpPr>
          <p:grpSpPr>
            <a:xfrm>
              <a:off x="1327152" y="5252327"/>
              <a:ext cx="3739452" cy="711200"/>
              <a:chOff x="1327152" y="5252327"/>
              <a:chExt cx="3739452" cy="711200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="" xmlns:a16="http://schemas.microsoft.com/office/drawing/2014/main" id="{110483F0-3733-4FA9-8449-D087A6A9BB93}"/>
                  </a:ext>
                </a:extLst>
              </p:cNvPr>
              <p:cNvCxnSpPr/>
              <p:nvPr/>
            </p:nvCxnSpPr>
            <p:spPr>
              <a:xfrm>
                <a:off x="2075544" y="5252327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33DB6B3C-E5AB-41C4-A304-81E61FDECA9E}"/>
                  </a:ext>
                </a:extLst>
              </p:cNvPr>
              <p:cNvSpPr txBox="1"/>
              <p:nvPr/>
            </p:nvSpPr>
            <p:spPr>
              <a:xfrm>
                <a:off x="1327152" y="5440121"/>
                <a:ext cx="7483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০৬</a:t>
                </a:r>
                <a:endParaRPr lang="en-US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A2AE503A-054D-4A47-BC09-1D222FF4D1E4}"/>
                  </a:ext>
                </a:extLst>
              </p:cNvPr>
              <p:cNvSpPr txBox="1"/>
              <p:nvPr/>
            </p:nvSpPr>
            <p:spPr>
              <a:xfrm>
                <a:off x="2117974" y="5252327"/>
                <a:ext cx="25567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05C9"/>
                    </a:solidFill>
                    <a:latin typeface="NikoshBAN" pitchFamily="2" charset="0"/>
                    <a:cs typeface="NikoshBAN" pitchFamily="2" charset="0"/>
                  </a:rPr>
                  <a:t>আত্নবিশ্বাস</a:t>
                </a:r>
                <a:r>
                  <a:rPr lang="en-US" sz="3200" b="1" dirty="0" smtClean="0">
                    <a:solidFill>
                      <a:srgbClr val="0005C9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b="1" dirty="0">
                  <a:solidFill>
                    <a:srgbClr val="0005C9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2" name="Graphic 81" descr="Single gear">
                <a:extLst>
                  <a:ext uri="{FF2B5EF4-FFF2-40B4-BE49-F238E27FC236}">
                    <a16:creationId xmlns="" xmlns:a16="http://schemas.microsoft.com/office/drawing/2014/main" id="{E73E2566-82C5-4267-9FA6-DDA932C334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609404" y="5390826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48" name="Rectangle: Top Corners Rounded 47">
            <a:extLst>
              <a:ext uri="{FF2B5EF4-FFF2-40B4-BE49-F238E27FC236}">
                <a16:creationId xmlns="" xmlns:a16="http://schemas.microsoft.com/office/drawing/2014/main" id="{2EADCD2B-1EE2-4DA9-BC76-C8ED7E6777C9}"/>
              </a:ext>
            </a:extLst>
          </p:cNvPr>
          <p:cNvSpPr/>
          <p:nvPr/>
        </p:nvSpPr>
        <p:spPr>
          <a:xfrm rot="5400000">
            <a:off x="4675553" y="4019230"/>
            <a:ext cx="812800" cy="261257"/>
          </a:xfrm>
          <a:prstGeom prst="round2SameRect">
            <a:avLst/>
          </a:prstGeom>
          <a:gradFill flip="none" rotWithShape="1">
            <a:gsLst>
              <a:gs pos="10000">
                <a:srgbClr val="77EE00"/>
              </a:gs>
              <a:gs pos="80000">
                <a:srgbClr val="19D300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Top Corners Rounded 62">
            <a:extLst>
              <a:ext uri="{FF2B5EF4-FFF2-40B4-BE49-F238E27FC236}">
                <a16:creationId xmlns="" xmlns:a16="http://schemas.microsoft.com/office/drawing/2014/main" id="{91A7C1D6-70A5-48C0-B208-9D73810F3396}"/>
              </a:ext>
            </a:extLst>
          </p:cNvPr>
          <p:cNvSpPr/>
          <p:nvPr/>
        </p:nvSpPr>
        <p:spPr>
          <a:xfrm rot="5400000">
            <a:off x="3655645" y="5477300"/>
            <a:ext cx="812800" cy="261257"/>
          </a:xfrm>
          <a:prstGeom prst="round2SameRect">
            <a:avLst/>
          </a:prstGeom>
          <a:gradFill>
            <a:gsLst>
              <a:gs pos="7000">
                <a:srgbClr val="00CCFF"/>
              </a:gs>
              <a:gs pos="75262">
                <a:srgbClr val="0036FF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80D1A13A-8F35-4B4C-893A-ECF7A3B7C1C9}"/>
              </a:ext>
            </a:extLst>
          </p:cNvPr>
          <p:cNvGrpSpPr/>
          <p:nvPr/>
        </p:nvGrpSpPr>
        <p:grpSpPr>
          <a:xfrm>
            <a:off x="5059973" y="5201527"/>
            <a:ext cx="3160416" cy="895041"/>
            <a:chOff x="6746631" y="5201527"/>
            <a:chExt cx="4213888" cy="895041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="" xmlns:a16="http://schemas.microsoft.com/office/drawing/2014/main" id="{84FBA446-9D38-4583-933C-40CD4AC08AFB}"/>
                </a:ext>
              </a:extLst>
            </p:cNvPr>
            <p:cNvSpPr/>
            <p:nvPr/>
          </p:nvSpPr>
          <p:spPr>
            <a:xfrm>
              <a:off x="6746631" y="5201527"/>
              <a:ext cx="4213888" cy="8465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48932711-CAF3-44AD-A18D-F5A7E634D312}"/>
                </a:ext>
              </a:extLst>
            </p:cNvPr>
            <p:cNvGrpSpPr/>
            <p:nvPr/>
          </p:nvGrpSpPr>
          <p:grpSpPr>
            <a:xfrm>
              <a:off x="7096785" y="5264163"/>
              <a:ext cx="3764166" cy="832405"/>
              <a:chOff x="7096785" y="5264163"/>
              <a:chExt cx="3764166" cy="832405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="" xmlns:a16="http://schemas.microsoft.com/office/drawing/2014/main" id="{D9F7E87C-D587-4A23-858B-E163266FC8CD}"/>
                  </a:ext>
                </a:extLst>
              </p:cNvPr>
              <p:cNvCxnSpPr/>
              <p:nvPr/>
            </p:nvCxnSpPr>
            <p:spPr>
              <a:xfrm>
                <a:off x="7823179" y="5264163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0931D327-1327-4EB9-90EE-A341ECF2339B}"/>
                  </a:ext>
                </a:extLst>
              </p:cNvPr>
              <p:cNvSpPr txBox="1"/>
              <p:nvPr/>
            </p:nvSpPr>
            <p:spPr>
              <a:xfrm>
                <a:off x="7096785" y="5423262"/>
                <a:ext cx="726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০৭</a:t>
                </a:r>
                <a:endParaRPr lang="en-US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89200C63-E68D-48C3-AC45-59187A42316F}"/>
                  </a:ext>
                </a:extLst>
              </p:cNvPr>
              <p:cNvSpPr txBox="1"/>
              <p:nvPr/>
            </p:nvSpPr>
            <p:spPr>
              <a:xfrm>
                <a:off x="7847008" y="5265571"/>
                <a:ext cx="25567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rgbClr val="7A5228"/>
                    </a:solidFill>
                    <a:latin typeface="NikoshBAN" pitchFamily="2" charset="0"/>
                    <a:cs typeface="NikoshBAN" pitchFamily="2" charset="0"/>
                  </a:rPr>
                  <a:t>ভালো</a:t>
                </a:r>
                <a:r>
                  <a:rPr lang="en-US" sz="2400" b="1" dirty="0" smtClean="0">
                    <a:solidFill>
                      <a:srgbClr val="7A5228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7A5228"/>
                    </a:solidFill>
                    <a:latin typeface="NikoshBAN" pitchFamily="2" charset="0"/>
                    <a:cs typeface="NikoshBAN" pitchFamily="2" charset="0"/>
                  </a:rPr>
                  <a:t>মন্দের</a:t>
                </a:r>
                <a:r>
                  <a:rPr lang="en-US" sz="2400" b="1" dirty="0" smtClean="0">
                    <a:solidFill>
                      <a:srgbClr val="7A5228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7A5228"/>
                    </a:solidFill>
                    <a:latin typeface="NikoshBAN" pitchFamily="2" charset="0"/>
                    <a:cs typeface="NikoshBAN" pitchFamily="2" charset="0"/>
                  </a:rPr>
                  <a:t>বিচারবোধ</a:t>
                </a:r>
                <a:endParaRPr lang="en-US" sz="2400" b="1" dirty="0">
                  <a:solidFill>
                    <a:srgbClr val="7A5228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90" name="Graphic 89" descr="Trophy">
                <a:extLst>
                  <a:ext uri="{FF2B5EF4-FFF2-40B4-BE49-F238E27FC236}">
                    <a16:creationId xmlns="" xmlns:a16="http://schemas.microsoft.com/office/drawing/2014/main" id="{B2888CA7-C550-42CA-92A7-8E9E1E8A3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0403751" y="5442314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66" name="Rectangle: Top Corners Rounded 65">
            <a:extLst>
              <a:ext uri="{FF2B5EF4-FFF2-40B4-BE49-F238E27FC236}">
                <a16:creationId xmlns="" xmlns:a16="http://schemas.microsoft.com/office/drawing/2014/main" id="{589645AD-12D0-496B-B755-2B16D4404C38}"/>
              </a:ext>
            </a:extLst>
          </p:cNvPr>
          <p:cNvSpPr/>
          <p:nvPr/>
        </p:nvSpPr>
        <p:spPr>
          <a:xfrm rot="5400000">
            <a:off x="4675553" y="5477301"/>
            <a:ext cx="812800" cy="261257"/>
          </a:xfrm>
          <a:prstGeom prst="round2SameRect">
            <a:avLst/>
          </a:prstGeom>
          <a:gradFill flip="none" rotWithShape="1">
            <a:gsLst>
              <a:gs pos="10000">
                <a:srgbClr val="CC9900"/>
              </a:gs>
              <a:gs pos="81460">
                <a:srgbClr val="A47128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3" grpId="0" animBg="1"/>
      <p:bldP spid="100" grpId="0" animBg="1"/>
      <p:bldP spid="109" grpId="0" animBg="1"/>
      <p:bldP spid="110" grpId="0" animBg="1"/>
      <p:bldP spid="99" grpId="0" animBg="1"/>
      <p:bldP spid="4" grpId="0" animBg="1"/>
      <p:bldP spid="7" grpId="0" animBg="1"/>
      <p:bldP spid="25" grpId="0" animBg="1"/>
      <p:bldP spid="28" grpId="0" animBg="1"/>
      <p:bldP spid="43" grpId="0" animBg="1"/>
      <p:bldP spid="46" grpId="0" animBg="1"/>
      <p:bldP spid="64" grpId="0" animBg="1"/>
      <p:bldP spid="61" grpId="0" animBg="1"/>
      <p:bldP spid="3" grpId="0" animBg="1"/>
      <p:bldP spid="6" grpId="0" animBg="1"/>
      <p:bldP spid="9" grpId="0" animBg="1"/>
      <p:bldP spid="27" grpId="0" animBg="1"/>
      <p:bldP spid="30" grpId="0" animBg="1"/>
      <p:bldP spid="45" grpId="0" animBg="1"/>
      <p:bldP spid="48" grpId="0" animBg="1"/>
      <p:bldP spid="63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60000"/>
                <a:lumOff val="40000"/>
              </a:schemeClr>
            </a:gs>
            <a:gs pos="57000">
              <a:schemeClr val="accent1">
                <a:lumMod val="75000"/>
              </a:schemeClr>
            </a:gs>
            <a:gs pos="98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sz="7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7200" dirty="0">
              <a:solidFill>
                <a:schemeClr val="bg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45" y="1753850"/>
            <a:ext cx="8853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তোমার বন্ধু সুমন ধূমপানে অভ্যাস্ত। তুমি তাকে কীভাবে নেসামুক্ত স্বাধীন মানুষে পরিণত করবে? </a:t>
            </a:r>
            <a:endParaRPr lang="en-US" sz="4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77125"/>
            <a:ext cx="4648200" cy="3365165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60000"/>
                <a:lumOff val="40000"/>
              </a:schemeClr>
            </a:gs>
            <a:gs pos="57000">
              <a:schemeClr val="accent1">
                <a:lumMod val="75000"/>
              </a:schemeClr>
            </a:gs>
            <a:gs pos="98000">
              <a:schemeClr val="tx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Af¨šÍixb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evav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KqwU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?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K| 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yBwU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 L|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M|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PviwU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  N|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cvuPwU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505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hxï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c„w_ex‡Z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G‡mwQ‡jb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†Kb ?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419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495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L|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257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Iqvi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¨|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53340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N| 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mev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Iqvi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¨|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1981200"/>
            <a:ext cx="866543" cy="7042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361704"/>
            <a:ext cx="866543" cy="70422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6" name="Frame 1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60000"/>
                <a:lumOff val="40000"/>
              </a:schemeClr>
            </a:gs>
            <a:gs pos="57000">
              <a:schemeClr val="accent1">
                <a:lumMod val="75000"/>
              </a:schemeClr>
            </a:gs>
            <a:gs pos="98000">
              <a:schemeClr val="bg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72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35365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gy³ </a:t>
            </a:r>
            <a:r>
              <a:rPr lang="en-US" sz="4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nIqvi</a:t>
            </a:r>
            <a:r>
              <a:rPr lang="en-US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Rb</a:t>
            </a:r>
            <a:r>
              <a:rPr lang="en-US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4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KvRwU</a:t>
            </a:r>
            <a:r>
              <a:rPr lang="en-US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h‡_ó</a:t>
            </a:r>
            <a:r>
              <a:rPr lang="en-US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Ki</a:t>
            </a:r>
            <a:r>
              <a:rPr lang="en-US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? 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923310"/>
            <a:ext cx="3429000" cy="286789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1" name="Frame 10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60000"/>
                <a:lumOff val="40000"/>
              </a:schemeClr>
            </a:gs>
            <a:gs pos="57000">
              <a:schemeClr val="accent1">
                <a:lumMod val="75000"/>
              </a:schemeClr>
            </a:gs>
            <a:gs pos="98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689"/>
            <a:ext cx="8763000" cy="666190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02227" y="152400"/>
            <a:ext cx="29718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ea typeface="+mj-ea"/>
                <a:cs typeface="SutonnyMJ" pitchFamily="2" charset="0"/>
              </a:rPr>
              <a:t>ab¨ev</a:t>
            </a:r>
            <a:r>
              <a:rPr lang="en-US" sz="80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ea typeface="+mj-ea"/>
                <a:cs typeface="SutonnyMJ" pitchFamily="2" charset="0"/>
              </a:rPr>
              <a:t>`</a:t>
            </a:r>
            <a:endParaRPr kumimoji="0" lang="en-US" sz="8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4939988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AvMvgx</a:t>
            </a:r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K¬v‡k</a:t>
            </a:r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</a:t>
            </a:r>
            <a:endParaRPr lang="en-US" sz="7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4287" y="304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400" y="3418607"/>
            <a:ext cx="41147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বাস্কি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ctr"/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ধর্ম)</a:t>
            </a:r>
          </a:p>
          <a:p>
            <a:pPr lvl="1"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চব্বিশনগর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 ও কলেজ</a:t>
            </a:r>
          </a:p>
          <a:p>
            <a:pPr lvl="1"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রাজশাহী ।</a:t>
            </a:r>
          </a:p>
          <a:p>
            <a:pPr lvl="1"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</a:t>
            </a:r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mail-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anose="02000000000000000000" pitchFamily="2" charset="0"/>
              </a:rPr>
              <a:t>biplobbraj88</a:t>
            </a:r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anose="02000000000000000000" pitchFamily="2" charset="0"/>
              </a:rPr>
              <a:t>@gmail.com</a:t>
            </a:r>
            <a:endParaRPr lang="bn-BD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NikoshBAN" panose="02000000000000000000" pitchFamily="2" charset="0"/>
            </a:endParaRPr>
          </a:p>
          <a:p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3200400"/>
            <a:ext cx="4419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খ্রিষ্টান ধর্ম ও নৈতিক শিক্ষা </a:t>
            </a:r>
          </a:p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 ও দশম </a:t>
            </a:r>
          </a:p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প্রথমঃ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আহ্বান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০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28130"/>
            <a:ext cx="1361787" cy="1641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22" name="Frame 21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Frame 22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Frame 23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228130"/>
            <a:ext cx="4114800" cy="50583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5800" y="1066800"/>
            <a:ext cx="2124309" cy="2124309"/>
            <a:chOff x="685800" y="1066800"/>
            <a:chExt cx="2124309" cy="21243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63" y="1459138"/>
              <a:ext cx="1435501" cy="131331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066800"/>
              <a:ext cx="2124309" cy="2124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93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002060"/>
            </a:gs>
            <a:gs pos="57000">
              <a:srgbClr val="00B050"/>
            </a:gs>
            <a:gs pos="81000">
              <a:schemeClr val="bg1">
                <a:lumMod val="1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4" name="Frame 3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4" y="1219200"/>
            <a:ext cx="6631757" cy="3810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4132" y="228600"/>
            <a:ext cx="8229600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SutonnyMJ" pitchFamily="2" charset="0"/>
                <a:cs typeface="SutonnyMJ" pitchFamily="2" charset="0"/>
              </a:rPr>
              <a:t>ছবিটির দিকে লক্ষ্য কর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0600" y="5029200"/>
            <a:ext cx="7025432" cy="74121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১৯৭১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সালের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মুক্তিযুদ্ধের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ছবি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 descr="farhana_sanjida_toonsmag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219200"/>
            <a:ext cx="6629400" cy="3810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34132" y="228600"/>
            <a:ext cx="8229600" cy="8382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যুদ্ধ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আমরা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অর্জন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করেছি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?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90600" y="5181599"/>
            <a:ext cx="7239000" cy="74121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১৯৭১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সালের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মুক্তিযুদ্ধের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মাধ্যমে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আমরা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স্বাধীনতা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অর্জন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করেছি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" name="Picture 12" descr="2011-06-09-17-19-45-017248800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219200"/>
            <a:ext cx="6629400" cy="379386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86532" y="381000"/>
            <a:ext cx="8229600" cy="8382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n-BD" sz="2800" smtClean="0">
                <a:effectLst/>
              </a:rPr>
              <a:t>রাজনৈতিক ভাবে মুক্ত থাকলেও মানুষ কি কি ভাবে বন্দী থাকতে পারে?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43000" y="5181600"/>
            <a:ext cx="7025432" cy="74121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অনেকে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শারীরিক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ভাবে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মুক্ত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নয়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6" name="Picture 15" descr="sij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411" y="1218059"/>
            <a:ext cx="6629400" cy="3782291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86532" y="357936"/>
            <a:ext cx="8229600" cy="8382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n-BD" sz="2800" dirty="0" smtClean="0">
                <a:effectLst/>
              </a:rPr>
              <a:t>রাজনৈতিক ভাবে মুক্ত থাকলেও মানুষ কি কি ভাবে বন্দী থাকতে পারে?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5834" y="5230091"/>
            <a:ext cx="8968532" cy="74121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রাজনৈতিক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মুক্তি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হলেও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আধ্যাতিক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মুক্তি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হয়নি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8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tx2">
                <a:lumMod val="60000"/>
                <a:lumOff val="40000"/>
              </a:schemeClr>
            </a:gs>
            <a:gs pos="57000">
              <a:schemeClr val="accent1">
                <a:lumMod val="60000"/>
                <a:lumOff val="40000"/>
              </a:schemeClr>
            </a:gs>
            <a:gs pos="81000">
              <a:schemeClr val="tx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33400"/>
            <a:ext cx="6338456" cy="495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3" y="1142999"/>
            <a:ext cx="2362200" cy="43434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7" name="Frame 6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2864428" y="685800"/>
            <a:ext cx="5638800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5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cvV</a:t>
            </a:r>
            <a:endParaRPr lang="en-US" sz="5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4428" y="1828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gyw³i </a:t>
            </a:r>
            <a:r>
              <a:rPr lang="en-US" sz="5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avibv</a:t>
            </a:r>
            <a:r>
              <a:rPr lang="en-US" sz="5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 ˆ</a:t>
            </a:r>
            <a:r>
              <a:rPr lang="en-US" sz="5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5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</a:t>
            </a:r>
            <a:endParaRPr lang="en-US" sz="54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1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60000"/>
                <a:lumOff val="40000"/>
              </a:schemeClr>
            </a:gs>
            <a:gs pos="57000">
              <a:schemeClr val="accent3">
                <a:lumMod val="60000"/>
                <a:lumOff val="40000"/>
              </a:schemeClr>
            </a:gs>
            <a:gs pos="81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601B98D-4B87-4379-AC59-F862FBB59614}"/>
              </a:ext>
            </a:extLst>
          </p:cNvPr>
          <p:cNvGrpSpPr/>
          <p:nvPr/>
        </p:nvGrpSpPr>
        <p:grpSpPr>
          <a:xfrm>
            <a:off x="436995" y="2124186"/>
            <a:ext cx="2492573" cy="3265445"/>
            <a:chOff x="582659" y="2124185"/>
            <a:chExt cx="3323431" cy="3265445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50B05E45-5E0C-4397-955F-82C84C13142B}"/>
                </a:ext>
              </a:extLst>
            </p:cNvPr>
            <p:cNvSpPr/>
            <p:nvPr/>
          </p:nvSpPr>
          <p:spPr>
            <a:xfrm rot="5400000">
              <a:off x="2251807" y="3366256"/>
              <a:ext cx="2670801" cy="637764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88B351C9-38BC-4061-98EF-D8FF8F2324DC}"/>
                </a:ext>
              </a:extLst>
            </p:cNvPr>
            <p:cNvSpPr/>
            <p:nvPr/>
          </p:nvSpPr>
          <p:spPr>
            <a:xfrm rot="577091">
              <a:off x="1823537" y="4751163"/>
              <a:ext cx="190347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14CCA03-D0D1-4BC8-B4F5-6E4DCEC592B3}"/>
                </a:ext>
              </a:extLst>
            </p:cNvPr>
            <p:cNvSpPr/>
            <p:nvPr/>
          </p:nvSpPr>
          <p:spPr>
            <a:xfrm rot="20903281">
              <a:off x="582659" y="4751866"/>
              <a:ext cx="190347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BF4F1F1E-718E-4AE2-A6D0-46BD2F873670}"/>
                </a:ext>
              </a:extLst>
            </p:cNvPr>
            <p:cNvSpPr/>
            <p:nvPr/>
          </p:nvSpPr>
          <p:spPr>
            <a:xfrm>
              <a:off x="681622" y="2124185"/>
              <a:ext cx="2976581" cy="3085568"/>
            </a:xfrm>
            <a:custGeom>
              <a:avLst/>
              <a:gdLst>
                <a:gd name="connsiteX0" fmla="*/ 0 w 4403187"/>
                <a:gd name="connsiteY0" fmla="*/ 0 h 4564408"/>
                <a:gd name="connsiteX1" fmla="*/ 301828 w 4403187"/>
                <a:gd name="connsiteY1" fmla="*/ 0 h 4564408"/>
                <a:gd name="connsiteX2" fmla="*/ 301828 w 4403187"/>
                <a:gd name="connsiteY2" fmla="*/ 135355 h 4564408"/>
                <a:gd name="connsiteX3" fmla="*/ 285308 w 4403187"/>
                <a:gd name="connsiteY3" fmla="*/ 138691 h 4564408"/>
                <a:gd name="connsiteX4" fmla="*/ 194445 w 4403187"/>
                <a:gd name="connsiteY4" fmla="*/ 275771 h 4564408"/>
                <a:gd name="connsiteX5" fmla="*/ 343217 w 4403187"/>
                <a:gd name="connsiteY5" fmla="*/ 424542 h 4564408"/>
                <a:gd name="connsiteX6" fmla="*/ 491988 w 4403187"/>
                <a:gd name="connsiteY6" fmla="*/ 275771 h 4564408"/>
                <a:gd name="connsiteX7" fmla="*/ 401125 w 4403187"/>
                <a:gd name="connsiteY7" fmla="*/ 138691 h 4564408"/>
                <a:gd name="connsiteX8" fmla="*/ 384605 w 4403187"/>
                <a:gd name="connsiteY8" fmla="*/ 135355 h 4564408"/>
                <a:gd name="connsiteX9" fmla="*/ 384605 w 4403187"/>
                <a:gd name="connsiteY9" fmla="*/ 0 h 4564408"/>
                <a:gd name="connsiteX10" fmla="*/ 793817 w 4403187"/>
                <a:gd name="connsiteY10" fmla="*/ 0 h 4564408"/>
                <a:gd name="connsiteX11" fmla="*/ 793817 w 4403187"/>
                <a:gd name="connsiteY11" fmla="*/ 135355 h 4564408"/>
                <a:gd name="connsiteX12" fmla="*/ 777297 w 4403187"/>
                <a:gd name="connsiteY12" fmla="*/ 138691 h 4564408"/>
                <a:gd name="connsiteX13" fmla="*/ 686434 w 4403187"/>
                <a:gd name="connsiteY13" fmla="*/ 275771 h 4564408"/>
                <a:gd name="connsiteX14" fmla="*/ 835206 w 4403187"/>
                <a:gd name="connsiteY14" fmla="*/ 424542 h 4564408"/>
                <a:gd name="connsiteX15" fmla="*/ 983977 w 4403187"/>
                <a:gd name="connsiteY15" fmla="*/ 275771 h 4564408"/>
                <a:gd name="connsiteX16" fmla="*/ 893114 w 4403187"/>
                <a:gd name="connsiteY16" fmla="*/ 138691 h 4564408"/>
                <a:gd name="connsiteX17" fmla="*/ 876594 w 4403187"/>
                <a:gd name="connsiteY17" fmla="*/ 135355 h 4564408"/>
                <a:gd name="connsiteX18" fmla="*/ 876594 w 4403187"/>
                <a:gd name="connsiteY18" fmla="*/ 0 h 4564408"/>
                <a:gd name="connsiteX19" fmla="*/ 1285806 w 4403187"/>
                <a:gd name="connsiteY19" fmla="*/ 0 h 4564408"/>
                <a:gd name="connsiteX20" fmla="*/ 1285806 w 4403187"/>
                <a:gd name="connsiteY20" fmla="*/ 135355 h 4564408"/>
                <a:gd name="connsiteX21" fmla="*/ 1269286 w 4403187"/>
                <a:gd name="connsiteY21" fmla="*/ 138691 h 4564408"/>
                <a:gd name="connsiteX22" fmla="*/ 1178423 w 4403187"/>
                <a:gd name="connsiteY22" fmla="*/ 275771 h 4564408"/>
                <a:gd name="connsiteX23" fmla="*/ 1327195 w 4403187"/>
                <a:gd name="connsiteY23" fmla="*/ 424542 h 4564408"/>
                <a:gd name="connsiteX24" fmla="*/ 1475966 w 4403187"/>
                <a:gd name="connsiteY24" fmla="*/ 275771 h 4564408"/>
                <a:gd name="connsiteX25" fmla="*/ 1385103 w 4403187"/>
                <a:gd name="connsiteY25" fmla="*/ 138691 h 4564408"/>
                <a:gd name="connsiteX26" fmla="*/ 1368583 w 4403187"/>
                <a:gd name="connsiteY26" fmla="*/ 135355 h 4564408"/>
                <a:gd name="connsiteX27" fmla="*/ 1368583 w 4403187"/>
                <a:gd name="connsiteY27" fmla="*/ 0 h 4564408"/>
                <a:gd name="connsiteX28" fmla="*/ 1777795 w 4403187"/>
                <a:gd name="connsiteY28" fmla="*/ 0 h 4564408"/>
                <a:gd name="connsiteX29" fmla="*/ 1777795 w 4403187"/>
                <a:gd name="connsiteY29" fmla="*/ 135355 h 4564408"/>
                <a:gd name="connsiteX30" fmla="*/ 1761275 w 4403187"/>
                <a:gd name="connsiteY30" fmla="*/ 138691 h 4564408"/>
                <a:gd name="connsiteX31" fmla="*/ 1670412 w 4403187"/>
                <a:gd name="connsiteY31" fmla="*/ 275771 h 4564408"/>
                <a:gd name="connsiteX32" fmla="*/ 1819184 w 4403187"/>
                <a:gd name="connsiteY32" fmla="*/ 424542 h 4564408"/>
                <a:gd name="connsiteX33" fmla="*/ 1967955 w 4403187"/>
                <a:gd name="connsiteY33" fmla="*/ 275771 h 4564408"/>
                <a:gd name="connsiteX34" fmla="*/ 1877092 w 4403187"/>
                <a:gd name="connsiteY34" fmla="*/ 138691 h 4564408"/>
                <a:gd name="connsiteX35" fmla="*/ 1860572 w 4403187"/>
                <a:gd name="connsiteY35" fmla="*/ 135355 h 4564408"/>
                <a:gd name="connsiteX36" fmla="*/ 1860572 w 4403187"/>
                <a:gd name="connsiteY36" fmla="*/ 0 h 4564408"/>
                <a:gd name="connsiteX37" fmla="*/ 2269784 w 4403187"/>
                <a:gd name="connsiteY37" fmla="*/ 0 h 4564408"/>
                <a:gd name="connsiteX38" fmla="*/ 2269784 w 4403187"/>
                <a:gd name="connsiteY38" fmla="*/ 135355 h 4564408"/>
                <a:gd name="connsiteX39" fmla="*/ 2253264 w 4403187"/>
                <a:gd name="connsiteY39" fmla="*/ 138691 h 4564408"/>
                <a:gd name="connsiteX40" fmla="*/ 2162401 w 4403187"/>
                <a:gd name="connsiteY40" fmla="*/ 275771 h 4564408"/>
                <a:gd name="connsiteX41" fmla="*/ 2311173 w 4403187"/>
                <a:gd name="connsiteY41" fmla="*/ 424542 h 4564408"/>
                <a:gd name="connsiteX42" fmla="*/ 2459944 w 4403187"/>
                <a:gd name="connsiteY42" fmla="*/ 275771 h 4564408"/>
                <a:gd name="connsiteX43" fmla="*/ 2369081 w 4403187"/>
                <a:gd name="connsiteY43" fmla="*/ 138691 h 4564408"/>
                <a:gd name="connsiteX44" fmla="*/ 2352561 w 4403187"/>
                <a:gd name="connsiteY44" fmla="*/ 135355 h 4564408"/>
                <a:gd name="connsiteX45" fmla="*/ 2352561 w 4403187"/>
                <a:gd name="connsiteY45" fmla="*/ 0 h 4564408"/>
                <a:gd name="connsiteX46" fmla="*/ 2761773 w 4403187"/>
                <a:gd name="connsiteY46" fmla="*/ 0 h 4564408"/>
                <a:gd name="connsiteX47" fmla="*/ 2761773 w 4403187"/>
                <a:gd name="connsiteY47" fmla="*/ 135355 h 4564408"/>
                <a:gd name="connsiteX48" fmla="*/ 2745253 w 4403187"/>
                <a:gd name="connsiteY48" fmla="*/ 138691 h 4564408"/>
                <a:gd name="connsiteX49" fmla="*/ 2654390 w 4403187"/>
                <a:gd name="connsiteY49" fmla="*/ 275771 h 4564408"/>
                <a:gd name="connsiteX50" fmla="*/ 2803162 w 4403187"/>
                <a:gd name="connsiteY50" fmla="*/ 424542 h 4564408"/>
                <a:gd name="connsiteX51" fmla="*/ 2951933 w 4403187"/>
                <a:gd name="connsiteY51" fmla="*/ 275771 h 4564408"/>
                <a:gd name="connsiteX52" fmla="*/ 2861070 w 4403187"/>
                <a:gd name="connsiteY52" fmla="*/ 138691 h 4564408"/>
                <a:gd name="connsiteX53" fmla="*/ 2844550 w 4403187"/>
                <a:gd name="connsiteY53" fmla="*/ 135355 h 4564408"/>
                <a:gd name="connsiteX54" fmla="*/ 2844550 w 4403187"/>
                <a:gd name="connsiteY54" fmla="*/ 0 h 4564408"/>
                <a:gd name="connsiteX55" fmla="*/ 3253762 w 4403187"/>
                <a:gd name="connsiteY55" fmla="*/ 0 h 4564408"/>
                <a:gd name="connsiteX56" fmla="*/ 3253762 w 4403187"/>
                <a:gd name="connsiteY56" fmla="*/ 135355 h 4564408"/>
                <a:gd name="connsiteX57" fmla="*/ 3237242 w 4403187"/>
                <a:gd name="connsiteY57" fmla="*/ 138691 h 4564408"/>
                <a:gd name="connsiteX58" fmla="*/ 3146379 w 4403187"/>
                <a:gd name="connsiteY58" fmla="*/ 275771 h 4564408"/>
                <a:gd name="connsiteX59" fmla="*/ 3295151 w 4403187"/>
                <a:gd name="connsiteY59" fmla="*/ 424542 h 4564408"/>
                <a:gd name="connsiteX60" fmla="*/ 3443922 w 4403187"/>
                <a:gd name="connsiteY60" fmla="*/ 275771 h 4564408"/>
                <a:gd name="connsiteX61" fmla="*/ 3353059 w 4403187"/>
                <a:gd name="connsiteY61" fmla="*/ 138691 h 4564408"/>
                <a:gd name="connsiteX62" fmla="*/ 3336539 w 4403187"/>
                <a:gd name="connsiteY62" fmla="*/ 135355 h 4564408"/>
                <a:gd name="connsiteX63" fmla="*/ 3336539 w 4403187"/>
                <a:gd name="connsiteY63" fmla="*/ 0 h 4564408"/>
                <a:gd name="connsiteX64" fmla="*/ 3745751 w 4403187"/>
                <a:gd name="connsiteY64" fmla="*/ 0 h 4564408"/>
                <a:gd name="connsiteX65" fmla="*/ 3745751 w 4403187"/>
                <a:gd name="connsiteY65" fmla="*/ 135355 h 4564408"/>
                <a:gd name="connsiteX66" fmla="*/ 3729231 w 4403187"/>
                <a:gd name="connsiteY66" fmla="*/ 138691 h 4564408"/>
                <a:gd name="connsiteX67" fmla="*/ 3638368 w 4403187"/>
                <a:gd name="connsiteY67" fmla="*/ 275771 h 4564408"/>
                <a:gd name="connsiteX68" fmla="*/ 3787140 w 4403187"/>
                <a:gd name="connsiteY68" fmla="*/ 424542 h 4564408"/>
                <a:gd name="connsiteX69" fmla="*/ 3935911 w 4403187"/>
                <a:gd name="connsiteY69" fmla="*/ 275771 h 4564408"/>
                <a:gd name="connsiteX70" fmla="*/ 3845048 w 4403187"/>
                <a:gd name="connsiteY70" fmla="*/ 138691 h 4564408"/>
                <a:gd name="connsiteX71" fmla="*/ 3828528 w 4403187"/>
                <a:gd name="connsiteY71" fmla="*/ 135355 h 4564408"/>
                <a:gd name="connsiteX72" fmla="*/ 3828528 w 4403187"/>
                <a:gd name="connsiteY72" fmla="*/ 0 h 4564408"/>
                <a:gd name="connsiteX73" fmla="*/ 4403187 w 4403187"/>
                <a:gd name="connsiteY73" fmla="*/ 0 h 4564408"/>
                <a:gd name="connsiteX74" fmla="*/ 4403187 w 4403187"/>
                <a:gd name="connsiteY74" fmla="*/ 4564408 h 4564408"/>
                <a:gd name="connsiteX75" fmla="*/ 0 w 4403187"/>
                <a:gd name="connsiteY75" fmla="*/ 4564408 h 45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403187" h="4564408">
                  <a:moveTo>
                    <a:pt x="0" y="0"/>
                  </a:moveTo>
                  <a:lnTo>
                    <a:pt x="301828" y="0"/>
                  </a:lnTo>
                  <a:lnTo>
                    <a:pt x="301828" y="135355"/>
                  </a:lnTo>
                  <a:lnTo>
                    <a:pt x="285308" y="138691"/>
                  </a:lnTo>
                  <a:cubicBezTo>
                    <a:pt x="231912" y="161275"/>
                    <a:pt x="194445" y="214148"/>
                    <a:pt x="194445" y="275771"/>
                  </a:cubicBezTo>
                  <a:cubicBezTo>
                    <a:pt x="194445" y="357935"/>
                    <a:pt x="261053" y="424542"/>
                    <a:pt x="343217" y="424542"/>
                  </a:cubicBezTo>
                  <a:cubicBezTo>
                    <a:pt x="425381" y="424542"/>
                    <a:pt x="491988" y="357935"/>
                    <a:pt x="491988" y="275771"/>
                  </a:cubicBezTo>
                  <a:cubicBezTo>
                    <a:pt x="491988" y="214148"/>
                    <a:pt x="454522" y="161275"/>
                    <a:pt x="401125" y="138691"/>
                  </a:cubicBezTo>
                  <a:lnTo>
                    <a:pt x="384605" y="135355"/>
                  </a:lnTo>
                  <a:lnTo>
                    <a:pt x="384605" y="0"/>
                  </a:lnTo>
                  <a:lnTo>
                    <a:pt x="793817" y="0"/>
                  </a:lnTo>
                  <a:lnTo>
                    <a:pt x="793817" y="135355"/>
                  </a:lnTo>
                  <a:lnTo>
                    <a:pt x="777297" y="138691"/>
                  </a:lnTo>
                  <a:cubicBezTo>
                    <a:pt x="723901" y="161275"/>
                    <a:pt x="686434" y="214148"/>
                    <a:pt x="686434" y="275771"/>
                  </a:cubicBezTo>
                  <a:cubicBezTo>
                    <a:pt x="686434" y="357935"/>
                    <a:pt x="753042" y="424542"/>
                    <a:pt x="835206" y="424542"/>
                  </a:cubicBezTo>
                  <a:cubicBezTo>
                    <a:pt x="917370" y="424542"/>
                    <a:pt x="983977" y="357935"/>
                    <a:pt x="983977" y="275771"/>
                  </a:cubicBezTo>
                  <a:cubicBezTo>
                    <a:pt x="983977" y="214148"/>
                    <a:pt x="946511" y="161275"/>
                    <a:pt x="893114" y="138691"/>
                  </a:cubicBezTo>
                  <a:lnTo>
                    <a:pt x="876594" y="135355"/>
                  </a:lnTo>
                  <a:lnTo>
                    <a:pt x="876594" y="0"/>
                  </a:lnTo>
                  <a:lnTo>
                    <a:pt x="1285806" y="0"/>
                  </a:lnTo>
                  <a:lnTo>
                    <a:pt x="1285806" y="135355"/>
                  </a:lnTo>
                  <a:lnTo>
                    <a:pt x="1269286" y="138691"/>
                  </a:lnTo>
                  <a:cubicBezTo>
                    <a:pt x="1215890" y="161275"/>
                    <a:pt x="1178423" y="214148"/>
                    <a:pt x="1178423" y="275771"/>
                  </a:cubicBezTo>
                  <a:cubicBezTo>
                    <a:pt x="1178423" y="357935"/>
                    <a:pt x="1245031" y="424542"/>
                    <a:pt x="1327195" y="424542"/>
                  </a:cubicBezTo>
                  <a:cubicBezTo>
                    <a:pt x="1409359" y="424542"/>
                    <a:pt x="1475966" y="357935"/>
                    <a:pt x="1475966" y="275771"/>
                  </a:cubicBezTo>
                  <a:cubicBezTo>
                    <a:pt x="1475966" y="214148"/>
                    <a:pt x="1438500" y="161275"/>
                    <a:pt x="1385103" y="138691"/>
                  </a:cubicBezTo>
                  <a:lnTo>
                    <a:pt x="1368583" y="135355"/>
                  </a:lnTo>
                  <a:lnTo>
                    <a:pt x="1368583" y="0"/>
                  </a:lnTo>
                  <a:lnTo>
                    <a:pt x="1777795" y="0"/>
                  </a:lnTo>
                  <a:lnTo>
                    <a:pt x="1777795" y="135355"/>
                  </a:lnTo>
                  <a:lnTo>
                    <a:pt x="1761275" y="138691"/>
                  </a:lnTo>
                  <a:cubicBezTo>
                    <a:pt x="1707879" y="161275"/>
                    <a:pt x="1670412" y="214148"/>
                    <a:pt x="1670412" y="275771"/>
                  </a:cubicBezTo>
                  <a:cubicBezTo>
                    <a:pt x="1670412" y="357935"/>
                    <a:pt x="1737020" y="424542"/>
                    <a:pt x="1819184" y="424542"/>
                  </a:cubicBezTo>
                  <a:cubicBezTo>
                    <a:pt x="1901348" y="424542"/>
                    <a:pt x="1967955" y="357935"/>
                    <a:pt x="1967955" y="275771"/>
                  </a:cubicBezTo>
                  <a:cubicBezTo>
                    <a:pt x="1967955" y="214148"/>
                    <a:pt x="1930489" y="161275"/>
                    <a:pt x="1877092" y="138691"/>
                  </a:cubicBezTo>
                  <a:lnTo>
                    <a:pt x="1860572" y="135355"/>
                  </a:lnTo>
                  <a:lnTo>
                    <a:pt x="1860572" y="0"/>
                  </a:lnTo>
                  <a:lnTo>
                    <a:pt x="2269784" y="0"/>
                  </a:lnTo>
                  <a:lnTo>
                    <a:pt x="2269784" y="135355"/>
                  </a:lnTo>
                  <a:lnTo>
                    <a:pt x="2253264" y="138691"/>
                  </a:lnTo>
                  <a:cubicBezTo>
                    <a:pt x="2199868" y="161275"/>
                    <a:pt x="2162401" y="214148"/>
                    <a:pt x="2162401" y="275771"/>
                  </a:cubicBezTo>
                  <a:cubicBezTo>
                    <a:pt x="2162401" y="357935"/>
                    <a:pt x="2229009" y="424542"/>
                    <a:pt x="2311173" y="424542"/>
                  </a:cubicBezTo>
                  <a:cubicBezTo>
                    <a:pt x="2393337" y="424542"/>
                    <a:pt x="2459944" y="357935"/>
                    <a:pt x="2459944" y="275771"/>
                  </a:cubicBezTo>
                  <a:cubicBezTo>
                    <a:pt x="2459944" y="214148"/>
                    <a:pt x="2422478" y="161275"/>
                    <a:pt x="2369081" y="138691"/>
                  </a:cubicBezTo>
                  <a:lnTo>
                    <a:pt x="2352561" y="135355"/>
                  </a:lnTo>
                  <a:lnTo>
                    <a:pt x="2352561" y="0"/>
                  </a:lnTo>
                  <a:lnTo>
                    <a:pt x="2761773" y="0"/>
                  </a:lnTo>
                  <a:lnTo>
                    <a:pt x="2761773" y="135355"/>
                  </a:lnTo>
                  <a:lnTo>
                    <a:pt x="2745253" y="138691"/>
                  </a:lnTo>
                  <a:cubicBezTo>
                    <a:pt x="2691857" y="161275"/>
                    <a:pt x="2654390" y="214148"/>
                    <a:pt x="2654390" y="275771"/>
                  </a:cubicBezTo>
                  <a:cubicBezTo>
                    <a:pt x="2654390" y="357935"/>
                    <a:pt x="2720998" y="424542"/>
                    <a:pt x="2803162" y="424542"/>
                  </a:cubicBezTo>
                  <a:cubicBezTo>
                    <a:pt x="2885326" y="424542"/>
                    <a:pt x="2951933" y="357935"/>
                    <a:pt x="2951933" y="275771"/>
                  </a:cubicBezTo>
                  <a:cubicBezTo>
                    <a:pt x="2951933" y="214148"/>
                    <a:pt x="2914467" y="161275"/>
                    <a:pt x="2861070" y="138691"/>
                  </a:cubicBezTo>
                  <a:lnTo>
                    <a:pt x="2844550" y="135355"/>
                  </a:lnTo>
                  <a:lnTo>
                    <a:pt x="2844550" y="0"/>
                  </a:lnTo>
                  <a:lnTo>
                    <a:pt x="3253762" y="0"/>
                  </a:lnTo>
                  <a:lnTo>
                    <a:pt x="3253762" y="135355"/>
                  </a:lnTo>
                  <a:lnTo>
                    <a:pt x="3237242" y="138691"/>
                  </a:lnTo>
                  <a:cubicBezTo>
                    <a:pt x="3183846" y="161275"/>
                    <a:pt x="3146379" y="214148"/>
                    <a:pt x="3146379" y="275771"/>
                  </a:cubicBezTo>
                  <a:cubicBezTo>
                    <a:pt x="3146379" y="357935"/>
                    <a:pt x="3212987" y="424542"/>
                    <a:pt x="3295151" y="424542"/>
                  </a:cubicBezTo>
                  <a:cubicBezTo>
                    <a:pt x="3377315" y="424542"/>
                    <a:pt x="3443922" y="357935"/>
                    <a:pt x="3443922" y="275771"/>
                  </a:cubicBezTo>
                  <a:cubicBezTo>
                    <a:pt x="3443922" y="214148"/>
                    <a:pt x="3406456" y="161275"/>
                    <a:pt x="3353059" y="138691"/>
                  </a:cubicBezTo>
                  <a:lnTo>
                    <a:pt x="3336539" y="135355"/>
                  </a:lnTo>
                  <a:lnTo>
                    <a:pt x="3336539" y="0"/>
                  </a:lnTo>
                  <a:lnTo>
                    <a:pt x="3745751" y="0"/>
                  </a:lnTo>
                  <a:lnTo>
                    <a:pt x="3745751" y="135355"/>
                  </a:lnTo>
                  <a:lnTo>
                    <a:pt x="3729231" y="138691"/>
                  </a:lnTo>
                  <a:cubicBezTo>
                    <a:pt x="3675835" y="161275"/>
                    <a:pt x="3638368" y="214148"/>
                    <a:pt x="3638368" y="275771"/>
                  </a:cubicBezTo>
                  <a:cubicBezTo>
                    <a:pt x="3638368" y="357935"/>
                    <a:pt x="3704976" y="424542"/>
                    <a:pt x="3787140" y="424542"/>
                  </a:cubicBezTo>
                  <a:cubicBezTo>
                    <a:pt x="3869304" y="424542"/>
                    <a:pt x="3935911" y="357935"/>
                    <a:pt x="3935911" y="275771"/>
                  </a:cubicBezTo>
                  <a:cubicBezTo>
                    <a:pt x="3935911" y="214148"/>
                    <a:pt x="3898445" y="161275"/>
                    <a:pt x="3845048" y="138691"/>
                  </a:cubicBezTo>
                  <a:lnTo>
                    <a:pt x="3828528" y="135355"/>
                  </a:lnTo>
                  <a:lnTo>
                    <a:pt x="3828528" y="0"/>
                  </a:lnTo>
                  <a:lnTo>
                    <a:pt x="4403187" y="0"/>
                  </a:lnTo>
                  <a:lnTo>
                    <a:pt x="4403187" y="4564408"/>
                  </a:lnTo>
                  <a:lnTo>
                    <a:pt x="0" y="4564408"/>
                  </a:lnTo>
                  <a:close/>
                </a:path>
              </a:pathLst>
            </a:custGeom>
            <a:solidFill>
              <a:srgbClr val="F7F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65096927-D3AD-4142-AAD4-075171DD9BBF}"/>
                </a:ext>
              </a:extLst>
            </p:cNvPr>
            <p:cNvSpPr/>
            <p:nvPr/>
          </p:nvSpPr>
          <p:spPr>
            <a:xfrm>
              <a:off x="681620" y="2521334"/>
              <a:ext cx="2976582" cy="6671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40B12665-63D4-4E41-8F5D-EC25B831BE25}"/>
                </a:ext>
              </a:extLst>
            </p:cNvPr>
            <p:cNvSpPr txBox="1"/>
            <p:nvPr/>
          </p:nvSpPr>
          <p:spPr>
            <a:xfrm>
              <a:off x="2244230" y="2564356"/>
              <a:ext cx="12373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spc="3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০১</a:t>
              </a:r>
              <a:endParaRPr lang="en-US" sz="3200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83AAFC8F-F3FD-4273-B70B-AB9368A21828}"/>
                </a:ext>
              </a:extLst>
            </p:cNvPr>
            <p:cNvGrpSpPr/>
            <p:nvPr/>
          </p:nvGrpSpPr>
          <p:grpSpPr>
            <a:xfrm>
              <a:off x="943443" y="3666969"/>
              <a:ext cx="2452936" cy="1118539"/>
              <a:chOff x="1016001" y="3614225"/>
              <a:chExt cx="3628571" cy="1654628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1F5B3631-487B-410C-8004-821822722754}"/>
                  </a:ext>
                </a:extLst>
              </p:cNvPr>
              <p:cNvCxnSpPr/>
              <p:nvPr/>
            </p:nvCxnSpPr>
            <p:spPr>
              <a:xfrm>
                <a:off x="1016001" y="3614225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91161CF7-0814-4731-B6F8-3517496A0816}"/>
                  </a:ext>
                </a:extLst>
              </p:cNvPr>
              <p:cNvCxnSpPr/>
              <p:nvPr/>
            </p:nvCxnSpPr>
            <p:spPr>
              <a:xfrm>
                <a:off x="1016001" y="4027882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DE75278B-CCA0-4076-965B-89D6D5329CC1}"/>
                  </a:ext>
                </a:extLst>
              </p:cNvPr>
              <p:cNvCxnSpPr/>
              <p:nvPr/>
            </p:nvCxnSpPr>
            <p:spPr>
              <a:xfrm>
                <a:off x="1016001" y="4441539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11890376-9BA1-46B0-9C6E-F3AACD924AAD}"/>
                  </a:ext>
                </a:extLst>
              </p:cNvPr>
              <p:cNvCxnSpPr/>
              <p:nvPr/>
            </p:nvCxnSpPr>
            <p:spPr>
              <a:xfrm>
                <a:off x="1016001" y="4855196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B76D7A1F-DBD1-4D33-93F1-49F67F69DC96}"/>
                  </a:ext>
                </a:extLst>
              </p:cNvPr>
              <p:cNvCxnSpPr/>
              <p:nvPr/>
            </p:nvCxnSpPr>
            <p:spPr>
              <a:xfrm>
                <a:off x="1016001" y="5268853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0F2F40C-DE15-4A65-B76B-33A5954CEB8F}"/>
                </a:ext>
              </a:extLst>
            </p:cNvPr>
            <p:cNvSpPr txBox="1"/>
            <p:nvPr/>
          </p:nvSpPr>
          <p:spPr>
            <a:xfrm>
              <a:off x="681622" y="3573627"/>
              <a:ext cx="29765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মুক্তির</a:t>
              </a:r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ধারনা</a:t>
              </a:r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বৈশিষ্ট্য</a:t>
              </a:r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2C0F798F-7B2C-4530-B23C-4343862BA708}"/>
              </a:ext>
            </a:extLst>
          </p:cNvPr>
          <p:cNvSpPr/>
          <p:nvPr/>
        </p:nvSpPr>
        <p:spPr>
          <a:xfrm>
            <a:off x="174171" y="1701294"/>
            <a:ext cx="896471" cy="972660"/>
          </a:xfrm>
          <a:custGeom>
            <a:avLst/>
            <a:gdLst>
              <a:gd name="connsiteX0" fmla="*/ 87086 w 1553029"/>
              <a:gd name="connsiteY0" fmla="*/ 856343 h 1219200"/>
              <a:gd name="connsiteX1" fmla="*/ 1132115 w 1553029"/>
              <a:gd name="connsiteY1" fmla="*/ 0 h 1219200"/>
              <a:gd name="connsiteX2" fmla="*/ 1146629 w 1553029"/>
              <a:gd name="connsiteY2" fmla="*/ 159657 h 1219200"/>
              <a:gd name="connsiteX3" fmla="*/ 1248229 w 1553029"/>
              <a:gd name="connsiteY3" fmla="*/ 116114 h 1219200"/>
              <a:gd name="connsiteX4" fmla="*/ 1233715 w 1553029"/>
              <a:gd name="connsiteY4" fmla="*/ 275771 h 1219200"/>
              <a:gd name="connsiteX5" fmla="*/ 1378858 w 1553029"/>
              <a:gd name="connsiteY5" fmla="*/ 217714 h 1219200"/>
              <a:gd name="connsiteX6" fmla="*/ 1349829 w 1553029"/>
              <a:gd name="connsiteY6" fmla="*/ 348343 h 1219200"/>
              <a:gd name="connsiteX7" fmla="*/ 1451429 w 1553029"/>
              <a:gd name="connsiteY7" fmla="*/ 333828 h 1219200"/>
              <a:gd name="connsiteX8" fmla="*/ 1436915 w 1553029"/>
              <a:gd name="connsiteY8" fmla="*/ 406400 h 1219200"/>
              <a:gd name="connsiteX9" fmla="*/ 1553029 w 1553029"/>
              <a:gd name="connsiteY9" fmla="*/ 377371 h 1219200"/>
              <a:gd name="connsiteX10" fmla="*/ 435429 w 1553029"/>
              <a:gd name="connsiteY10" fmla="*/ 1219200 h 1219200"/>
              <a:gd name="connsiteX11" fmla="*/ 435429 w 1553029"/>
              <a:gd name="connsiteY11" fmla="*/ 1132114 h 1219200"/>
              <a:gd name="connsiteX12" fmla="*/ 319315 w 1553029"/>
              <a:gd name="connsiteY12" fmla="*/ 1161143 h 1219200"/>
              <a:gd name="connsiteX13" fmla="*/ 319315 w 1553029"/>
              <a:gd name="connsiteY13" fmla="*/ 1045028 h 1219200"/>
              <a:gd name="connsiteX14" fmla="*/ 174172 w 1553029"/>
              <a:gd name="connsiteY14" fmla="*/ 1088571 h 1219200"/>
              <a:gd name="connsiteX15" fmla="*/ 188686 w 1553029"/>
              <a:gd name="connsiteY15" fmla="*/ 957943 h 1219200"/>
              <a:gd name="connsiteX16" fmla="*/ 29029 w 1553029"/>
              <a:gd name="connsiteY16" fmla="*/ 972457 h 1219200"/>
              <a:gd name="connsiteX17" fmla="*/ 101600 w 1553029"/>
              <a:gd name="connsiteY17" fmla="*/ 928914 h 1219200"/>
              <a:gd name="connsiteX18" fmla="*/ 0 w 1553029"/>
              <a:gd name="connsiteY18" fmla="*/ 928914 h 1219200"/>
              <a:gd name="connsiteX19" fmla="*/ 87086 w 1553029"/>
              <a:gd name="connsiteY19" fmla="*/ 856343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53029" h="1219200">
                <a:moveTo>
                  <a:pt x="87086" y="856343"/>
                </a:moveTo>
                <a:lnTo>
                  <a:pt x="1132115" y="0"/>
                </a:lnTo>
                <a:lnTo>
                  <a:pt x="1146629" y="159657"/>
                </a:lnTo>
                <a:lnTo>
                  <a:pt x="1248229" y="116114"/>
                </a:lnTo>
                <a:lnTo>
                  <a:pt x="1233715" y="275771"/>
                </a:lnTo>
                <a:lnTo>
                  <a:pt x="1378858" y="217714"/>
                </a:lnTo>
                <a:lnTo>
                  <a:pt x="1349829" y="348343"/>
                </a:lnTo>
                <a:lnTo>
                  <a:pt x="1451429" y="333828"/>
                </a:lnTo>
                <a:lnTo>
                  <a:pt x="1436915" y="406400"/>
                </a:lnTo>
                <a:lnTo>
                  <a:pt x="1553029" y="377371"/>
                </a:lnTo>
                <a:lnTo>
                  <a:pt x="435429" y="1219200"/>
                </a:lnTo>
                <a:lnTo>
                  <a:pt x="435429" y="1132114"/>
                </a:lnTo>
                <a:lnTo>
                  <a:pt x="319315" y="1161143"/>
                </a:lnTo>
                <a:lnTo>
                  <a:pt x="319315" y="1045028"/>
                </a:lnTo>
                <a:lnTo>
                  <a:pt x="174172" y="1088571"/>
                </a:lnTo>
                <a:lnTo>
                  <a:pt x="188686" y="957943"/>
                </a:lnTo>
                <a:lnTo>
                  <a:pt x="29029" y="972457"/>
                </a:lnTo>
                <a:lnTo>
                  <a:pt x="101600" y="928914"/>
                </a:lnTo>
                <a:lnTo>
                  <a:pt x="0" y="928914"/>
                </a:lnTo>
                <a:lnTo>
                  <a:pt x="87086" y="856343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D219A9B-2CBC-4692-9CAD-E848BEBF4E0C}"/>
              </a:ext>
            </a:extLst>
          </p:cNvPr>
          <p:cNvGrpSpPr/>
          <p:nvPr/>
        </p:nvGrpSpPr>
        <p:grpSpPr>
          <a:xfrm>
            <a:off x="3403862" y="2124186"/>
            <a:ext cx="2492367" cy="3265445"/>
            <a:chOff x="4538482" y="2124185"/>
            <a:chExt cx="3323156" cy="3265445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8AA187E6-259A-4BEA-ADE5-EF82CF640413}"/>
                </a:ext>
              </a:extLst>
            </p:cNvPr>
            <p:cNvSpPr/>
            <p:nvPr/>
          </p:nvSpPr>
          <p:spPr>
            <a:xfrm rot="5400000">
              <a:off x="6207355" y="3348087"/>
              <a:ext cx="2670801" cy="637764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AC550EDA-5852-4602-8ECD-EB80D8B8A240}"/>
                </a:ext>
              </a:extLst>
            </p:cNvPr>
            <p:cNvSpPr/>
            <p:nvPr/>
          </p:nvSpPr>
          <p:spPr>
            <a:xfrm rot="577091">
              <a:off x="5779360" y="4751163"/>
              <a:ext cx="190347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EECA927-03C2-4395-A641-A7F03ABD2992}"/>
                </a:ext>
              </a:extLst>
            </p:cNvPr>
            <p:cNvSpPr/>
            <p:nvPr/>
          </p:nvSpPr>
          <p:spPr>
            <a:xfrm rot="20903281">
              <a:off x="4538482" y="4751866"/>
              <a:ext cx="190347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A3A56747-3372-4622-AEE9-44EEED70BD7F}"/>
                </a:ext>
              </a:extLst>
            </p:cNvPr>
            <p:cNvSpPr/>
            <p:nvPr/>
          </p:nvSpPr>
          <p:spPr>
            <a:xfrm>
              <a:off x="4637445" y="2124185"/>
              <a:ext cx="2976581" cy="3085568"/>
            </a:xfrm>
            <a:custGeom>
              <a:avLst/>
              <a:gdLst>
                <a:gd name="connsiteX0" fmla="*/ 0 w 4403187"/>
                <a:gd name="connsiteY0" fmla="*/ 0 h 4564408"/>
                <a:gd name="connsiteX1" fmla="*/ 301828 w 4403187"/>
                <a:gd name="connsiteY1" fmla="*/ 0 h 4564408"/>
                <a:gd name="connsiteX2" fmla="*/ 301828 w 4403187"/>
                <a:gd name="connsiteY2" fmla="*/ 135355 h 4564408"/>
                <a:gd name="connsiteX3" fmla="*/ 285308 w 4403187"/>
                <a:gd name="connsiteY3" fmla="*/ 138691 h 4564408"/>
                <a:gd name="connsiteX4" fmla="*/ 194445 w 4403187"/>
                <a:gd name="connsiteY4" fmla="*/ 275771 h 4564408"/>
                <a:gd name="connsiteX5" fmla="*/ 343217 w 4403187"/>
                <a:gd name="connsiteY5" fmla="*/ 424542 h 4564408"/>
                <a:gd name="connsiteX6" fmla="*/ 491988 w 4403187"/>
                <a:gd name="connsiteY6" fmla="*/ 275771 h 4564408"/>
                <a:gd name="connsiteX7" fmla="*/ 401125 w 4403187"/>
                <a:gd name="connsiteY7" fmla="*/ 138691 h 4564408"/>
                <a:gd name="connsiteX8" fmla="*/ 384605 w 4403187"/>
                <a:gd name="connsiteY8" fmla="*/ 135355 h 4564408"/>
                <a:gd name="connsiteX9" fmla="*/ 384605 w 4403187"/>
                <a:gd name="connsiteY9" fmla="*/ 0 h 4564408"/>
                <a:gd name="connsiteX10" fmla="*/ 793817 w 4403187"/>
                <a:gd name="connsiteY10" fmla="*/ 0 h 4564408"/>
                <a:gd name="connsiteX11" fmla="*/ 793817 w 4403187"/>
                <a:gd name="connsiteY11" fmla="*/ 135355 h 4564408"/>
                <a:gd name="connsiteX12" fmla="*/ 777297 w 4403187"/>
                <a:gd name="connsiteY12" fmla="*/ 138691 h 4564408"/>
                <a:gd name="connsiteX13" fmla="*/ 686434 w 4403187"/>
                <a:gd name="connsiteY13" fmla="*/ 275771 h 4564408"/>
                <a:gd name="connsiteX14" fmla="*/ 835206 w 4403187"/>
                <a:gd name="connsiteY14" fmla="*/ 424542 h 4564408"/>
                <a:gd name="connsiteX15" fmla="*/ 983977 w 4403187"/>
                <a:gd name="connsiteY15" fmla="*/ 275771 h 4564408"/>
                <a:gd name="connsiteX16" fmla="*/ 893114 w 4403187"/>
                <a:gd name="connsiteY16" fmla="*/ 138691 h 4564408"/>
                <a:gd name="connsiteX17" fmla="*/ 876594 w 4403187"/>
                <a:gd name="connsiteY17" fmla="*/ 135355 h 4564408"/>
                <a:gd name="connsiteX18" fmla="*/ 876594 w 4403187"/>
                <a:gd name="connsiteY18" fmla="*/ 0 h 4564408"/>
                <a:gd name="connsiteX19" fmla="*/ 1285806 w 4403187"/>
                <a:gd name="connsiteY19" fmla="*/ 0 h 4564408"/>
                <a:gd name="connsiteX20" fmla="*/ 1285806 w 4403187"/>
                <a:gd name="connsiteY20" fmla="*/ 135355 h 4564408"/>
                <a:gd name="connsiteX21" fmla="*/ 1269286 w 4403187"/>
                <a:gd name="connsiteY21" fmla="*/ 138691 h 4564408"/>
                <a:gd name="connsiteX22" fmla="*/ 1178423 w 4403187"/>
                <a:gd name="connsiteY22" fmla="*/ 275771 h 4564408"/>
                <a:gd name="connsiteX23" fmla="*/ 1327195 w 4403187"/>
                <a:gd name="connsiteY23" fmla="*/ 424542 h 4564408"/>
                <a:gd name="connsiteX24" fmla="*/ 1475966 w 4403187"/>
                <a:gd name="connsiteY24" fmla="*/ 275771 h 4564408"/>
                <a:gd name="connsiteX25" fmla="*/ 1385103 w 4403187"/>
                <a:gd name="connsiteY25" fmla="*/ 138691 h 4564408"/>
                <a:gd name="connsiteX26" fmla="*/ 1368583 w 4403187"/>
                <a:gd name="connsiteY26" fmla="*/ 135355 h 4564408"/>
                <a:gd name="connsiteX27" fmla="*/ 1368583 w 4403187"/>
                <a:gd name="connsiteY27" fmla="*/ 0 h 4564408"/>
                <a:gd name="connsiteX28" fmla="*/ 1777795 w 4403187"/>
                <a:gd name="connsiteY28" fmla="*/ 0 h 4564408"/>
                <a:gd name="connsiteX29" fmla="*/ 1777795 w 4403187"/>
                <a:gd name="connsiteY29" fmla="*/ 135355 h 4564408"/>
                <a:gd name="connsiteX30" fmla="*/ 1761275 w 4403187"/>
                <a:gd name="connsiteY30" fmla="*/ 138691 h 4564408"/>
                <a:gd name="connsiteX31" fmla="*/ 1670412 w 4403187"/>
                <a:gd name="connsiteY31" fmla="*/ 275771 h 4564408"/>
                <a:gd name="connsiteX32" fmla="*/ 1819184 w 4403187"/>
                <a:gd name="connsiteY32" fmla="*/ 424542 h 4564408"/>
                <a:gd name="connsiteX33" fmla="*/ 1967955 w 4403187"/>
                <a:gd name="connsiteY33" fmla="*/ 275771 h 4564408"/>
                <a:gd name="connsiteX34" fmla="*/ 1877092 w 4403187"/>
                <a:gd name="connsiteY34" fmla="*/ 138691 h 4564408"/>
                <a:gd name="connsiteX35" fmla="*/ 1860572 w 4403187"/>
                <a:gd name="connsiteY35" fmla="*/ 135355 h 4564408"/>
                <a:gd name="connsiteX36" fmla="*/ 1860572 w 4403187"/>
                <a:gd name="connsiteY36" fmla="*/ 0 h 4564408"/>
                <a:gd name="connsiteX37" fmla="*/ 2269784 w 4403187"/>
                <a:gd name="connsiteY37" fmla="*/ 0 h 4564408"/>
                <a:gd name="connsiteX38" fmla="*/ 2269784 w 4403187"/>
                <a:gd name="connsiteY38" fmla="*/ 135355 h 4564408"/>
                <a:gd name="connsiteX39" fmla="*/ 2253264 w 4403187"/>
                <a:gd name="connsiteY39" fmla="*/ 138691 h 4564408"/>
                <a:gd name="connsiteX40" fmla="*/ 2162401 w 4403187"/>
                <a:gd name="connsiteY40" fmla="*/ 275771 h 4564408"/>
                <a:gd name="connsiteX41" fmla="*/ 2311173 w 4403187"/>
                <a:gd name="connsiteY41" fmla="*/ 424542 h 4564408"/>
                <a:gd name="connsiteX42" fmla="*/ 2459944 w 4403187"/>
                <a:gd name="connsiteY42" fmla="*/ 275771 h 4564408"/>
                <a:gd name="connsiteX43" fmla="*/ 2369081 w 4403187"/>
                <a:gd name="connsiteY43" fmla="*/ 138691 h 4564408"/>
                <a:gd name="connsiteX44" fmla="*/ 2352561 w 4403187"/>
                <a:gd name="connsiteY44" fmla="*/ 135355 h 4564408"/>
                <a:gd name="connsiteX45" fmla="*/ 2352561 w 4403187"/>
                <a:gd name="connsiteY45" fmla="*/ 0 h 4564408"/>
                <a:gd name="connsiteX46" fmla="*/ 2761773 w 4403187"/>
                <a:gd name="connsiteY46" fmla="*/ 0 h 4564408"/>
                <a:gd name="connsiteX47" fmla="*/ 2761773 w 4403187"/>
                <a:gd name="connsiteY47" fmla="*/ 135355 h 4564408"/>
                <a:gd name="connsiteX48" fmla="*/ 2745253 w 4403187"/>
                <a:gd name="connsiteY48" fmla="*/ 138691 h 4564408"/>
                <a:gd name="connsiteX49" fmla="*/ 2654390 w 4403187"/>
                <a:gd name="connsiteY49" fmla="*/ 275771 h 4564408"/>
                <a:gd name="connsiteX50" fmla="*/ 2803162 w 4403187"/>
                <a:gd name="connsiteY50" fmla="*/ 424542 h 4564408"/>
                <a:gd name="connsiteX51" fmla="*/ 2951933 w 4403187"/>
                <a:gd name="connsiteY51" fmla="*/ 275771 h 4564408"/>
                <a:gd name="connsiteX52" fmla="*/ 2861070 w 4403187"/>
                <a:gd name="connsiteY52" fmla="*/ 138691 h 4564408"/>
                <a:gd name="connsiteX53" fmla="*/ 2844550 w 4403187"/>
                <a:gd name="connsiteY53" fmla="*/ 135355 h 4564408"/>
                <a:gd name="connsiteX54" fmla="*/ 2844550 w 4403187"/>
                <a:gd name="connsiteY54" fmla="*/ 0 h 4564408"/>
                <a:gd name="connsiteX55" fmla="*/ 3253762 w 4403187"/>
                <a:gd name="connsiteY55" fmla="*/ 0 h 4564408"/>
                <a:gd name="connsiteX56" fmla="*/ 3253762 w 4403187"/>
                <a:gd name="connsiteY56" fmla="*/ 135355 h 4564408"/>
                <a:gd name="connsiteX57" fmla="*/ 3237242 w 4403187"/>
                <a:gd name="connsiteY57" fmla="*/ 138691 h 4564408"/>
                <a:gd name="connsiteX58" fmla="*/ 3146379 w 4403187"/>
                <a:gd name="connsiteY58" fmla="*/ 275771 h 4564408"/>
                <a:gd name="connsiteX59" fmla="*/ 3295151 w 4403187"/>
                <a:gd name="connsiteY59" fmla="*/ 424542 h 4564408"/>
                <a:gd name="connsiteX60" fmla="*/ 3443922 w 4403187"/>
                <a:gd name="connsiteY60" fmla="*/ 275771 h 4564408"/>
                <a:gd name="connsiteX61" fmla="*/ 3353059 w 4403187"/>
                <a:gd name="connsiteY61" fmla="*/ 138691 h 4564408"/>
                <a:gd name="connsiteX62" fmla="*/ 3336539 w 4403187"/>
                <a:gd name="connsiteY62" fmla="*/ 135355 h 4564408"/>
                <a:gd name="connsiteX63" fmla="*/ 3336539 w 4403187"/>
                <a:gd name="connsiteY63" fmla="*/ 0 h 4564408"/>
                <a:gd name="connsiteX64" fmla="*/ 3745751 w 4403187"/>
                <a:gd name="connsiteY64" fmla="*/ 0 h 4564408"/>
                <a:gd name="connsiteX65" fmla="*/ 3745751 w 4403187"/>
                <a:gd name="connsiteY65" fmla="*/ 135355 h 4564408"/>
                <a:gd name="connsiteX66" fmla="*/ 3729231 w 4403187"/>
                <a:gd name="connsiteY66" fmla="*/ 138691 h 4564408"/>
                <a:gd name="connsiteX67" fmla="*/ 3638368 w 4403187"/>
                <a:gd name="connsiteY67" fmla="*/ 275771 h 4564408"/>
                <a:gd name="connsiteX68" fmla="*/ 3787140 w 4403187"/>
                <a:gd name="connsiteY68" fmla="*/ 424542 h 4564408"/>
                <a:gd name="connsiteX69" fmla="*/ 3935911 w 4403187"/>
                <a:gd name="connsiteY69" fmla="*/ 275771 h 4564408"/>
                <a:gd name="connsiteX70" fmla="*/ 3845048 w 4403187"/>
                <a:gd name="connsiteY70" fmla="*/ 138691 h 4564408"/>
                <a:gd name="connsiteX71" fmla="*/ 3828528 w 4403187"/>
                <a:gd name="connsiteY71" fmla="*/ 135355 h 4564408"/>
                <a:gd name="connsiteX72" fmla="*/ 3828528 w 4403187"/>
                <a:gd name="connsiteY72" fmla="*/ 0 h 4564408"/>
                <a:gd name="connsiteX73" fmla="*/ 4403187 w 4403187"/>
                <a:gd name="connsiteY73" fmla="*/ 0 h 4564408"/>
                <a:gd name="connsiteX74" fmla="*/ 4403187 w 4403187"/>
                <a:gd name="connsiteY74" fmla="*/ 4564408 h 4564408"/>
                <a:gd name="connsiteX75" fmla="*/ 0 w 4403187"/>
                <a:gd name="connsiteY75" fmla="*/ 4564408 h 45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403187" h="4564408">
                  <a:moveTo>
                    <a:pt x="0" y="0"/>
                  </a:moveTo>
                  <a:lnTo>
                    <a:pt x="301828" y="0"/>
                  </a:lnTo>
                  <a:lnTo>
                    <a:pt x="301828" y="135355"/>
                  </a:lnTo>
                  <a:lnTo>
                    <a:pt x="285308" y="138691"/>
                  </a:lnTo>
                  <a:cubicBezTo>
                    <a:pt x="231912" y="161275"/>
                    <a:pt x="194445" y="214148"/>
                    <a:pt x="194445" y="275771"/>
                  </a:cubicBezTo>
                  <a:cubicBezTo>
                    <a:pt x="194445" y="357935"/>
                    <a:pt x="261053" y="424542"/>
                    <a:pt x="343217" y="424542"/>
                  </a:cubicBezTo>
                  <a:cubicBezTo>
                    <a:pt x="425381" y="424542"/>
                    <a:pt x="491988" y="357935"/>
                    <a:pt x="491988" y="275771"/>
                  </a:cubicBezTo>
                  <a:cubicBezTo>
                    <a:pt x="491988" y="214148"/>
                    <a:pt x="454522" y="161275"/>
                    <a:pt x="401125" y="138691"/>
                  </a:cubicBezTo>
                  <a:lnTo>
                    <a:pt x="384605" y="135355"/>
                  </a:lnTo>
                  <a:lnTo>
                    <a:pt x="384605" y="0"/>
                  </a:lnTo>
                  <a:lnTo>
                    <a:pt x="793817" y="0"/>
                  </a:lnTo>
                  <a:lnTo>
                    <a:pt x="793817" y="135355"/>
                  </a:lnTo>
                  <a:lnTo>
                    <a:pt x="777297" y="138691"/>
                  </a:lnTo>
                  <a:cubicBezTo>
                    <a:pt x="723901" y="161275"/>
                    <a:pt x="686434" y="214148"/>
                    <a:pt x="686434" y="275771"/>
                  </a:cubicBezTo>
                  <a:cubicBezTo>
                    <a:pt x="686434" y="357935"/>
                    <a:pt x="753042" y="424542"/>
                    <a:pt x="835206" y="424542"/>
                  </a:cubicBezTo>
                  <a:cubicBezTo>
                    <a:pt x="917370" y="424542"/>
                    <a:pt x="983977" y="357935"/>
                    <a:pt x="983977" y="275771"/>
                  </a:cubicBezTo>
                  <a:cubicBezTo>
                    <a:pt x="983977" y="214148"/>
                    <a:pt x="946511" y="161275"/>
                    <a:pt x="893114" y="138691"/>
                  </a:cubicBezTo>
                  <a:lnTo>
                    <a:pt x="876594" y="135355"/>
                  </a:lnTo>
                  <a:lnTo>
                    <a:pt x="876594" y="0"/>
                  </a:lnTo>
                  <a:lnTo>
                    <a:pt x="1285806" y="0"/>
                  </a:lnTo>
                  <a:lnTo>
                    <a:pt x="1285806" y="135355"/>
                  </a:lnTo>
                  <a:lnTo>
                    <a:pt x="1269286" y="138691"/>
                  </a:lnTo>
                  <a:cubicBezTo>
                    <a:pt x="1215890" y="161275"/>
                    <a:pt x="1178423" y="214148"/>
                    <a:pt x="1178423" y="275771"/>
                  </a:cubicBezTo>
                  <a:cubicBezTo>
                    <a:pt x="1178423" y="357935"/>
                    <a:pt x="1245031" y="424542"/>
                    <a:pt x="1327195" y="424542"/>
                  </a:cubicBezTo>
                  <a:cubicBezTo>
                    <a:pt x="1409359" y="424542"/>
                    <a:pt x="1475966" y="357935"/>
                    <a:pt x="1475966" y="275771"/>
                  </a:cubicBezTo>
                  <a:cubicBezTo>
                    <a:pt x="1475966" y="214148"/>
                    <a:pt x="1438500" y="161275"/>
                    <a:pt x="1385103" y="138691"/>
                  </a:cubicBezTo>
                  <a:lnTo>
                    <a:pt x="1368583" y="135355"/>
                  </a:lnTo>
                  <a:lnTo>
                    <a:pt x="1368583" y="0"/>
                  </a:lnTo>
                  <a:lnTo>
                    <a:pt x="1777795" y="0"/>
                  </a:lnTo>
                  <a:lnTo>
                    <a:pt x="1777795" y="135355"/>
                  </a:lnTo>
                  <a:lnTo>
                    <a:pt x="1761275" y="138691"/>
                  </a:lnTo>
                  <a:cubicBezTo>
                    <a:pt x="1707879" y="161275"/>
                    <a:pt x="1670412" y="214148"/>
                    <a:pt x="1670412" y="275771"/>
                  </a:cubicBezTo>
                  <a:cubicBezTo>
                    <a:pt x="1670412" y="357935"/>
                    <a:pt x="1737020" y="424542"/>
                    <a:pt x="1819184" y="424542"/>
                  </a:cubicBezTo>
                  <a:cubicBezTo>
                    <a:pt x="1901348" y="424542"/>
                    <a:pt x="1967955" y="357935"/>
                    <a:pt x="1967955" y="275771"/>
                  </a:cubicBezTo>
                  <a:cubicBezTo>
                    <a:pt x="1967955" y="214148"/>
                    <a:pt x="1930489" y="161275"/>
                    <a:pt x="1877092" y="138691"/>
                  </a:cubicBezTo>
                  <a:lnTo>
                    <a:pt x="1860572" y="135355"/>
                  </a:lnTo>
                  <a:lnTo>
                    <a:pt x="1860572" y="0"/>
                  </a:lnTo>
                  <a:lnTo>
                    <a:pt x="2269784" y="0"/>
                  </a:lnTo>
                  <a:lnTo>
                    <a:pt x="2269784" y="135355"/>
                  </a:lnTo>
                  <a:lnTo>
                    <a:pt x="2253264" y="138691"/>
                  </a:lnTo>
                  <a:cubicBezTo>
                    <a:pt x="2199868" y="161275"/>
                    <a:pt x="2162401" y="214148"/>
                    <a:pt x="2162401" y="275771"/>
                  </a:cubicBezTo>
                  <a:cubicBezTo>
                    <a:pt x="2162401" y="357935"/>
                    <a:pt x="2229009" y="424542"/>
                    <a:pt x="2311173" y="424542"/>
                  </a:cubicBezTo>
                  <a:cubicBezTo>
                    <a:pt x="2393337" y="424542"/>
                    <a:pt x="2459944" y="357935"/>
                    <a:pt x="2459944" y="275771"/>
                  </a:cubicBezTo>
                  <a:cubicBezTo>
                    <a:pt x="2459944" y="214148"/>
                    <a:pt x="2422478" y="161275"/>
                    <a:pt x="2369081" y="138691"/>
                  </a:cubicBezTo>
                  <a:lnTo>
                    <a:pt x="2352561" y="135355"/>
                  </a:lnTo>
                  <a:lnTo>
                    <a:pt x="2352561" y="0"/>
                  </a:lnTo>
                  <a:lnTo>
                    <a:pt x="2761773" y="0"/>
                  </a:lnTo>
                  <a:lnTo>
                    <a:pt x="2761773" y="135355"/>
                  </a:lnTo>
                  <a:lnTo>
                    <a:pt x="2745253" y="138691"/>
                  </a:lnTo>
                  <a:cubicBezTo>
                    <a:pt x="2691857" y="161275"/>
                    <a:pt x="2654390" y="214148"/>
                    <a:pt x="2654390" y="275771"/>
                  </a:cubicBezTo>
                  <a:cubicBezTo>
                    <a:pt x="2654390" y="357935"/>
                    <a:pt x="2720998" y="424542"/>
                    <a:pt x="2803162" y="424542"/>
                  </a:cubicBezTo>
                  <a:cubicBezTo>
                    <a:pt x="2885326" y="424542"/>
                    <a:pt x="2951933" y="357935"/>
                    <a:pt x="2951933" y="275771"/>
                  </a:cubicBezTo>
                  <a:cubicBezTo>
                    <a:pt x="2951933" y="214148"/>
                    <a:pt x="2914467" y="161275"/>
                    <a:pt x="2861070" y="138691"/>
                  </a:cubicBezTo>
                  <a:lnTo>
                    <a:pt x="2844550" y="135355"/>
                  </a:lnTo>
                  <a:lnTo>
                    <a:pt x="2844550" y="0"/>
                  </a:lnTo>
                  <a:lnTo>
                    <a:pt x="3253762" y="0"/>
                  </a:lnTo>
                  <a:lnTo>
                    <a:pt x="3253762" y="135355"/>
                  </a:lnTo>
                  <a:lnTo>
                    <a:pt x="3237242" y="138691"/>
                  </a:lnTo>
                  <a:cubicBezTo>
                    <a:pt x="3183846" y="161275"/>
                    <a:pt x="3146379" y="214148"/>
                    <a:pt x="3146379" y="275771"/>
                  </a:cubicBezTo>
                  <a:cubicBezTo>
                    <a:pt x="3146379" y="357935"/>
                    <a:pt x="3212987" y="424542"/>
                    <a:pt x="3295151" y="424542"/>
                  </a:cubicBezTo>
                  <a:cubicBezTo>
                    <a:pt x="3377315" y="424542"/>
                    <a:pt x="3443922" y="357935"/>
                    <a:pt x="3443922" y="275771"/>
                  </a:cubicBezTo>
                  <a:cubicBezTo>
                    <a:pt x="3443922" y="214148"/>
                    <a:pt x="3406456" y="161275"/>
                    <a:pt x="3353059" y="138691"/>
                  </a:cubicBezTo>
                  <a:lnTo>
                    <a:pt x="3336539" y="135355"/>
                  </a:lnTo>
                  <a:lnTo>
                    <a:pt x="3336539" y="0"/>
                  </a:lnTo>
                  <a:lnTo>
                    <a:pt x="3745751" y="0"/>
                  </a:lnTo>
                  <a:lnTo>
                    <a:pt x="3745751" y="135355"/>
                  </a:lnTo>
                  <a:lnTo>
                    <a:pt x="3729231" y="138691"/>
                  </a:lnTo>
                  <a:cubicBezTo>
                    <a:pt x="3675835" y="161275"/>
                    <a:pt x="3638368" y="214148"/>
                    <a:pt x="3638368" y="275771"/>
                  </a:cubicBezTo>
                  <a:cubicBezTo>
                    <a:pt x="3638368" y="357935"/>
                    <a:pt x="3704976" y="424542"/>
                    <a:pt x="3787140" y="424542"/>
                  </a:cubicBezTo>
                  <a:cubicBezTo>
                    <a:pt x="3869304" y="424542"/>
                    <a:pt x="3935911" y="357935"/>
                    <a:pt x="3935911" y="275771"/>
                  </a:cubicBezTo>
                  <a:cubicBezTo>
                    <a:pt x="3935911" y="214148"/>
                    <a:pt x="3898445" y="161275"/>
                    <a:pt x="3845048" y="138691"/>
                  </a:cubicBezTo>
                  <a:lnTo>
                    <a:pt x="3828528" y="135355"/>
                  </a:lnTo>
                  <a:lnTo>
                    <a:pt x="3828528" y="0"/>
                  </a:lnTo>
                  <a:lnTo>
                    <a:pt x="4403187" y="0"/>
                  </a:lnTo>
                  <a:lnTo>
                    <a:pt x="4403187" y="4564408"/>
                  </a:lnTo>
                  <a:lnTo>
                    <a:pt x="0" y="4564408"/>
                  </a:lnTo>
                  <a:close/>
                </a:path>
              </a:pathLst>
            </a:custGeom>
            <a:solidFill>
              <a:srgbClr val="F7F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A2E2D8E7-FD64-4599-926C-B94FDDAD89A2}"/>
                </a:ext>
              </a:extLst>
            </p:cNvPr>
            <p:cNvSpPr/>
            <p:nvPr/>
          </p:nvSpPr>
          <p:spPr>
            <a:xfrm>
              <a:off x="4637443" y="2521334"/>
              <a:ext cx="2976582" cy="667199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9C55282-7DED-4853-A292-71442A025A9F}"/>
                </a:ext>
              </a:extLst>
            </p:cNvPr>
            <p:cNvSpPr txBox="1"/>
            <p:nvPr/>
          </p:nvSpPr>
          <p:spPr>
            <a:xfrm>
              <a:off x="5994399" y="2564356"/>
              <a:ext cx="14430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spc="3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০২</a:t>
              </a:r>
              <a:endParaRPr lang="en-US" sz="3600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53504566-FAD1-4A63-875B-6617D9A36A74}"/>
                </a:ext>
              </a:extLst>
            </p:cNvPr>
            <p:cNvGrpSpPr/>
            <p:nvPr/>
          </p:nvGrpSpPr>
          <p:grpSpPr>
            <a:xfrm>
              <a:off x="4899266" y="3666969"/>
              <a:ext cx="2452936" cy="1118539"/>
              <a:chOff x="1016001" y="3614225"/>
              <a:chExt cx="3628571" cy="165462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50A0A878-3E40-45F3-9970-65C6325D2435}"/>
                  </a:ext>
                </a:extLst>
              </p:cNvPr>
              <p:cNvCxnSpPr/>
              <p:nvPr/>
            </p:nvCxnSpPr>
            <p:spPr>
              <a:xfrm>
                <a:off x="1016001" y="3614225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46ABA48A-AD84-4587-BB3E-F2B9DA7D7A0A}"/>
                  </a:ext>
                </a:extLst>
              </p:cNvPr>
              <p:cNvCxnSpPr/>
              <p:nvPr/>
            </p:nvCxnSpPr>
            <p:spPr>
              <a:xfrm>
                <a:off x="1016001" y="4027882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A150E9CB-E45C-4638-ABD1-50E4A0FB524D}"/>
                  </a:ext>
                </a:extLst>
              </p:cNvPr>
              <p:cNvCxnSpPr/>
              <p:nvPr/>
            </p:nvCxnSpPr>
            <p:spPr>
              <a:xfrm>
                <a:off x="1016001" y="4441539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37A03F57-250E-4834-818B-8DA026F1428C}"/>
                  </a:ext>
                </a:extLst>
              </p:cNvPr>
              <p:cNvCxnSpPr/>
              <p:nvPr/>
            </p:nvCxnSpPr>
            <p:spPr>
              <a:xfrm>
                <a:off x="1016001" y="4855196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AA5E47DB-3A72-4774-9485-38A0FFC07FED}"/>
                  </a:ext>
                </a:extLst>
              </p:cNvPr>
              <p:cNvCxnSpPr/>
              <p:nvPr/>
            </p:nvCxnSpPr>
            <p:spPr>
              <a:xfrm>
                <a:off x="1016001" y="5268853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CA98EBB-04F1-4550-920D-A907714D3A1B}"/>
                </a:ext>
              </a:extLst>
            </p:cNvPr>
            <p:cNvSpPr txBox="1"/>
            <p:nvPr/>
          </p:nvSpPr>
          <p:spPr>
            <a:xfrm>
              <a:off x="4637445" y="3573627"/>
              <a:ext cx="29765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400" b="1" dirty="0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মানুষের মাধ্যমে ঈশ্বরের গুনাবলি বর্ননা করতে পারবে।</a:t>
              </a:r>
              <a:endParaRPr lang="en-US" sz="2400" b="1" dirty="0">
                <a:solidFill>
                  <a:srgbClr val="9933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93BFC1A6-8FBD-4C29-B6AC-C9115B113BB8}"/>
              </a:ext>
            </a:extLst>
          </p:cNvPr>
          <p:cNvSpPr/>
          <p:nvPr/>
        </p:nvSpPr>
        <p:spPr>
          <a:xfrm>
            <a:off x="3141038" y="1701294"/>
            <a:ext cx="896471" cy="972660"/>
          </a:xfrm>
          <a:custGeom>
            <a:avLst/>
            <a:gdLst>
              <a:gd name="connsiteX0" fmla="*/ 87086 w 1553029"/>
              <a:gd name="connsiteY0" fmla="*/ 856343 h 1219200"/>
              <a:gd name="connsiteX1" fmla="*/ 1132115 w 1553029"/>
              <a:gd name="connsiteY1" fmla="*/ 0 h 1219200"/>
              <a:gd name="connsiteX2" fmla="*/ 1146629 w 1553029"/>
              <a:gd name="connsiteY2" fmla="*/ 159657 h 1219200"/>
              <a:gd name="connsiteX3" fmla="*/ 1248229 w 1553029"/>
              <a:gd name="connsiteY3" fmla="*/ 116114 h 1219200"/>
              <a:gd name="connsiteX4" fmla="*/ 1233715 w 1553029"/>
              <a:gd name="connsiteY4" fmla="*/ 275771 h 1219200"/>
              <a:gd name="connsiteX5" fmla="*/ 1378858 w 1553029"/>
              <a:gd name="connsiteY5" fmla="*/ 217714 h 1219200"/>
              <a:gd name="connsiteX6" fmla="*/ 1349829 w 1553029"/>
              <a:gd name="connsiteY6" fmla="*/ 348343 h 1219200"/>
              <a:gd name="connsiteX7" fmla="*/ 1451429 w 1553029"/>
              <a:gd name="connsiteY7" fmla="*/ 333828 h 1219200"/>
              <a:gd name="connsiteX8" fmla="*/ 1436915 w 1553029"/>
              <a:gd name="connsiteY8" fmla="*/ 406400 h 1219200"/>
              <a:gd name="connsiteX9" fmla="*/ 1553029 w 1553029"/>
              <a:gd name="connsiteY9" fmla="*/ 377371 h 1219200"/>
              <a:gd name="connsiteX10" fmla="*/ 435429 w 1553029"/>
              <a:gd name="connsiteY10" fmla="*/ 1219200 h 1219200"/>
              <a:gd name="connsiteX11" fmla="*/ 435429 w 1553029"/>
              <a:gd name="connsiteY11" fmla="*/ 1132114 h 1219200"/>
              <a:gd name="connsiteX12" fmla="*/ 319315 w 1553029"/>
              <a:gd name="connsiteY12" fmla="*/ 1161143 h 1219200"/>
              <a:gd name="connsiteX13" fmla="*/ 319315 w 1553029"/>
              <a:gd name="connsiteY13" fmla="*/ 1045028 h 1219200"/>
              <a:gd name="connsiteX14" fmla="*/ 174172 w 1553029"/>
              <a:gd name="connsiteY14" fmla="*/ 1088571 h 1219200"/>
              <a:gd name="connsiteX15" fmla="*/ 188686 w 1553029"/>
              <a:gd name="connsiteY15" fmla="*/ 957943 h 1219200"/>
              <a:gd name="connsiteX16" fmla="*/ 29029 w 1553029"/>
              <a:gd name="connsiteY16" fmla="*/ 972457 h 1219200"/>
              <a:gd name="connsiteX17" fmla="*/ 101600 w 1553029"/>
              <a:gd name="connsiteY17" fmla="*/ 928914 h 1219200"/>
              <a:gd name="connsiteX18" fmla="*/ 0 w 1553029"/>
              <a:gd name="connsiteY18" fmla="*/ 928914 h 1219200"/>
              <a:gd name="connsiteX19" fmla="*/ 87086 w 1553029"/>
              <a:gd name="connsiteY19" fmla="*/ 856343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53029" h="1219200">
                <a:moveTo>
                  <a:pt x="87086" y="856343"/>
                </a:moveTo>
                <a:lnTo>
                  <a:pt x="1132115" y="0"/>
                </a:lnTo>
                <a:lnTo>
                  <a:pt x="1146629" y="159657"/>
                </a:lnTo>
                <a:lnTo>
                  <a:pt x="1248229" y="116114"/>
                </a:lnTo>
                <a:lnTo>
                  <a:pt x="1233715" y="275771"/>
                </a:lnTo>
                <a:lnTo>
                  <a:pt x="1378858" y="217714"/>
                </a:lnTo>
                <a:lnTo>
                  <a:pt x="1349829" y="348343"/>
                </a:lnTo>
                <a:lnTo>
                  <a:pt x="1451429" y="333828"/>
                </a:lnTo>
                <a:lnTo>
                  <a:pt x="1436915" y="406400"/>
                </a:lnTo>
                <a:lnTo>
                  <a:pt x="1553029" y="377371"/>
                </a:lnTo>
                <a:lnTo>
                  <a:pt x="435429" y="1219200"/>
                </a:lnTo>
                <a:lnTo>
                  <a:pt x="435429" y="1132114"/>
                </a:lnTo>
                <a:lnTo>
                  <a:pt x="319315" y="1161143"/>
                </a:lnTo>
                <a:lnTo>
                  <a:pt x="319315" y="1045028"/>
                </a:lnTo>
                <a:lnTo>
                  <a:pt x="174172" y="1088571"/>
                </a:lnTo>
                <a:lnTo>
                  <a:pt x="188686" y="957943"/>
                </a:lnTo>
                <a:lnTo>
                  <a:pt x="29029" y="972457"/>
                </a:lnTo>
                <a:lnTo>
                  <a:pt x="101600" y="928914"/>
                </a:lnTo>
                <a:lnTo>
                  <a:pt x="0" y="928914"/>
                </a:lnTo>
                <a:lnTo>
                  <a:pt x="87086" y="856343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652BC02-83F1-4A82-B114-F9DCC16F8BCC}"/>
              </a:ext>
            </a:extLst>
          </p:cNvPr>
          <p:cNvGrpSpPr/>
          <p:nvPr/>
        </p:nvGrpSpPr>
        <p:grpSpPr>
          <a:xfrm>
            <a:off x="6279913" y="2124186"/>
            <a:ext cx="2506412" cy="3265445"/>
            <a:chOff x="8373218" y="2124185"/>
            <a:chExt cx="3341882" cy="3265445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AE18A0EF-10B2-431E-8353-816C9E86E83F}"/>
                </a:ext>
              </a:extLst>
            </p:cNvPr>
            <p:cNvSpPr/>
            <p:nvPr/>
          </p:nvSpPr>
          <p:spPr>
            <a:xfrm rot="5400000">
              <a:off x="10060817" y="3317568"/>
              <a:ext cx="2670801" cy="637764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F98F253E-92C7-4243-BF7E-BE3576980C0F}"/>
                </a:ext>
              </a:extLst>
            </p:cNvPr>
            <p:cNvSpPr/>
            <p:nvPr/>
          </p:nvSpPr>
          <p:spPr>
            <a:xfrm rot="577091">
              <a:off x="9614096" y="4751163"/>
              <a:ext cx="190347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84A70EA3-4075-4414-A97D-8B85B504DEC8}"/>
                </a:ext>
              </a:extLst>
            </p:cNvPr>
            <p:cNvSpPr/>
            <p:nvPr/>
          </p:nvSpPr>
          <p:spPr>
            <a:xfrm rot="20903281">
              <a:off x="8373218" y="4751866"/>
              <a:ext cx="190347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357342FB-2559-4BDB-8BE1-CDF820C1A5C9}"/>
                </a:ext>
              </a:extLst>
            </p:cNvPr>
            <p:cNvSpPr/>
            <p:nvPr/>
          </p:nvSpPr>
          <p:spPr>
            <a:xfrm>
              <a:off x="8472181" y="2124185"/>
              <a:ext cx="2976581" cy="3085568"/>
            </a:xfrm>
            <a:custGeom>
              <a:avLst/>
              <a:gdLst>
                <a:gd name="connsiteX0" fmla="*/ 0 w 4403187"/>
                <a:gd name="connsiteY0" fmla="*/ 0 h 4564408"/>
                <a:gd name="connsiteX1" fmla="*/ 301828 w 4403187"/>
                <a:gd name="connsiteY1" fmla="*/ 0 h 4564408"/>
                <a:gd name="connsiteX2" fmla="*/ 301828 w 4403187"/>
                <a:gd name="connsiteY2" fmla="*/ 135355 h 4564408"/>
                <a:gd name="connsiteX3" fmla="*/ 285308 w 4403187"/>
                <a:gd name="connsiteY3" fmla="*/ 138691 h 4564408"/>
                <a:gd name="connsiteX4" fmla="*/ 194445 w 4403187"/>
                <a:gd name="connsiteY4" fmla="*/ 275771 h 4564408"/>
                <a:gd name="connsiteX5" fmla="*/ 343217 w 4403187"/>
                <a:gd name="connsiteY5" fmla="*/ 424542 h 4564408"/>
                <a:gd name="connsiteX6" fmla="*/ 491988 w 4403187"/>
                <a:gd name="connsiteY6" fmla="*/ 275771 h 4564408"/>
                <a:gd name="connsiteX7" fmla="*/ 401125 w 4403187"/>
                <a:gd name="connsiteY7" fmla="*/ 138691 h 4564408"/>
                <a:gd name="connsiteX8" fmla="*/ 384605 w 4403187"/>
                <a:gd name="connsiteY8" fmla="*/ 135355 h 4564408"/>
                <a:gd name="connsiteX9" fmla="*/ 384605 w 4403187"/>
                <a:gd name="connsiteY9" fmla="*/ 0 h 4564408"/>
                <a:gd name="connsiteX10" fmla="*/ 793817 w 4403187"/>
                <a:gd name="connsiteY10" fmla="*/ 0 h 4564408"/>
                <a:gd name="connsiteX11" fmla="*/ 793817 w 4403187"/>
                <a:gd name="connsiteY11" fmla="*/ 135355 h 4564408"/>
                <a:gd name="connsiteX12" fmla="*/ 777297 w 4403187"/>
                <a:gd name="connsiteY12" fmla="*/ 138691 h 4564408"/>
                <a:gd name="connsiteX13" fmla="*/ 686434 w 4403187"/>
                <a:gd name="connsiteY13" fmla="*/ 275771 h 4564408"/>
                <a:gd name="connsiteX14" fmla="*/ 835206 w 4403187"/>
                <a:gd name="connsiteY14" fmla="*/ 424542 h 4564408"/>
                <a:gd name="connsiteX15" fmla="*/ 983977 w 4403187"/>
                <a:gd name="connsiteY15" fmla="*/ 275771 h 4564408"/>
                <a:gd name="connsiteX16" fmla="*/ 893114 w 4403187"/>
                <a:gd name="connsiteY16" fmla="*/ 138691 h 4564408"/>
                <a:gd name="connsiteX17" fmla="*/ 876594 w 4403187"/>
                <a:gd name="connsiteY17" fmla="*/ 135355 h 4564408"/>
                <a:gd name="connsiteX18" fmla="*/ 876594 w 4403187"/>
                <a:gd name="connsiteY18" fmla="*/ 0 h 4564408"/>
                <a:gd name="connsiteX19" fmla="*/ 1285806 w 4403187"/>
                <a:gd name="connsiteY19" fmla="*/ 0 h 4564408"/>
                <a:gd name="connsiteX20" fmla="*/ 1285806 w 4403187"/>
                <a:gd name="connsiteY20" fmla="*/ 135355 h 4564408"/>
                <a:gd name="connsiteX21" fmla="*/ 1269286 w 4403187"/>
                <a:gd name="connsiteY21" fmla="*/ 138691 h 4564408"/>
                <a:gd name="connsiteX22" fmla="*/ 1178423 w 4403187"/>
                <a:gd name="connsiteY22" fmla="*/ 275771 h 4564408"/>
                <a:gd name="connsiteX23" fmla="*/ 1327195 w 4403187"/>
                <a:gd name="connsiteY23" fmla="*/ 424542 h 4564408"/>
                <a:gd name="connsiteX24" fmla="*/ 1475966 w 4403187"/>
                <a:gd name="connsiteY24" fmla="*/ 275771 h 4564408"/>
                <a:gd name="connsiteX25" fmla="*/ 1385103 w 4403187"/>
                <a:gd name="connsiteY25" fmla="*/ 138691 h 4564408"/>
                <a:gd name="connsiteX26" fmla="*/ 1368583 w 4403187"/>
                <a:gd name="connsiteY26" fmla="*/ 135355 h 4564408"/>
                <a:gd name="connsiteX27" fmla="*/ 1368583 w 4403187"/>
                <a:gd name="connsiteY27" fmla="*/ 0 h 4564408"/>
                <a:gd name="connsiteX28" fmla="*/ 1777795 w 4403187"/>
                <a:gd name="connsiteY28" fmla="*/ 0 h 4564408"/>
                <a:gd name="connsiteX29" fmla="*/ 1777795 w 4403187"/>
                <a:gd name="connsiteY29" fmla="*/ 135355 h 4564408"/>
                <a:gd name="connsiteX30" fmla="*/ 1761275 w 4403187"/>
                <a:gd name="connsiteY30" fmla="*/ 138691 h 4564408"/>
                <a:gd name="connsiteX31" fmla="*/ 1670412 w 4403187"/>
                <a:gd name="connsiteY31" fmla="*/ 275771 h 4564408"/>
                <a:gd name="connsiteX32" fmla="*/ 1819184 w 4403187"/>
                <a:gd name="connsiteY32" fmla="*/ 424542 h 4564408"/>
                <a:gd name="connsiteX33" fmla="*/ 1967955 w 4403187"/>
                <a:gd name="connsiteY33" fmla="*/ 275771 h 4564408"/>
                <a:gd name="connsiteX34" fmla="*/ 1877092 w 4403187"/>
                <a:gd name="connsiteY34" fmla="*/ 138691 h 4564408"/>
                <a:gd name="connsiteX35" fmla="*/ 1860572 w 4403187"/>
                <a:gd name="connsiteY35" fmla="*/ 135355 h 4564408"/>
                <a:gd name="connsiteX36" fmla="*/ 1860572 w 4403187"/>
                <a:gd name="connsiteY36" fmla="*/ 0 h 4564408"/>
                <a:gd name="connsiteX37" fmla="*/ 2269784 w 4403187"/>
                <a:gd name="connsiteY37" fmla="*/ 0 h 4564408"/>
                <a:gd name="connsiteX38" fmla="*/ 2269784 w 4403187"/>
                <a:gd name="connsiteY38" fmla="*/ 135355 h 4564408"/>
                <a:gd name="connsiteX39" fmla="*/ 2253264 w 4403187"/>
                <a:gd name="connsiteY39" fmla="*/ 138691 h 4564408"/>
                <a:gd name="connsiteX40" fmla="*/ 2162401 w 4403187"/>
                <a:gd name="connsiteY40" fmla="*/ 275771 h 4564408"/>
                <a:gd name="connsiteX41" fmla="*/ 2311173 w 4403187"/>
                <a:gd name="connsiteY41" fmla="*/ 424542 h 4564408"/>
                <a:gd name="connsiteX42" fmla="*/ 2459944 w 4403187"/>
                <a:gd name="connsiteY42" fmla="*/ 275771 h 4564408"/>
                <a:gd name="connsiteX43" fmla="*/ 2369081 w 4403187"/>
                <a:gd name="connsiteY43" fmla="*/ 138691 h 4564408"/>
                <a:gd name="connsiteX44" fmla="*/ 2352561 w 4403187"/>
                <a:gd name="connsiteY44" fmla="*/ 135355 h 4564408"/>
                <a:gd name="connsiteX45" fmla="*/ 2352561 w 4403187"/>
                <a:gd name="connsiteY45" fmla="*/ 0 h 4564408"/>
                <a:gd name="connsiteX46" fmla="*/ 2761773 w 4403187"/>
                <a:gd name="connsiteY46" fmla="*/ 0 h 4564408"/>
                <a:gd name="connsiteX47" fmla="*/ 2761773 w 4403187"/>
                <a:gd name="connsiteY47" fmla="*/ 135355 h 4564408"/>
                <a:gd name="connsiteX48" fmla="*/ 2745253 w 4403187"/>
                <a:gd name="connsiteY48" fmla="*/ 138691 h 4564408"/>
                <a:gd name="connsiteX49" fmla="*/ 2654390 w 4403187"/>
                <a:gd name="connsiteY49" fmla="*/ 275771 h 4564408"/>
                <a:gd name="connsiteX50" fmla="*/ 2803162 w 4403187"/>
                <a:gd name="connsiteY50" fmla="*/ 424542 h 4564408"/>
                <a:gd name="connsiteX51" fmla="*/ 2951933 w 4403187"/>
                <a:gd name="connsiteY51" fmla="*/ 275771 h 4564408"/>
                <a:gd name="connsiteX52" fmla="*/ 2861070 w 4403187"/>
                <a:gd name="connsiteY52" fmla="*/ 138691 h 4564408"/>
                <a:gd name="connsiteX53" fmla="*/ 2844550 w 4403187"/>
                <a:gd name="connsiteY53" fmla="*/ 135355 h 4564408"/>
                <a:gd name="connsiteX54" fmla="*/ 2844550 w 4403187"/>
                <a:gd name="connsiteY54" fmla="*/ 0 h 4564408"/>
                <a:gd name="connsiteX55" fmla="*/ 3253762 w 4403187"/>
                <a:gd name="connsiteY55" fmla="*/ 0 h 4564408"/>
                <a:gd name="connsiteX56" fmla="*/ 3253762 w 4403187"/>
                <a:gd name="connsiteY56" fmla="*/ 135355 h 4564408"/>
                <a:gd name="connsiteX57" fmla="*/ 3237242 w 4403187"/>
                <a:gd name="connsiteY57" fmla="*/ 138691 h 4564408"/>
                <a:gd name="connsiteX58" fmla="*/ 3146379 w 4403187"/>
                <a:gd name="connsiteY58" fmla="*/ 275771 h 4564408"/>
                <a:gd name="connsiteX59" fmla="*/ 3295151 w 4403187"/>
                <a:gd name="connsiteY59" fmla="*/ 424542 h 4564408"/>
                <a:gd name="connsiteX60" fmla="*/ 3443922 w 4403187"/>
                <a:gd name="connsiteY60" fmla="*/ 275771 h 4564408"/>
                <a:gd name="connsiteX61" fmla="*/ 3353059 w 4403187"/>
                <a:gd name="connsiteY61" fmla="*/ 138691 h 4564408"/>
                <a:gd name="connsiteX62" fmla="*/ 3336539 w 4403187"/>
                <a:gd name="connsiteY62" fmla="*/ 135355 h 4564408"/>
                <a:gd name="connsiteX63" fmla="*/ 3336539 w 4403187"/>
                <a:gd name="connsiteY63" fmla="*/ 0 h 4564408"/>
                <a:gd name="connsiteX64" fmla="*/ 3745751 w 4403187"/>
                <a:gd name="connsiteY64" fmla="*/ 0 h 4564408"/>
                <a:gd name="connsiteX65" fmla="*/ 3745751 w 4403187"/>
                <a:gd name="connsiteY65" fmla="*/ 135355 h 4564408"/>
                <a:gd name="connsiteX66" fmla="*/ 3729231 w 4403187"/>
                <a:gd name="connsiteY66" fmla="*/ 138691 h 4564408"/>
                <a:gd name="connsiteX67" fmla="*/ 3638368 w 4403187"/>
                <a:gd name="connsiteY67" fmla="*/ 275771 h 4564408"/>
                <a:gd name="connsiteX68" fmla="*/ 3787140 w 4403187"/>
                <a:gd name="connsiteY68" fmla="*/ 424542 h 4564408"/>
                <a:gd name="connsiteX69" fmla="*/ 3935911 w 4403187"/>
                <a:gd name="connsiteY69" fmla="*/ 275771 h 4564408"/>
                <a:gd name="connsiteX70" fmla="*/ 3845048 w 4403187"/>
                <a:gd name="connsiteY70" fmla="*/ 138691 h 4564408"/>
                <a:gd name="connsiteX71" fmla="*/ 3828528 w 4403187"/>
                <a:gd name="connsiteY71" fmla="*/ 135355 h 4564408"/>
                <a:gd name="connsiteX72" fmla="*/ 3828528 w 4403187"/>
                <a:gd name="connsiteY72" fmla="*/ 0 h 4564408"/>
                <a:gd name="connsiteX73" fmla="*/ 4403187 w 4403187"/>
                <a:gd name="connsiteY73" fmla="*/ 0 h 4564408"/>
                <a:gd name="connsiteX74" fmla="*/ 4403187 w 4403187"/>
                <a:gd name="connsiteY74" fmla="*/ 4564408 h 4564408"/>
                <a:gd name="connsiteX75" fmla="*/ 0 w 4403187"/>
                <a:gd name="connsiteY75" fmla="*/ 4564408 h 45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403187" h="4564408">
                  <a:moveTo>
                    <a:pt x="0" y="0"/>
                  </a:moveTo>
                  <a:lnTo>
                    <a:pt x="301828" y="0"/>
                  </a:lnTo>
                  <a:lnTo>
                    <a:pt x="301828" y="135355"/>
                  </a:lnTo>
                  <a:lnTo>
                    <a:pt x="285308" y="138691"/>
                  </a:lnTo>
                  <a:cubicBezTo>
                    <a:pt x="231912" y="161275"/>
                    <a:pt x="194445" y="214148"/>
                    <a:pt x="194445" y="275771"/>
                  </a:cubicBezTo>
                  <a:cubicBezTo>
                    <a:pt x="194445" y="357935"/>
                    <a:pt x="261053" y="424542"/>
                    <a:pt x="343217" y="424542"/>
                  </a:cubicBezTo>
                  <a:cubicBezTo>
                    <a:pt x="425381" y="424542"/>
                    <a:pt x="491988" y="357935"/>
                    <a:pt x="491988" y="275771"/>
                  </a:cubicBezTo>
                  <a:cubicBezTo>
                    <a:pt x="491988" y="214148"/>
                    <a:pt x="454522" y="161275"/>
                    <a:pt x="401125" y="138691"/>
                  </a:cubicBezTo>
                  <a:lnTo>
                    <a:pt x="384605" y="135355"/>
                  </a:lnTo>
                  <a:lnTo>
                    <a:pt x="384605" y="0"/>
                  </a:lnTo>
                  <a:lnTo>
                    <a:pt x="793817" y="0"/>
                  </a:lnTo>
                  <a:lnTo>
                    <a:pt x="793817" y="135355"/>
                  </a:lnTo>
                  <a:lnTo>
                    <a:pt x="777297" y="138691"/>
                  </a:lnTo>
                  <a:cubicBezTo>
                    <a:pt x="723901" y="161275"/>
                    <a:pt x="686434" y="214148"/>
                    <a:pt x="686434" y="275771"/>
                  </a:cubicBezTo>
                  <a:cubicBezTo>
                    <a:pt x="686434" y="357935"/>
                    <a:pt x="753042" y="424542"/>
                    <a:pt x="835206" y="424542"/>
                  </a:cubicBezTo>
                  <a:cubicBezTo>
                    <a:pt x="917370" y="424542"/>
                    <a:pt x="983977" y="357935"/>
                    <a:pt x="983977" y="275771"/>
                  </a:cubicBezTo>
                  <a:cubicBezTo>
                    <a:pt x="983977" y="214148"/>
                    <a:pt x="946511" y="161275"/>
                    <a:pt x="893114" y="138691"/>
                  </a:cubicBezTo>
                  <a:lnTo>
                    <a:pt x="876594" y="135355"/>
                  </a:lnTo>
                  <a:lnTo>
                    <a:pt x="876594" y="0"/>
                  </a:lnTo>
                  <a:lnTo>
                    <a:pt x="1285806" y="0"/>
                  </a:lnTo>
                  <a:lnTo>
                    <a:pt x="1285806" y="135355"/>
                  </a:lnTo>
                  <a:lnTo>
                    <a:pt x="1269286" y="138691"/>
                  </a:lnTo>
                  <a:cubicBezTo>
                    <a:pt x="1215890" y="161275"/>
                    <a:pt x="1178423" y="214148"/>
                    <a:pt x="1178423" y="275771"/>
                  </a:cubicBezTo>
                  <a:cubicBezTo>
                    <a:pt x="1178423" y="357935"/>
                    <a:pt x="1245031" y="424542"/>
                    <a:pt x="1327195" y="424542"/>
                  </a:cubicBezTo>
                  <a:cubicBezTo>
                    <a:pt x="1409359" y="424542"/>
                    <a:pt x="1475966" y="357935"/>
                    <a:pt x="1475966" y="275771"/>
                  </a:cubicBezTo>
                  <a:cubicBezTo>
                    <a:pt x="1475966" y="214148"/>
                    <a:pt x="1438500" y="161275"/>
                    <a:pt x="1385103" y="138691"/>
                  </a:cubicBezTo>
                  <a:lnTo>
                    <a:pt x="1368583" y="135355"/>
                  </a:lnTo>
                  <a:lnTo>
                    <a:pt x="1368583" y="0"/>
                  </a:lnTo>
                  <a:lnTo>
                    <a:pt x="1777795" y="0"/>
                  </a:lnTo>
                  <a:lnTo>
                    <a:pt x="1777795" y="135355"/>
                  </a:lnTo>
                  <a:lnTo>
                    <a:pt x="1761275" y="138691"/>
                  </a:lnTo>
                  <a:cubicBezTo>
                    <a:pt x="1707879" y="161275"/>
                    <a:pt x="1670412" y="214148"/>
                    <a:pt x="1670412" y="275771"/>
                  </a:cubicBezTo>
                  <a:cubicBezTo>
                    <a:pt x="1670412" y="357935"/>
                    <a:pt x="1737020" y="424542"/>
                    <a:pt x="1819184" y="424542"/>
                  </a:cubicBezTo>
                  <a:cubicBezTo>
                    <a:pt x="1901348" y="424542"/>
                    <a:pt x="1967955" y="357935"/>
                    <a:pt x="1967955" y="275771"/>
                  </a:cubicBezTo>
                  <a:cubicBezTo>
                    <a:pt x="1967955" y="214148"/>
                    <a:pt x="1930489" y="161275"/>
                    <a:pt x="1877092" y="138691"/>
                  </a:cubicBezTo>
                  <a:lnTo>
                    <a:pt x="1860572" y="135355"/>
                  </a:lnTo>
                  <a:lnTo>
                    <a:pt x="1860572" y="0"/>
                  </a:lnTo>
                  <a:lnTo>
                    <a:pt x="2269784" y="0"/>
                  </a:lnTo>
                  <a:lnTo>
                    <a:pt x="2269784" y="135355"/>
                  </a:lnTo>
                  <a:lnTo>
                    <a:pt x="2253264" y="138691"/>
                  </a:lnTo>
                  <a:cubicBezTo>
                    <a:pt x="2199868" y="161275"/>
                    <a:pt x="2162401" y="214148"/>
                    <a:pt x="2162401" y="275771"/>
                  </a:cubicBezTo>
                  <a:cubicBezTo>
                    <a:pt x="2162401" y="357935"/>
                    <a:pt x="2229009" y="424542"/>
                    <a:pt x="2311173" y="424542"/>
                  </a:cubicBezTo>
                  <a:cubicBezTo>
                    <a:pt x="2393337" y="424542"/>
                    <a:pt x="2459944" y="357935"/>
                    <a:pt x="2459944" y="275771"/>
                  </a:cubicBezTo>
                  <a:cubicBezTo>
                    <a:pt x="2459944" y="214148"/>
                    <a:pt x="2422478" y="161275"/>
                    <a:pt x="2369081" y="138691"/>
                  </a:cubicBezTo>
                  <a:lnTo>
                    <a:pt x="2352561" y="135355"/>
                  </a:lnTo>
                  <a:lnTo>
                    <a:pt x="2352561" y="0"/>
                  </a:lnTo>
                  <a:lnTo>
                    <a:pt x="2761773" y="0"/>
                  </a:lnTo>
                  <a:lnTo>
                    <a:pt x="2761773" y="135355"/>
                  </a:lnTo>
                  <a:lnTo>
                    <a:pt x="2745253" y="138691"/>
                  </a:lnTo>
                  <a:cubicBezTo>
                    <a:pt x="2691857" y="161275"/>
                    <a:pt x="2654390" y="214148"/>
                    <a:pt x="2654390" y="275771"/>
                  </a:cubicBezTo>
                  <a:cubicBezTo>
                    <a:pt x="2654390" y="357935"/>
                    <a:pt x="2720998" y="424542"/>
                    <a:pt x="2803162" y="424542"/>
                  </a:cubicBezTo>
                  <a:cubicBezTo>
                    <a:pt x="2885326" y="424542"/>
                    <a:pt x="2951933" y="357935"/>
                    <a:pt x="2951933" y="275771"/>
                  </a:cubicBezTo>
                  <a:cubicBezTo>
                    <a:pt x="2951933" y="214148"/>
                    <a:pt x="2914467" y="161275"/>
                    <a:pt x="2861070" y="138691"/>
                  </a:cubicBezTo>
                  <a:lnTo>
                    <a:pt x="2844550" y="135355"/>
                  </a:lnTo>
                  <a:lnTo>
                    <a:pt x="2844550" y="0"/>
                  </a:lnTo>
                  <a:lnTo>
                    <a:pt x="3253762" y="0"/>
                  </a:lnTo>
                  <a:lnTo>
                    <a:pt x="3253762" y="135355"/>
                  </a:lnTo>
                  <a:lnTo>
                    <a:pt x="3237242" y="138691"/>
                  </a:lnTo>
                  <a:cubicBezTo>
                    <a:pt x="3183846" y="161275"/>
                    <a:pt x="3146379" y="214148"/>
                    <a:pt x="3146379" y="275771"/>
                  </a:cubicBezTo>
                  <a:cubicBezTo>
                    <a:pt x="3146379" y="357935"/>
                    <a:pt x="3212987" y="424542"/>
                    <a:pt x="3295151" y="424542"/>
                  </a:cubicBezTo>
                  <a:cubicBezTo>
                    <a:pt x="3377315" y="424542"/>
                    <a:pt x="3443922" y="357935"/>
                    <a:pt x="3443922" y="275771"/>
                  </a:cubicBezTo>
                  <a:cubicBezTo>
                    <a:pt x="3443922" y="214148"/>
                    <a:pt x="3406456" y="161275"/>
                    <a:pt x="3353059" y="138691"/>
                  </a:cubicBezTo>
                  <a:lnTo>
                    <a:pt x="3336539" y="135355"/>
                  </a:lnTo>
                  <a:lnTo>
                    <a:pt x="3336539" y="0"/>
                  </a:lnTo>
                  <a:lnTo>
                    <a:pt x="3745751" y="0"/>
                  </a:lnTo>
                  <a:lnTo>
                    <a:pt x="3745751" y="135355"/>
                  </a:lnTo>
                  <a:lnTo>
                    <a:pt x="3729231" y="138691"/>
                  </a:lnTo>
                  <a:cubicBezTo>
                    <a:pt x="3675835" y="161275"/>
                    <a:pt x="3638368" y="214148"/>
                    <a:pt x="3638368" y="275771"/>
                  </a:cubicBezTo>
                  <a:cubicBezTo>
                    <a:pt x="3638368" y="357935"/>
                    <a:pt x="3704976" y="424542"/>
                    <a:pt x="3787140" y="424542"/>
                  </a:cubicBezTo>
                  <a:cubicBezTo>
                    <a:pt x="3869304" y="424542"/>
                    <a:pt x="3935911" y="357935"/>
                    <a:pt x="3935911" y="275771"/>
                  </a:cubicBezTo>
                  <a:cubicBezTo>
                    <a:pt x="3935911" y="214148"/>
                    <a:pt x="3898445" y="161275"/>
                    <a:pt x="3845048" y="138691"/>
                  </a:cubicBezTo>
                  <a:lnTo>
                    <a:pt x="3828528" y="135355"/>
                  </a:lnTo>
                  <a:lnTo>
                    <a:pt x="3828528" y="0"/>
                  </a:lnTo>
                  <a:lnTo>
                    <a:pt x="4403187" y="0"/>
                  </a:lnTo>
                  <a:lnTo>
                    <a:pt x="4403187" y="4564408"/>
                  </a:lnTo>
                  <a:lnTo>
                    <a:pt x="0" y="4564408"/>
                  </a:lnTo>
                  <a:close/>
                </a:path>
              </a:pathLst>
            </a:custGeom>
            <a:solidFill>
              <a:srgbClr val="F7F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D5660137-2E95-47C6-A105-B1F8E17E5A89}"/>
                </a:ext>
              </a:extLst>
            </p:cNvPr>
            <p:cNvSpPr/>
            <p:nvPr/>
          </p:nvSpPr>
          <p:spPr>
            <a:xfrm>
              <a:off x="8472179" y="2521334"/>
              <a:ext cx="2976582" cy="667199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A71CC200-6FC6-4D8E-97A8-384C4582CA77}"/>
                </a:ext>
              </a:extLst>
            </p:cNvPr>
            <p:cNvSpPr txBox="1"/>
            <p:nvPr/>
          </p:nvSpPr>
          <p:spPr>
            <a:xfrm>
              <a:off x="9893963" y="2564356"/>
              <a:ext cx="13781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spc="3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০৩</a:t>
              </a:r>
              <a:endParaRPr lang="en-US" sz="3600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FB6D5D9D-3B63-4598-9793-4CC89EF1B574}"/>
                </a:ext>
              </a:extLst>
            </p:cNvPr>
            <p:cNvGrpSpPr/>
            <p:nvPr/>
          </p:nvGrpSpPr>
          <p:grpSpPr>
            <a:xfrm>
              <a:off x="8734002" y="3666969"/>
              <a:ext cx="2452936" cy="1118539"/>
              <a:chOff x="1016001" y="3614225"/>
              <a:chExt cx="3628571" cy="1654628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0FF6CD25-D8EC-43E1-8F35-81BAE4330AD7}"/>
                  </a:ext>
                </a:extLst>
              </p:cNvPr>
              <p:cNvCxnSpPr/>
              <p:nvPr/>
            </p:nvCxnSpPr>
            <p:spPr>
              <a:xfrm>
                <a:off x="1016001" y="3614225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C6199196-1FBA-4F39-B5B7-CFBCCA6F68E5}"/>
                  </a:ext>
                </a:extLst>
              </p:cNvPr>
              <p:cNvCxnSpPr/>
              <p:nvPr/>
            </p:nvCxnSpPr>
            <p:spPr>
              <a:xfrm>
                <a:off x="1016001" y="4027882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EB6724A5-858A-4B39-944B-C718F04803CA}"/>
                  </a:ext>
                </a:extLst>
              </p:cNvPr>
              <p:cNvCxnSpPr/>
              <p:nvPr/>
            </p:nvCxnSpPr>
            <p:spPr>
              <a:xfrm>
                <a:off x="1016001" y="4441539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3F72511D-6D7C-4B43-8D16-448E2C8BD95E}"/>
                  </a:ext>
                </a:extLst>
              </p:cNvPr>
              <p:cNvCxnSpPr/>
              <p:nvPr/>
            </p:nvCxnSpPr>
            <p:spPr>
              <a:xfrm>
                <a:off x="1016001" y="4855196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298D681E-B57F-482A-9EFD-40A90838CD3C}"/>
                  </a:ext>
                </a:extLst>
              </p:cNvPr>
              <p:cNvCxnSpPr/>
              <p:nvPr/>
            </p:nvCxnSpPr>
            <p:spPr>
              <a:xfrm>
                <a:off x="1016001" y="5268853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842BD722-1FBA-44A9-A536-0589F89B08ED}"/>
                </a:ext>
              </a:extLst>
            </p:cNvPr>
            <p:cNvSpPr txBox="1"/>
            <p:nvPr/>
          </p:nvSpPr>
          <p:spPr>
            <a:xfrm>
              <a:off x="8472181" y="3573627"/>
              <a:ext cx="29765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D60093"/>
                  </a:solidFill>
                  <a:latin typeface="NikoshBAN" pitchFamily="2" charset="0"/>
                  <a:cs typeface="NikoshBAN" pitchFamily="2" charset="0"/>
                </a:rPr>
                <a:t>যীশুর মাধ্যমে ঈশ্বরের পরিচয়  বর্ননা করতে পারবে।</a:t>
              </a:r>
              <a:endParaRPr lang="en-US" sz="2400" b="1" dirty="0">
                <a:solidFill>
                  <a:srgbClr val="D60093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58C96679-DDA9-45D5-BF58-51887BFE4BC1}"/>
              </a:ext>
            </a:extLst>
          </p:cNvPr>
          <p:cNvSpPr/>
          <p:nvPr/>
        </p:nvSpPr>
        <p:spPr>
          <a:xfrm>
            <a:off x="6017090" y="1701294"/>
            <a:ext cx="896471" cy="972660"/>
          </a:xfrm>
          <a:custGeom>
            <a:avLst/>
            <a:gdLst>
              <a:gd name="connsiteX0" fmla="*/ 87086 w 1553029"/>
              <a:gd name="connsiteY0" fmla="*/ 856343 h 1219200"/>
              <a:gd name="connsiteX1" fmla="*/ 1132115 w 1553029"/>
              <a:gd name="connsiteY1" fmla="*/ 0 h 1219200"/>
              <a:gd name="connsiteX2" fmla="*/ 1146629 w 1553029"/>
              <a:gd name="connsiteY2" fmla="*/ 159657 h 1219200"/>
              <a:gd name="connsiteX3" fmla="*/ 1248229 w 1553029"/>
              <a:gd name="connsiteY3" fmla="*/ 116114 h 1219200"/>
              <a:gd name="connsiteX4" fmla="*/ 1233715 w 1553029"/>
              <a:gd name="connsiteY4" fmla="*/ 275771 h 1219200"/>
              <a:gd name="connsiteX5" fmla="*/ 1378858 w 1553029"/>
              <a:gd name="connsiteY5" fmla="*/ 217714 h 1219200"/>
              <a:gd name="connsiteX6" fmla="*/ 1349829 w 1553029"/>
              <a:gd name="connsiteY6" fmla="*/ 348343 h 1219200"/>
              <a:gd name="connsiteX7" fmla="*/ 1451429 w 1553029"/>
              <a:gd name="connsiteY7" fmla="*/ 333828 h 1219200"/>
              <a:gd name="connsiteX8" fmla="*/ 1436915 w 1553029"/>
              <a:gd name="connsiteY8" fmla="*/ 406400 h 1219200"/>
              <a:gd name="connsiteX9" fmla="*/ 1553029 w 1553029"/>
              <a:gd name="connsiteY9" fmla="*/ 377371 h 1219200"/>
              <a:gd name="connsiteX10" fmla="*/ 435429 w 1553029"/>
              <a:gd name="connsiteY10" fmla="*/ 1219200 h 1219200"/>
              <a:gd name="connsiteX11" fmla="*/ 435429 w 1553029"/>
              <a:gd name="connsiteY11" fmla="*/ 1132114 h 1219200"/>
              <a:gd name="connsiteX12" fmla="*/ 319315 w 1553029"/>
              <a:gd name="connsiteY12" fmla="*/ 1161143 h 1219200"/>
              <a:gd name="connsiteX13" fmla="*/ 319315 w 1553029"/>
              <a:gd name="connsiteY13" fmla="*/ 1045028 h 1219200"/>
              <a:gd name="connsiteX14" fmla="*/ 174172 w 1553029"/>
              <a:gd name="connsiteY14" fmla="*/ 1088571 h 1219200"/>
              <a:gd name="connsiteX15" fmla="*/ 188686 w 1553029"/>
              <a:gd name="connsiteY15" fmla="*/ 957943 h 1219200"/>
              <a:gd name="connsiteX16" fmla="*/ 29029 w 1553029"/>
              <a:gd name="connsiteY16" fmla="*/ 972457 h 1219200"/>
              <a:gd name="connsiteX17" fmla="*/ 101600 w 1553029"/>
              <a:gd name="connsiteY17" fmla="*/ 928914 h 1219200"/>
              <a:gd name="connsiteX18" fmla="*/ 0 w 1553029"/>
              <a:gd name="connsiteY18" fmla="*/ 928914 h 1219200"/>
              <a:gd name="connsiteX19" fmla="*/ 87086 w 1553029"/>
              <a:gd name="connsiteY19" fmla="*/ 856343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53029" h="1219200">
                <a:moveTo>
                  <a:pt x="87086" y="856343"/>
                </a:moveTo>
                <a:lnTo>
                  <a:pt x="1132115" y="0"/>
                </a:lnTo>
                <a:lnTo>
                  <a:pt x="1146629" y="159657"/>
                </a:lnTo>
                <a:lnTo>
                  <a:pt x="1248229" y="116114"/>
                </a:lnTo>
                <a:lnTo>
                  <a:pt x="1233715" y="275771"/>
                </a:lnTo>
                <a:lnTo>
                  <a:pt x="1378858" y="217714"/>
                </a:lnTo>
                <a:lnTo>
                  <a:pt x="1349829" y="348343"/>
                </a:lnTo>
                <a:lnTo>
                  <a:pt x="1451429" y="333828"/>
                </a:lnTo>
                <a:lnTo>
                  <a:pt x="1436915" y="406400"/>
                </a:lnTo>
                <a:lnTo>
                  <a:pt x="1553029" y="377371"/>
                </a:lnTo>
                <a:lnTo>
                  <a:pt x="435429" y="1219200"/>
                </a:lnTo>
                <a:lnTo>
                  <a:pt x="435429" y="1132114"/>
                </a:lnTo>
                <a:lnTo>
                  <a:pt x="319315" y="1161143"/>
                </a:lnTo>
                <a:lnTo>
                  <a:pt x="319315" y="1045028"/>
                </a:lnTo>
                <a:lnTo>
                  <a:pt x="174172" y="1088571"/>
                </a:lnTo>
                <a:lnTo>
                  <a:pt x="188686" y="957943"/>
                </a:lnTo>
                <a:lnTo>
                  <a:pt x="29029" y="972457"/>
                </a:lnTo>
                <a:lnTo>
                  <a:pt x="101600" y="928914"/>
                </a:lnTo>
                <a:lnTo>
                  <a:pt x="0" y="928914"/>
                </a:lnTo>
                <a:lnTo>
                  <a:pt x="87086" y="856343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AE0F45-C18B-4B00-8C52-1AF7B55ACE15}"/>
              </a:ext>
            </a:extLst>
          </p:cNvPr>
          <p:cNvSpPr txBox="1"/>
          <p:nvPr/>
        </p:nvSpPr>
        <p:spPr>
          <a:xfrm>
            <a:off x="1673514" y="387446"/>
            <a:ext cx="5746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 panose="02000503000000000000" pitchFamily="2" charset="0"/>
              </a:rPr>
              <a:t>শিক্ষনফল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swald" panose="02000503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DAE0F45-C18B-4B00-8C52-1AF7B55ACE15}"/>
              </a:ext>
            </a:extLst>
          </p:cNvPr>
          <p:cNvSpPr txBox="1"/>
          <p:nvPr/>
        </p:nvSpPr>
        <p:spPr>
          <a:xfrm>
            <a:off x="1683173" y="1156887"/>
            <a:ext cx="574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err="1" smtClean="0">
                <a:solidFill>
                  <a:srgbClr val="002060"/>
                </a:solidFill>
                <a:latin typeface="Oswald" panose="02000503000000000000" pitchFamily="2" charset="0"/>
              </a:rPr>
              <a:t>এই</a:t>
            </a:r>
            <a:r>
              <a:rPr lang="en-US" sz="2800" b="1" spc="300" dirty="0" smtClean="0">
                <a:solidFill>
                  <a:srgbClr val="002060"/>
                </a:solidFill>
                <a:latin typeface="Oswald" panose="02000503000000000000" pitchFamily="2" charset="0"/>
              </a:rPr>
              <a:t> </a:t>
            </a:r>
            <a:r>
              <a:rPr lang="en-US" sz="2800" b="1" spc="300" dirty="0" err="1" smtClean="0">
                <a:solidFill>
                  <a:srgbClr val="002060"/>
                </a:solidFill>
                <a:latin typeface="Oswald" panose="02000503000000000000" pitchFamily="2" charset="0"/>
              </a:rPr>
              <a:t>পাঠ</a:t>
            </a:r>
            <a:r>
              <a:rPr lang="en-US" sz="2800" b="1" spc="300" dirty="0" smtClean="0">
                <a:solidFill>
                  <a:srgbClr val="002060"/>
                </a:solidFill>
                <a:latin typeface="Oswald" panose="02000503000000000000" pitchFamily="2" charset="0"/>
              </a:rPr>
              <a:t> </a:t>
            </a:r>
            <a:r>
              <a:rPr lang="en-US" sz="2800" b="1" spc="300" dirty="0" err="1" smtClean="0">
                <a:solidFill>
                  <a:srgbClr val="002060"/>
                </a:solidFill>
                <a:latin typeface="Oswald" panose="02000503000000000000" pitchFamily="2" charset="0"/>
              </a:rPr>
              <a:t>শেষে</a:t>
            </a:r>
            <a:r>
              <a:rPr lang="en-US" sz="2800" b="1" spc="300" dirty="0" smtClean="0">
                <a:solidFill>
                  <a:srgbClr val="002060"/>
                </a:solidFill>
                <a:latin typeface="Oswald" panose="02000503000000000000" pitchFamily="2" charset="0"/>
              </a:rPr>
              <a:t> </a:t>
            </a:r>
            <a:r>
              <a:rPr lang="en-US" sz="2800" b="1" spc="300" dirty="0" err="1" smtClean="0">
                <a:solidFill>
                  <a:srgbClr val="002060"/>
                </a:solidFill>
                <a:latin typeface="Oswald" panose="02000503000000000000" pitchFamily="2" charset="0"/>
              </a:rPr>
              <a:t>শিক্ষার্থীরা</a:t>
            </a:r>
            <a:endParaRPr lang="en-US" sz="2800" b="1" spc="300" dirty="0">
              <a:solidFill>
                <a:srgbClr val="002060"/>
              </a:solidFill>
              <a:latin typeface="Oswald" panose="02000503000000000000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58" name="Frame 57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Frame 58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Frame 59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53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34" grpId="0" animBg="1"/>
          <p:bldP spid="4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34" grpId="0" animBg="1"/>
          <p:bldP spid="49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1">
                <a:lumMod val="75000"/>
              </a:schemeClr>
            </a:gs>
            <a:gs pos="57000">
              <a:schemeClr val="accent3">
                <a:lumMod val="60000"/>
                <a:lumOff val="40000"/>
              </a:schemeClr>
            </a:gs>
            <a:gs pos="98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3657600" cy="2904564"/>
          </a:xfrm>
          <a:prstGeom prst="roundRect">
            <a:avLst>
              <a:gd name="adj" fmla="val 1718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787293"/>
            <a:ext cx="3962400" cy="2879271"/>
          </a:xfrm>
          <a:prstGeom prst="roundRect">
            <a:avLst>
              <a:gd name="adj" fmla="val 1533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20782" y="4495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ভৌগলিক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ত্রিশ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9" name="Frame 8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lumMod val="50000"/>
              </a:schemeClr>
            </a:gs>
            <a:gs pos="57000">
              <a:schemeClr val="accent3">
                <a:lumMod val="60000"/>
                <a:lumOff val="40000"/>
              </a:schemeClr>
            </a:gs>
            <a:gs pos="98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ses-leading-Israeli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3886200" cy="2832315"/>
          </a:xfrm>
          <a:prstGeom prst="roundRect">
            <a:avLst>
              <a:gd name="adj" fmla="val 1642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blog_a-crucified-k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57200"/>
            <a:ext cx="3733800" cy="2819400"/>
          </a:xfrm>
          <a:prstGeom prst="roundRect">
            <a:avLst>
              <a:gd name="adj" fmla="val 1940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0" y="3317224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ঈশ্বরের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মনোনীত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ইসরায়েল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মিশরে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দাসী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মোশী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ইশ্বরের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পাপে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পতিত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ইশ্বর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যীশু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পাপ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উদ্ধার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9" name="Frame 8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lumMod val="50000"/>
              </a:schemeClr>
            </a:gs>
            <a:gs pos="57000">
              <a:schemeClr val="accent3">
                <a:lumMod val="60000"/>
                <a:lumOff val="40000"/>
              </a:schemeClr>
            </a:gs>
            <a:gs pos="98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638925"/>
            <a:ext cx="701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তুমি মুক্ত মানুষ হওয়ার পথে কি কি বাধার সম্মুখীন হচ্ছো তা লিখ।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7" name="Frame 6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3200400"/>
            <a:ext cx="4495801" cy="272414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lumMod val="50000"/>
              </a:schemeClr>
            </a:gs>
            <a:gs pos="57000">
              <a:schemeClr val="accent3">
                <a:lumMod val="60000"/>
                <a:lumOff val="40000"/>
              </a:schemeClr>
            </a:gs>
            <a:gs pos="98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9700" y="330368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vaxbZvi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wcQ‡b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evavt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-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35855-man-in-city-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28517"/>
            <a:ext cx="3886200" cy="2886283"/>
          </a:xfrm>
          <a:prstGeom prst="roundRect">
            <a:avLst>
              <a:gd name="adj" fmla="val 1771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09600" y="41148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Af¨šÍixb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evav</a:t>
            </a:r>
            <a:endParaRPr lang="en-US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 descr="2011-06-09-17-19-45-017248800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219" y="1228517"/>
            <a:ext cx="4135582" cy="2886283"/>
          </a:xfrm>
          <a:prstGeom prst="roundRect">
            <a:avLst>
              <a:gd name="adj" fmla="val 157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056910" y="4124373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evwn¨K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evav</a:t>
            </a:r>
            <a:endParaRPr lang="en-US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2" name="Frame 11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529</TotalTime>
  <Words>440</Words>
  <Application>Microsoft Office PowerPoint</Application>
  <PresentationFormat>On-screen Show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GKK KvR</vt:lpstr>
      <vt:lpstr>PowerPoint Presentation</vt:lpstr>
      <vt:lpstr>Af¨šÍixb evav</vt:lpstr>
      <vt:lpstr>PowerPoint Presentation</vt:lpstr>
      <vt:lpstr>দলগত কাজ </vt:lpstr>
      <vt:lpstr>PowerPoint Presentation</vt:lpstr>
      <vt:lpstr>PowerPoint Presentation</vt:lpstr>
      <vt:lpstr>PowerPoint Presentation</vt:lpstr>
      <vt:lpstr>GKK KvR</vt:lpstr>
      <vt:lpstr>g~j¨vqb </vt:lpstr>
      <vt:lpstr>evoxi KvR</vt:lpstr>
      <vt:lpstr>AvMvgx K¬v‡k Avevi †`Lv n‡e,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BIPLOB BASKI</dc:creator>
  <cp:lastModifiedBy>Windows User</cp:lastModifiedBy>
  <cp:revision>337</cp:revision>
  <dcterms:created xsi:type="dcterms:W3CDTF">2006-08-16T00:00:00Z</dcterms:created>
  <dcterms:modified xsi:type="dcterms:W3CDTF">2021-04-07T19:01:14Z</dcterms:modified>
</cp:coreProperties>
</file>