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1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8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8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0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6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0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4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8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F6B38-4F5F-49E5-819B-A4920135C77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E976-D302-46BB-A74B-7B3298C4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0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Modern-Home-Curtain-Design-Ideas-36.jpg (1026×1026) | Classic curtains,  Luxury curtains, Curtains living ro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Modern-Home-Curtain-Design-Ideas-36.jpg (1026×1026) | Classic curtains,  Luxury curtains, Curtains living ro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7 Beautiful Curtain Trends Of 2018 To Look Out For - Kaod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68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0582" y="1862920"/>
            <a:ext cx="8049491" cy="26161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92D05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Write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the following words 3 times: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(</a:t>
            </a:r>
            <a:r>
              <a:rPr lang="en-US" sz="4400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Head,Eyes,</a:t>
            </a:r>
            <a:r>
              <a:rPr lang="en-US" sz="4400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N</a:t>
            </a:r>
            <a:r>
              <a:rPr lang="en-US" sz="4400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ose,Ear,Mouth</a:t>
            </a:r>
            <a:r>
              <a:rPr lang="en-US" sz="44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Shoulder,</a:t>
            </a:r>
            <a:r>
              <a:rPr lang="en-US" sz="4400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K</a:t>
            </a:r>
            <a:r>
              <a:rPr lang="en-US" sz="4400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nee,Toes</a:t>
            </a:r>
            <a:r>
              <a:rPr lang="en-US" sz="44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258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61062" y="1173171"/>
            <a:ext cx="361368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Home Work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9272" y="3205460"/>
            <a:ext cx="908601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“Head and shoulders” Rhymes.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61730" y="-103043"/>
            <a:ext cx="7629525" cy="268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Thanks To All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98" y="2714070"/>
            <a:ext cx="4140593" cy="4143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13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016000" y="2057400"/>
            <a:ext cx="6807200" cy="2590800"/>
          </a:xfrm>
          <a:prstGeom prst="roundRect">
            <a:avLst/>
          </a:prstGeom>
          <a:ln w="762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MD.KHALILUR RAHMAN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Assistant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Teacher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Jangalia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Union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Govt.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Primary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School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Pakundia,Kishoreganj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1" y="4800600"/>
            <a:ext cx="3340100" cy="1828800"/>
          </a:xfrm>
          <a:prstGeom prst="rect">
            <a:avLst/>
          </a:prstGeom>
        </p:spPr>
      </p:pic>
      <p:pic>
        <p:nvPicPr>
          <p:cNvPr id="6" name="Picture 5" descr="cover 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1" y="533400"/>
            <a:ext cx="3060700" cy="30270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368800" y="1447800"/>
            <a:ext cx="4572000" cy="3429000"/>
          </a:xfrm>
          <a:prstGeom prst="roundRect">
            <a:avLst/>
          </a:prstGeom>
          <a:ln w="762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Class-two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Subject-English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Unit-14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Lessons 4-6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3" name="Picture 2" descr="English-For-Today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1" y="304800"/>
            <a:ext cx="3392601" cy="2971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70786">
            <a:off x="7329293" y="4461001"/>
            <a:ext cx="4787900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2231572" y="711926"/>
            <a:ext cx="4267200" cy="914400"/>
          </a:xfrm>
          <a:prstGeom prst="roundRect">
            <a:avLst/>
          </a:prstGeom>
          <a:ln w="762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LEARNING  OUTCOMES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4138748" y="2595154"/>
            <a:ext cx="6429103" cy="3200400"/>
          </a:xfrm>
          <a:prstGeom prst="roundRect">
            <a:avLst/>
          </a:prstGeom>
          <a:ln w="762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Students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will be able to-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sz="2400" baseline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Say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and Write the words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(head,eyes,nose,ear,mouth,shoulder,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knee,toes).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Recite the rhymes “Head and Shoulders”.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uman Body Parts Linear Icons Set Stock Vector (Royalty Free) 710712778"/>
          <p:cNvPicPr>
            <a:picLocks noChangeAspect="1" noChangeArrowheads="1"/>
          </p:cNvPicPr>
          <p:nvPr/>
        </p:nvPicPr>
        <p:blipFill>
          <a:blip r:embed="rId2"/>
          <a:srcRect l="6667" t="4813" r="11133" b="8375"/>
          <a:stretch>
            <a:fillRect/>
          </a:stretch>
        </p:blipFill>
        <p:spPr bwMode="auto">
          <a:xfrm>
            <a:off x="371475" y="342901"/>
            <a:ext cx="11458575" cy="600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85850" y="1343025"/>
            <a:ext cx="10544175" cy="34004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Head  and shoulders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020-10-08-20-12-11-51.jpg"/>
          <p:cNvPicPr>
            <a:picLocks noChangeAspect="1"/>
          </p:cNvPicPr>
          <p:nvPr/>
        </p:nvPicPr>
        <p:blipFill>
          <a:blip r:embed="rId2"/>
          <a:srcRect r="-2471" b="55833"/>
          <a:stretch>
            <a:fillRect/>
          </a:stretch>
        </p:blipFill>
        <p:spPr>
          <a:xfrm>
            <a:off x="914400" y="743503"/>
            <a:ext cx="9429749" cy="46857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210722" y="5424785"/>
            <a:ext cx="2464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Page-22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020-10-08-20-12-11-51.jpg"/>
          <p:cNvPicPr>
            <a:picLocks noChangeAspect="1"/>
          </p:cNvPicPr>
          <p:nvPr/>
        </p:nvPicPr>
        <p:blipFill>
          <a:blip r:embed="rId2"/>
          <a:srcRect t="43750"/>
          <a:stretch>
            <a:fillRect/>
          </a:stretch>
        </p:blipFill>
        <p:spPr>
          <a:xfrm>
            <a:off x="689357" y="371475"/>
            <a:ext cx="10693685" cy="605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71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user</cp:lastModifiedBy>
  <cp:revision>11</cp:revision>
  <dcterms:created xsi:type="dcterms:W3CDTF">2020-10-08T13:17:08Z</dcterms:created>
  <dcterms:modified xsi:type="dcterms:W3CDTF">2021-04-09T12:40:41Z</dcterms:modified>
</cp:coreProperties>
</file>