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83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73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486400" cy="1143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আজকের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পাঠে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/>
            </a:r>
            <a:b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</a:b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সবাইকে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স্বাগতম</a:t>
            </a:r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828800"/>
            <a:ext cx="6210300" cy="401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36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876800"/>
            <a:ext cx="769619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LightBAN" pitchFamily="2" charset="0"/>
                <a:cs typeface="NikoshLightBAN" pitchFamily="2" charset="0"/>
              </a:rPr>
              <a:t>আমরা ছিলাম চারজন_ আমি, মামাতো বোন বৃষ্টি, সোহানা আর ছোট ভাই তাজিন।মেলা বসে সকালে। আমরা একটু দেরি করেই গেলাম। 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22" y="609600"/>
            <a:ext cx="6123214" cy="3429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8431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0"/>
            <a:ext cx="5715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LightBAN" pitchFamily="2" charset="0"/>
                <a:cs typeface="NikoshLightBAN" pitchFamily="2" charset="0"/>
              </a:rPr>
              <a:t>মেলার একটু কাছে পৌঁছতেই শুনতে পেলাম নাগরদোলার ক্যাঁচর ক্যাঁচর শব্দ।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5715000" cy="428073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04376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650057"/>
            <a:ext cx="57912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LightBAN" pitchFamily="2" charset="0"/>
                <a:cs typeface="NikoshLightBAN" pitchFamily="2" charset="0"/>
              </a:rPr>
              <a:t>দেখলাম বঁশের তৈরি কুলো, ডালা, ঝুড়ি, চালুন, মাছ ধরার চাই ,খালুই। আরও কত কি!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100"/>
            <a:ext cx="3124200" cy="2457375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10" y="200100"/>
            <a:ext cx="3082890" cy="24002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53" y="2944091"/>
            <a:ext cx="3551020" cy="23622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3821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638800"/>
            <a:ext cx="8332501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LightBAN" pitchFamily="2" charset="0"/>
                <a:cs typeface="NikoshLightBAN" pitchFamily="2" charset="0"/>
              </a:rPr>
              <a:t>বসেছে বাঙ্গি,তরমুজ, মুড়ি_মুড়কি, জিলাপি আর বাতাসার দোকান সারি সারি। 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253238" cy="18383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3400"/>
            <a:ext cx="2343830" cy="16859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245" y="533399"/>
            <a:ext cx="2286000" cy="17621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3505200"/>
            <a:ext cx="2362200" cy="183832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349767"/>
            <a:ext cx="2466975" cy="18478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0543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599093"/>
            <a:ext cx="8305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আরেকটু এগুতেই দেখতে পেলাম কত রঙের, কত বর্ণের বিচিত্র সব মাটির হাঁড়ি । ফুল, পাতা, মাছের ছবি আঁকা সে সবে। 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713"/>
            <a:ext cx="3931228" cy="220148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8" y="3124200"/>
            <a:ext cx="3886200" cy="217627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"/>
            <a:ext cx="3636213" cy="222226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09" y="3140774"/>
            <a:ext cx="3636213" cy="214312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5026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72785"/>
            <a:ext cx="750231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LightBAN" pitchFamily="2" charset="0"/>
                <a:cs typeface="NikoshLightBAN" pitchFamily="2" charset="0"/>
              </a:rPr>
              <a:t>রয়েছে মাটির ঘোড়া, হাতি, ষাঁড় , আর নানা আকারের মাটির পুতুল। 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2514600" cy="213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665" y="457200"/>
            <a:ext cx="2609850" cy="21336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007272"/>
            <a:ext cx="2895600" cy="234904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9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724400"/>
            <a:ext cx="7467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LightBAN" pitchFamily="2" charset="0"/>
                <a:cs typeface="NikoshLightBAN" pitchFamily="2" charset="0"/>
              </a:rPr>
              <a:t>আমার চোখ পড়ল কাজ করা অপূর্ব সুন্দর মাটির হাঁড়ির দিকে। মামাকে জিজ্ঞেস করলাম_এটা কিসের হাঁড়ি ? মামা বললেন, এটা শখের হাঁড়ি। শখ করে পছন্দের জিনিস এই সুন্দর হাঁড়িতে রাখা হয়। তাই এর নাম শখের হাঁড়ি । তাছাড়া শখের যে কোনো জিনিসই তো সুন্দর।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45" y="609600"/>
            <a:ext cx="5334000" cy="37719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8717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85497" y="5501929"/>
            <a:ext cx="17441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LightBAN" pitchFamily="2" charset="0"/>
                <a:cs typeface="NikoshLightBAN" pitchFamily="2" charset="0"/>
              </a:rPr>
              <a:t>পৃষ্ঠা নং ৩৪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81000"/>
            <a:ext cx="355063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LightBAN" pitchFamily="2" charset="0"/>
                <a:cs typeface="NikoshLightBAN" pitchFamily="2" charset="0"/>
              </a:rPr>
              <a:t>শিক্ষকের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পাঠ  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5549479" cy="369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1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810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571088" cy="32956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3123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7472" y="228600"/>
            <a:ext cx="15831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শব্দার্থ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140529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মৃৎশিল্প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1676400"/>
            <a:ext cx="1905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মাটির শিল্প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657600"/>
            <a:ext cx="2133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শখের হাঁড়ি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1" y="3657600"/>
            <a:ext cx="31242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শখের জিনিস রাখা হয় যে হাঁড়িতে।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05734"/>
            <a:ext cx="1176696" cy="5378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নকশা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558135"/>
            <a:ext cx="17526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কারুকাজ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80160"/>
            <a:ext cx="2133600" cy="138684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795" y="3134715"/>
            <a:ext cx="2286000" cy="156898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390" y="5110534"/>
            <a:ext cx="2488810" cy="144266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5045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27212"/>
            <a:ext cx="7239000" cy="2144093"/>
          </a:xfrm>
          <a:solidFill>
            <a:schemeClr val="accent3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মামুনুর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রশীদ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latin typeface="NikoshLightBAN" pitchFamily="2" charset="0"/>
                <a:cs typeface="NikoshLightBAN" pitchFamily="2" charset="0"/>
              </a:rPr>
            </a:b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প্রধান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latin typeface="NikoshLightBAN" pitchFamily="2" charset="0"/>
                <a:cs typeface="NikoshLightBAN" pitchFamily="2" charset="0"/>
              </a:rPr>
            </a:b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বিরামপুর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রেল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কলোনী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প্রাবি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latin typeface="NikoshLightBAN" pitchFamily="2" charset="0"/>
                <a:cs typeface="NikoshLightBAN" pitchFamily="2" charset="0"/>
              </a:rPr>
            </a:b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বিরামপুর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,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দিনাজপুর । </a:t>
            </a:r>
            <a:br>
              <a:rPr lang="bn-BD" sz="2800" dirty="0" smtClean="0">
                <a:latin typeface="NikoshLightBAN" pitchFamily="2" charset="0"/>
                <a:cs typeface="NikoshLightBAN" pitchFamily="2" charset="0"/>
              </a:rPr>
            </a:b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07498"/>
            <a:ext cx="8458200" cy="3505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শ্রেণিঃপঞ্চম  </a:t>
            </a:r>
            <a:endParaRPr lang="bn-BD" sz="3600" dirty="0">
              <a:solidFill>
                <a:schemeClr val="tx1">
                  <a:lumMod val="95000"/>
                  <a:lumOff val="5000"/>
                </a:schemeClr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বিষয়ঃবাংলা 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পাঠঃশখের মৃৎশিল্প 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পাঠ্যাংশঃ গ্রামের নাম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……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জিনিসইতো সুন্দর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22" y="0"/>
            <a:ext cx="1172913" cy="13626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30271"/>
            <a:ext cx="4724400" cy="66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/>
              </a:rPr>
              <a:t>শিক্ষক</a:t>
            </a:r>
            <a:r>
              <a:rPr lang="en-US" sz="3600" dirty="0" smtClean="0">
                <a:latin typeface="NikoshBAN"/>
              </a:rPr>
              <a:t> ও </a:t>
            </a:r>
            <a:r>
              <a:rPr lang="en-US" sz="3600" dirty="0" err="1" smtClean="0">
                <a:latin typeface="NikoshBAN"/>
              </a:rPr>
              <a:t>পাঠ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পরিচিতি</a:t>
            </a:r>
            <a:r>
              <a:rPr lang="en-US" sz="3600" dirty="0" smtClean="0">
                <a:latin typeface="NikoshBAN"/>
              </a:rPr>
              <a:t> </a:t>
            </a:r>
            <a:endParaRPr lang="en-US" sz="36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44079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199" y="381001"/>
            <a:ext cx="160018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যুক্ত বর্ণ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1740" y="2590801"/>
            <a:ext cx="18938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আনন্দপুর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2590800"/>
            <a:ext cx="4395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ন্দ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389" y="2615256"/>
            <a:ext cx="43633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দ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144" y="2590801"/>
            <a:ext cx="1669371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ছন্দ, মন্দ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733800"/>
            <a:ext cx="67839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বৃষ্টি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733800"/>
            <a:ext cx="43954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ষ্ট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7026" y="3733800"/>
            <a:ext cx="44916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ষ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7228" y="3706091"/>
            <a:ext cx="39466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/>
              <a:t>ট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448" y="3733800"/>
            <a:ext cx="12378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নষ্ট, কষ্ট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101" y="4876799"/>
            <a:ext cx="23622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ইনস্টিটিউট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4918" y="4876800"/>
            <a:ext cx="4315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স্ট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5422" y="4876800"/>
            <a:ext cx="54053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7228" y="4876800"/>
            <a:ext cx="42992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ট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069" y="4876800"/>
            <a:ext cx="1709446" cy="5232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স্টার, স্টল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951" y="2590800"/>
            <a:ext cx="43473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3429000" cy="114300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দলীয় কাজ 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38033"/>
            <a:ext cx="6858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দল কঃ মৃৎশিল্প সম্পর্কে ৩টি বাক্য লিখ।</a:t>
            </a:r>
          </a:p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দল খঃ শখের হাঁড়িতে কি কি রাখা হয়?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58768" y="1676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3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657600" cy="114300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মূল্যায়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ণ 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2438400"/>
            <a:ext cx="784859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১।  বৈশাখী মেলায় কি কি পাওয়া যায়?</a:t>
            </a:r>
          </a:p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২। মৃৎশিল্প কি?  কয়েকটি মৃৎশিল্পের নাম লিখ। </a:t>
            </a:r>
          </a:p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৩। বাংলাদেশে মৃৎশিল্পের ঐতিহ্য সম্পর্কে পাঁচটি বাক্য লিখ। 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11168" y="1447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577" y="228600"/>
            <a:ext cx="3810000" cy="1143000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ধন্যবাদ</a:t>
            </a:r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latin typeface="NikoshLightBAN" pitchFamily="2" charset="0"/>
                <a:cs typeface="NikoshLightBAN" pitchFamily="2" charset="0"/>
              </a:rPr>
              <a:t>সবাইকে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33600"/>
            <a:ext cx="503355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8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4982" y="457200"/>
            <a:ext cx="27013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শিখনফল</a:t>
            </a:r>
            <a:endParaRPr lang="en-US" sz="4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90801"/>
            <a:ext cx="8077199" cy="18158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৩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১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 গল্প শুনে মূল বিষয় বূঝতে পারবে । </a:t>
            </a:r>
          </a:p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৪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১   গল্পের মূল বিষয় বলতে পারবে ।                     </a:t>
            </a:r>
          </a:p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৪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১</a:t>
            </a:r>
            <a:r>
              <a:rPr lang="en-US" sz="2800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  গল্প পড়ে মূল বিষয় বুঝতে পারবে । </a:t>
            </a:r>
          </a:p>
          <a:p>
            <a:r>
              <a:rPr lang="bn-BD" sz="2800" dirty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৩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৩  পাঠ্য বইয়ের গল্প পড়ে মূলভাব লিখতে পারবে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15154" y="1419516"/>
            <a:ext cx="509246" cy="1018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98507"/>
            <a:ext cx="3372124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BAN" pitchFamily="2" charset="0"/>
                <a:cs typeface="NikoshLightBAN" pitchFamily="2" charset="0"/>
              </a:rPr>
              <a:t>এসো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latin typeface="NikoshLightBAN" pitchFamily="2" charset="0"/>
                <a:cs typeface="NikoshLightBAN" pitchFamily="2" charset="0"/>
              </a:rPr>
              <a:t>ছবি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latin typeface="NikoshLightBAN" pitchFamily="2" charset="0"/>
                <a:cs typeface="NikoshLightBAN" pitchFamily="2" charset="0"/>
              </a:rPr>
              <a:t>দেখি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447800"/>
            <a:ext cx="27051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1447800"/>
            <a:ext cx="28575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324350"/>
            <a:ext cx="2712027" cy="2152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324350"/>
            <a:ext cx="28575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4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133600"/>
            <a:ext cx="67818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আজকের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পাঠ</a:t>
            </a:r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শখের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মৃ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ৎ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শিল্প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5123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732" y="5791200"/>
            <a:ext cx="5715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itchFamily="2" charset="0"/>
                <a:cs typeface="NikoshLightBAN" pitchFamily="2" charset="0"/>
              </a:rPr>
              <a:t>গ্রামের নাম আনন্দপুর। মামার বাড়ি।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312" y="1371600"/>
            <a:ext cx="5768420" cy="405670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905000" y="380670"/>
            <a:ext cx="47244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ছবি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দেখি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ও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পড়ি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36658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6510" y="5181600"/>
            <a:ext cx="6781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কথায় আছে, মামার বাড়ি রসের হাঁড়ি।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58280"/>
            <a:ext cx="6508820" cy="404232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0928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724401"/>
            <a:ext cx="7086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আসলেই তাই। পড়া নেই, বাধা নেই, যেখানে খুশি ঘুরে বেড়াও, যা খুশি খাও। এই তো  মামার বাড়ি।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93" y="533400"/>
            <a:ext cx="5904807" cy="374808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656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035" y="5029200"/>
            <a:ext cx="833162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গেল বছর পয়লা বৈশাখের ছুটিতে গিয়েছিলাম আনন্দপুর। সেখানে পয়লা বৈশাখে মেলা বসে। মামা বললেন, তোমাদের মেলা দেখাতে নিয়ে যাব।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35" y="550101"/>
            <a:ext cx="2779617" cy="2802699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33400"/>
            <a:ext cx="5072063" cy="381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827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393</Words>
  <Application>Microsoft Office PowerPoint</Application>
  <PresentationFormat>On-screen Show (4:3)</PresentationFormat>
  <Paragraphs>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NikoshBAN</vt:lpstr>
      <vt:lpstr>NikoshLightBAN</vt:lpstr>
      <vt:lpstr>Vrinda</vt:lpstr>
      <vt:lpstr>Office Theme</vt:lpstr>
      <vt:lpstr>আজকের পাঠে  সবাইকে স্বাগতম </vt:lpstr>
      <vt:lpstr>মোঃ  মামুনুর রশীদ  প্রধান শিক্ষক  বিরামপুর রেল কলোনী সপ্রাবি  বিরামপুর,  দিনাজপুর ।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মূল্যায়ণ </vt:lpstr>
      <vt:lpstr>ধন্যবাদ সবাইকে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Jagotpur govment pri</dc:creator>
  <cp:lastModifiedBy>IT-PARK</cp:lastModifiedBy>
  <cp:revision>103</cp:revision>
  <dcterms:created xsi:type="dcterms:W3CDTF">2006-08-16T00:00:00Z</dcterms:created>
  <dcterms:modified xsi:type="dcterms:W3CDTF">2021-04-09T16:09:08Z</dcterms:modified>
</cp:coreProperties>
</file>