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sldIdLst>
    <p:sldId id="273" r:id="rId3"/>
    <p:sldId id="265" r:id="rId4"/>
    <p:sldId id="275" r:id="rId5"/>
    <p:sldId id="276" r:id="rId6"/>
    <p:sldId id="277" r:id="rId7"/>
    <p:sldId id="278" r:id="rId8"/>
    <p:sldId id="280" r:id="rId9"/>
    <p:sldId id="281" r:id="rId10"/>
    <p:sldId id="282" r:id="rId11"/>
    <p:sldId id="283" r:id="rId12"/>
    <p:sldId id="284" r:id="rId13"/>
    <p:sldId id="285" r:id="rId14"/>
    <p:sldId id="286" r:id="rId15"/>
    <p:sldId id="287" r:id="rId16"/>
    <p:sldId id="288" r:id="rId17"/>
    <p:sldId id="289" r:id="rId18"/>
    <p:sldId id="294" r:id="rId19"/>
    <p:sldId id="290" r:id="rId20"/>
    <p:sldId id="291" r:id="rId21"/>
    <p:sldId id="292" r:id="rId22"/>
    <p:sldId id="293" r:id="rId23"/>
  </p:sldIdLst>
  <p:sldSz cx="11430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34585-34C8-422D-A658-5C45C5CD43A6}"/>
              </a:ext>
            </a:extLst>
          </p:cNvPr>
          <p:cNvSpPr>
            <a:spLocks noGrp="1"/>
          </p:cNvSpPr>
          <p:nvPr>
            <p:ph type="ctrTitle"/>
          </p:nvPr>
        </p:nvSpPr>
        <p:spPr>
          <a:xfrm>
            <a:off x="1428750" y="1122363"/>
            <a:ext cx="8572500" cy="2387600"/>
          </a:xfrm>
          <a:prstGeom prst="rect">
            <a:avLst/>
          </a:prstGeom>
        </p:spPr>
        <p:txBody>
          <a:bodyPr anchor="b"/>
          <a:lstStyle>
            <a:lvl1pPr algn="ctr">
              <a:defRPr sz="5625"/>
            </a:lvl1pPr>
          </a:lstStyle>
          <a:p>
            <a:r>
              <a:rPr lang="en-US"/>
              <a:t>Click to edit Master title style</a:t>
            </a:r>
          </a:p>
        </p:txBody>
      </p:sp>
      <p:sp>
        <p:nvSpPr>
          <p:cNvPr id="3" name="Subtitle 2">
            <a:extLst>
              <a:ext uri="{FF2B5EF4-FFF2-40B4-BE49-F238E27FC236}">
                <a16:creationId xmlns:a16="http://schemas.microsoft.com/office/drawing/2014/main" id="{3A1252BB-2DB7-42F7-A278-A0E439AE5011}"/>
              </a:ext>
            </a:extLst>
          </p:cNvPr>
          <p:cNvSpPr>
            <a:spLocks noGrp="1"/>
          </p:cNvSpPr>
          <p:nvPr>
            <p:ph type="subTitle" idx="1"/>
          </p:nvPr>
        </p:nvSpPr>
        <p:spPr>
          <a:xfrm>
            <a:off x="1428750" y="3602038"/>
            <a:ext cx="8572500" cy="1655762"/>
          </a:xfrm>
          <a:prstGeom prst="rect">
            <a:avLst/>
          </a:prstGeom>
        </p:spPr>
        <p:txBody>
          <a:bodyPr/>
          <a:lstStyle>
            <a:lvl1pPr marL="0" indent="0" algn="ctr">
              <a:buNone/>
              <a:defRPr sz="2250"/>
            </a:lvl1pPr>
            <a:lvl2pPr marL="428625" indent="0" algn="ctr">
              <a:buNone/>
              <a:defRPr sz="1875"/>
            </a:lvl2pPr>
            <a:lvl3pPr marL="857250" indent="0" algn="ctr">
              <a:buNone/>
              <a:defRPr sz="1688"/>
            </a:lvl3pPr>
            <a:lvl4pPr marL="1285875" indent="0" algn="ctr">
              <a:buNone/>
              <a:defRPr sz="1500"/>
            </a:lvl4pPr>
            <a:lvl5pPr marL="1714500" indent="0" algn="ctr">
              <a:buNone/>
              <a:defRPr sz="1500"/>
            </a:lvl5pPr>
            <a:lvl6pPr marL="2143125" indent="0" algn="ctr">
              <a:buNone/>
              <a:defRPr sz="1500"/>
            </a:lvl6pPr>
            <a:lvl7pPr marL="2571750" indent="0" algn="ctr">
              <a:buNone/>
              <a:defRPr sz="1500"/>
            </a:lvl7pPr>
            <a:lvl8pPr marL="3000375" indent="0" algn="ctr">
              <a:buNone/>
              <a:defRPr sz="1500"/>
            </a:lvl8pPr>
            <a:lvl9pPr marL="3429000" indent="0" algn="ctr">
              <a:buNone/>
              <a:defRPr sz="1500"/>
            </a:lvl9pPr>
          </a:lstStyle>
          <a:p>
            <a:r>
              <a:rPr lang="en-US"/>
              <a:t>Click to edit Master subtitle style</a:t>
            </a:r>
          </a:p>
        </p:txBody>
      </p:sp>
      <p:sp>
        <p:nvSpPr>
          <p:cNvPr id="4" name="Date Placeholder 3">
            <a:extLst>
              <a:ext uri="{FF2B5EF4-FFF2-40B4-BE49-F238E27FC236}">
                <a16:creationId xmlns:a16="http://schemas.microsoft.com/office/drawing/2014/main" id="{DD8B6DC4-3782-41B4-BDCE-0D0EB359095E}"/>
              </a:ext>
            </a:extLst>
          </p:cNvPr>
          <p:cNvSpPr>
            <a:spLocks noGrp="1"/>
          </p:cNvSpPr>
          <p:nvPr>
            <p:ph type="dt" sz="half" idx="10"/>
          </p:nvPr>
        </p:nvSpPr>
        <p:spPr>
          <a:xfrm>
            <a:off x="785813" y="6356351"/>
            <a:ext cx="2571750" cy="365125"/>
          </a:xfrm>
          <a:prstGeom prst="rect">
            <a:avLst/>
          </a:prstGeom>
        </p:spPr>
        <p:txBody>
          <a:bodyPr/>
          <a:lstStyle/>
          <a:p>
            <a:fld id="{5FEC7CA8-1330-477D-9683-79ECDFD73FE3}" type="datetimeFigureOut">
              <a:rPr lang="en-US" smtClean="0"/>
              <a:t>4/8/2021</a:t>
            </a:fld>
            <a:endParaRPr lang="en-US"/>
          </a:p>
        </p:txBody>
      </p:sp>
      <p:sp>
        <p:nvSpPr>
          <p:cNvPr id="5" name="Footer Placeholder 4">
            <a:extLst>
              <a:ext uri="{FF2B5EF4-FFF2-40B4-BE49-F238E27FC236}">
                <a16:creationId xmlns:a16="http://schemas.microsoft.com/office/drawing/2014/main" id="{C11D5D4D-EBD6-4EDD-96A4-6BAABD3F043E}"/>
              </a:ext>
            </a:extLst>
          </p:cNvPr>
          <p:cNvSpPr>
            <a:spLocks noGrp="1"/>
          </p:cNvSpPr>
          <p:nvPr>
            <p:ph type="ftr" sz="quarter" idx="11"/>
          </p:nvPr>
        </p:nvSpPr>
        <p:spPr>
          <a:xfrm>
            <a:off x="3786188" y="6356351"/>
            <a:ext cx="3857625"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6AC647F-ADEB-4334-A0D1-54D708571997}"/>
              </a:ext>
            </a:extLst>
          </p:cNvPr>
          <p:cNvSpPr>
            <a:spLocks noGrp="1"/>
          </p:cNvSpPr>
          <p:nvPr>
            <p:ph type="sldNum" sz="quarter" idx="12"/>
          </p:nvPr>
        </p:nvSpPr>
        <p:spPr>
          <a:xfrm>
            <a:off x="8072438" y="6356351"/>
            <a:ext cx="2571750" cy="365125"/>
          </a:xfrm>
          <a:prstGeom prst="rect">
            <a:avLst/>
          </a:prstGeom>
        </p:spPr>
        <p:txBody>
          <a:bodyPr/>
          <a:lstStyle/>
          <a:p>
            <a:fld id="{750D7E31-D854-4F3A-8B8A-7D9C8EDAE843}" type="slidenum">
              <a:rPr lang="en-US" smtClean="0"/>
              <a:t>‹#›</a:t>
            </a:fld>
            <a:endParaRPr lang="en-US"/>
          </a:p>
        </p:txBody>
      </p:sp>
    </p:spTree>
    <p:extLst>
      <p:ext uri="{BB962C8B-B14F-4D97-AF65-F5344CB8AC3E}">
        <p14:creationId xmlns:p14="http://schemas.microsoft.com/office/powerpoint/2010/main" val="2628117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F455F-B356-4006-B990-D519F8B080BE}"/>
              </a:ext>
            </a:extLst>
          </p:cNvPr>
          <p:cNvSpPr>
            <a:spLocks noGrp="1"/>
          </p:cNvSpPr>
          <p:nvPr>
            <p:ph type="title"/>
          </p:nvPr>
        </p:nvSpPr>
        <p:spPr>
          <a:xfrm>
            <a:off x="785813" y="325938"/>
            <a:ext cx="9858375"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7DFB11-97B8-4ED4-B885-2B22DB893704}"/>
              </a:ext>
            </a:extLst>
          </p:cNvPr>
          <p:cNvSpPr>
            <a:spLocks noGrp="1"/>
          </p:cNvSpPr>
          <p:nvPr>
            <p:ph type="body" orient="vert" idx="1"/>
          </p:nvPr>
        </p:nvSpPr>
        <p:spPr>
          <a:xfrm>
            <a:off x="785813" y="1825625"/>
            <a:ext cx="9858375"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6A4512-A038-4720-93BD-370243A1FCC3}"/>
              </a:ext>
            </a:extLst>
          </p:cNvPr>
          <p:cNvSpPr>
            <a:spLocks noGrp="1"/>
          </p:cNvSpPr>
          <p:nvPr>
            <p:ph type="dt" sz="half" idx="10"/>
          </p:nvPr>
        </p:nvSpPr>
        <p:spPr>
          <a:xfrm>
            <a:off x="785813" y="6356351"/>
            <a:ext cx="2571750" cy="365125"/>
          </a:xfrm>
          <a:prstGeom prst="rect">
            <a:avLst/>
          </a:prstGeom>
        </p:spPr>
        <p:txBody>
          <a:bodyPr/>
          <a:lstStyle/>
          <a:p>
            <a:fld id="{5FEC7CA8-1330-477D-9683-79ECDFD73FE3}" type="datetimeFigureOut">
              <a:rPr lang="en-US" smtClean="0"/>
              <a:t>4/8/2021</a:t>
            </a:fld>
            <a:endParaRPr lang="en-US"/>
          </a:p>
        </p:txBody>
      </p:sp>
      <p:sp>
        <p:nvSpPr>
          <p:cNvPr id="5" name="Footer Placeholder 4">
            <a:extLst>
              <a:ext uri="{FF2B5EF4-FFF2-40B4-BE49-F238E27FC236}">
                <a16:creationId xmlns:a16="http://schemas.microsoft.com/office/drawing/2014/main" id="{81F3CE02-4DF0-4A70-9B5C-8CAAACA7CBF8}"/>
              </a:ext>
            </a:extLst>
          </p:cNvPr>
          <p:cNvSpPr>
            <a:spLocks noGrp="1"/>
          </p:cNvSpPr>
          <p:nvPr>
            <p:ph type="ftr" sz="quarter" idx="11"/>
          </p:nvPr>
        </p:nvSpPr>
        <p:spPr>
          <a:xfrm>
            <a:off x="3786188" y="6356351"/>
            <a:ext cx="3857625"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90F2127-D980-4C0C-BA57-3B9BF61F337A}"/>
              </a:ext>
            </a:extLst>
          </p:cNvPr>
          <p:cNvSpPr>
            <a:spLocks noGrp="1"/>
          </p:cNvSpPr>
          <p:nvPr>
            <p:ph type="sldNum" sz="quarter" idx="12"/>
          </p:nvPr>
        </p:nvSpPr>
        <p:spPr>
          <a:xfrm>
            <a:off x="8072438" y="6356351"/>
            <a:ext cx="2571750" cy="365125"/>
          </a:xfrm>
          <a:prstGeom prst="rect">
            <a:avLst/>
          </a:prstGeom>
        </p:spPr>
        <p:txBody>
          <a:bodyPr/>
          <a:lstStyle/>
          <a:p>
            <a:fld id="{750D7E31-D854-4F3A-8B8A-7D9C8EDAE843}" type="slidenum">
              <a:rPr lang="en-US" smtClean="0"/>
              <a:t>‹#›</a:t>
            </a:fld>
            <a:endParaRPr lang="en-US"/>
          </a:p>
        </p:txBody>
      </p:sp>
    </p:spTree>
    <p:extLst>
      <p:ext uri="{BB962C8B-B14F-4D97-AF65-F5344CB8AC3E}">
        <p14:creationId xmlns:p14="http://schemas.microsoft.com/office/powerpoint/2010/main" val="2874481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1EC26D-6AA3-458D-A6C4-4F70DFB61C8E}"/>
              </a:ext>
            </a:extLst>
          </p:cNvPr>
          <p:cNvSpPr>
            <a:spLocks noGrp="1"/>
          </p:cNvSpPr>
          <p:nvPr>
            <p:ph type="title" orient="vert"/>
          </p:nvPr>
        </p:nvSpPr>
        <p:spPr>
          <a:xfrm>
            <a:off x="8179594" y="365125"/>
            <a:ext cx="2464594"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AA4DE9-5F38-4FD5-9CE1-DC54BEA9632A}"/>
              </a:ext>
            </a:extLst>
          </p:cNvPr>
          <p:cNvSpPr>
            <a:spLocks noGrp="1"/>
          </p:cNvSpPr>
          <p:nvPr>
            <p:ph type="body" orient="vert" idx="1"/>
          </p:nvPr>
        </p:nvSpPr>
        <p:spPr>
          <a:xfrm>
            <a:off x="785813" y="365125"/>
            <a:ext cx="7250906"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932D82-4D50-45DB-9967-FC8CC1AEA636}"/>
              </a:ext>
            </a:extLst>
          </p:cNvPr>
          <p:cNvSpPr>
            <a:spLocks noGrp="1"/>
          </p:cNvSpPr>
          <p:nvPr>
            <p:ph type="dt" sz="half" idx="10"/>
          </p:nvPr>
        </p:nvSpPr>
        <p:spPr>
          <a:xfrm>
            <a:off x="785813" y="6356351"/>
            <a:ext cx="2571750" cy="365125"/>
          </a:xfrm>
          <a:prstGeom prst="rect">
            <a:avLst/>
          </a:prstGeom>
        </p:spPr>
        <p:txBody>
          <a:bodyPr/>
          <a:lstStyle/>
          <a:p>
            <a:fld id="{5FEC7CA8-1330-477D-9683-79ECDFD73FE3}" type="datetimeFigureOut">
              <a:rPr lang="en-US" smtClean="0"/>
              <a:t>4/8/2021</a:t>
            </a:fld>
            <a:endParaRPr lang="en-US"/>
          </a:p>
        </p:txBody>
      </p:sp>
      <p:sp>
        <p:nvSpPr>
          <p:cNvPr id="5" name="Footer Placeholder 4">
            <a:extLst>
              <a:ext uri="{FF2B5EF4-FFF2-40B4-BE49-F238E27FC236}">
                <a16:creationId xmlns:a16="http://schemas.microsoft.com/office/drawing/2014/main" id="{0A4DC356-A4ED-482F-AEF4-4C399FEF962E}"/>
              </a:ext>
            </a:extLst>
          </p:cNvPr>
          <p:cNvSpPr>
            <a:spLocks noGrp="1"/>
          </p:cNvSpPr>
          <p:nvPr>
            <p:ph type="ftr" sz="quarter" idx="11"/>
          </p:nvPr>
        </p:nvSpPr>
        <p:spPr>
          <a:xfrm>
            <a:off x="3786188" y="6356351"/>
            <a:ext cx="3857625"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28BC12B-8C08-474F-A7EA-0A543F93C03B}"/>
              </a:ext>
            </a:extLst>
          </p:cNvPr>
          <p:cNvSpPr>
            <a:spLocks noGrp="1"/>
          </p:cNvSpPr>
          <p:nvPr>
            <p:ph type="sldNum" sz="quarter" idx="12"/>
          </p:nvPr>
        </p:nvSpPr>
        <p:spPr>
          <a:xfrm>
            <a:off x="8072438" y="6356351"/>
            <a:ext cx="2571750" cy="365125"/>
          </a:xfrm>
          <a:prstGeom prst="rect">
            <a:avLst/>
          </a:prstGeom>
        </p:spPr>
        <p:txBody>
          <a:bodyPr/>
          <a:lstStyle/>
          <a:p>
            <a:fld id="{750D7E31-D854-4F3A-8B8A-7D9C8EDAE843}" type="slidenum">
              <a:rPr lang="en-US" smtClean="0"/>
              <a:t>‹#›</a:t>
            </a:fld>
            <a:endParaRPr lang="en-US"/>
          </a:p>
        </p:txBody>
      </p:sp>
    </p:spTree>
    <p:extLst>
      <p:ext uri="{BB962C8B-B14F-4D97-AF65-F5344CB8AC3E}">
        <p14:creationId xmlns:p14="http://schemas.microsoft.com/office/powerpoint/2010/main" val="372588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8750" y="1122363"/>
            <a:ext cx="8572500" cy="2387600"/>
          </a:xfrm>
        </p:spPr>
        <p:txBody>
          <a:bodyPr anchor="b"/>
          <a:lstStyle>
            <a:lvl1pPr algn="ctr">
              <a:defRPr sz="5273"/>
            </a:lvl1pPr>
          </a:lstStyle>
          <a:p>
            <a:r>
              <a:rPr lang="en-US"/>
              <a:t>Click to edit Master title style</a:t>
            </a:r>
            <a:endParaRPr lang="en-US" dirty="0"/>
          </a:p>
        </p:txBody>
      </p:sp>
      <p:sp>
        <p:nvSpPr>
          <p:cNvPr id="3" name="Subtitle 2"/>
          <p:cNvSpPr>
            <a:spLocks noGrp="1"/>
          </p:cNvSpPr>
          <p:nvPr>
            <p:ph type="subTitle" idx="1"/>
          </p:nvPr>
        </p:nvSpPr>
        <p:spPr>
          <a:xfrm>
            <a:off x="1428750" y="3602038"/>
            <a:ext cx="8572500" cy="1655762"/>
          </a:xfrm>
        </p:spPr>
        <p:txBody>
          <a:bodyPr/>
          <a:lstStyle>
            <a:lvl1pPr marL="0" indent="0" algn="ctr">
              <a:buNone/>
              <a:defRPr sz="2109"/>
            </a:lvl1pPr>
            <a:lvl2pPr marL="401836" indent="0" algn="ctr">
              <a:buNone/>
              <a:defRPr sz="1758"/>
            </a:lvl2pPr>
            <a:lvl3pPr marL="803672" indent="0" algn="ctr">
              <a:buNone/>
              <a:defRPr sz="1583"/>
            </a:lvl3pPr>
            <a:lvl4pPr marL="1205508" indent="0" algn="ctr">
              <a:buNone/>
              <a:defRPr sz="1406"/>
            </a:lvl4pPr>
            <a:lvl5pPr marL="1607344" indent="0" algn="ctr">
              <a:buNone/>
              <a:defRPr sz="1406"/>
            </a:lvl5pPr>
            <a:lvl6pPr marL="2009180" indent="0" algn="ctr">
              <a:buNone/>
              <a:defRPr sz="1406"/>
            </a:lvl6pPr>
            <a:lvl7pPr marL="2411016" indent="0" algn="ctr">
              <a:buNone/>
              <a:defRPr sz="1406"/>
            </a:lvl7pPr>
            <a:lvl8pPr marL="2812852" indent="0" algn="ctr">
              <a:buNone/>
              <a:defRPr sz="1406"/>
            </a:lvl8pPr>
            <a:lvl9pPr marL="3214688" indent="0" algn="ctr">
              <a:buNone/>
              <a:defRPr sz="140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CE2EE2-C3C6-430C-92A6-5CC3F48D52EF}"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35464-DA4D-4621-92A4-C348F83C688B}" type="slidenum">
              <a:rPr lang="en-US" smtClean="0"/>
              <a:t>‹#›</a:t>
            </a:fld>
            <a:endParaRPr lang="en-US"/>
          </a:p>
        </p:txBody>
      </p:sp>
    </p:spTree>
    <p:extLst>
      <p:ext uri="{BB962C8B-B14F-4D97-AF65-F5344CB8AC3E}">
        <p14:creationId xmlns:p14="http://schemas.microsoft.com/office/powerpoint/2010/main" val="1609068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CE2EE2-C3C6-430C-92A6-5CC3F48D52EF}"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35464-DA4D-4621-92A4-C348F83C688B}" type="slidenum">
              <a:rPr lang="en-US" smtClean="0"/>
              <a:t>‹#›</a:t>
            </a:fld>
            <a:endParaRPr lang="en-US"/>
          </a:p>
        </p:txBody>
      </p:sp>
    </p:spTree>
    <p:extLst>
      <p:ext uri="{BB962C8B-B14F-4D97-AF65-F5344CB8AC3E}">
        <p14:creationId xmlns:p14="http://schemas.microsoft.com/office/powerpoint/2010/main" val="7175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9859" y="1709741"/>
            <a:ext cx="9858375" cy="2852737"/>
          </a:xfrm>
        </p:spPr>
        <p:txBody>
          <a:bodyPr anchor="b"/>
          <a:lstStyle>
            <a:lvl1pPr>
              <a:defRPr sz="5273"/>
            </a:lvl1pPr>
          </a:lstStyle>
          <a:p>
            <a:r>
              <a:rPr lang="en-US"/>
              <a:t>Click to edit Master title style</a:t>
            </a:r>
            <a:endParaRPr lang="en-US" dirty="0"/>
          </a:p>
        </p:txBody>
      </p:sp>
      <p:sp>
        <p:nvSpPr>
          <p:cNvPr id="3" name="Text Placeholder 2"/>
          <p:cNvSpPr>
            <a:spLocks noGrp="1"/>
          </p:cNvSpPr>
          <p:nvPr>
            <p:ph type="body" idx="1"/>
          </p:nvPr>
        </p:nvSpPr>
        <p:spPr>
          <a:xfrm>
            <a:off x="779859" y="4589466"/>
            <a:ext cx="9858375" cy="1500187"/>
          </a:xfrm>
        </p:spPr>
        <p:txBody>
          <a:bodyPr/>
          <a:lstStyle>
            <a:lvl1pPr marL="0" indent="0">
              <a:buNone/>
              <a:defRPr sz="2109">
                <a:solidFill>
                  <a:schemeClr val="tx1">
                    <a:tint val="75000"/>
                  </a:schemeClr>
                </a:solidFill>
              </a:defRPr>
            </a:lvl1pPr>
            <a:lvl2pPr marL="401836" indent="0">
              <a:buNone/>
              <a:defRPr sz="1758">
                <a:solidFill>
                  <a:schemeClr val="tx1">
                    <a:tint val="75000"/>
                  </a:schemeClr>
                </a:solidFill>
              </a:defRPr>
            </a:lvl2pPr>
            <a:lvl3pPr marL="803672" indent="0">
              <a:buNone/>
              <a:defRPr sz="1583">
                <a:solidFill>
                  <a:schemeClr val="tx1">
                    <a:tint val="75000"/>
                  </a:schemeClr>
                </a:solidFill>
              </a:defRPr>
            </a:lvl3pPr>
            <a:lvl4pPr marL="1205508" indent="0">
              <a:buNone/>
              <a:defRPr sz="1406">
                <a:solidFill>
                  <a:schemeClr val="tx1">
                    <a:tint val="75000"/>
                  </a:schemeClr>
                </a:solidFill>
              </a:defRPr>
            </a:lvl4pPr>
            <a:lvl5pPr marL="1607344" indent="0">
              <a:buNone/>
              <a:defRPr sz="1406">
                <a:solidFill>
                  <a:schemeClr val="tx1">
                    <a:tint val="75000"/>
                  </a:schemeClr>
                </a:solidFill>
              </a:defRPr>
            </a:lvl5pPr>
            <a:lvl6pPr marL="2009180" indent="0">
              <a:buNone/>
              <a:defRPr sz="1406">
                <a:solidFill>
                  <a:schemeClr val="tx1">
                    <a:tint val="75000"/>
                  </a:schemeClr>
                </a:solidFill>
              </a:defRPr>
            </a:lvl6pPr>
            <a:lvl7pPr marL="2411016" indent="0">
              <a:buNone/>
              <a:defRPr sz="1406">
                <a:solidFill>
                  <a:schemeClr val="tx1">
                    <a:tint val="75000"/>
                  </a:schemeClr>
                </a:solidFill>
              </a:defRPr>
            </a:lvl7pPr>
            <a:lvl8pPr marL="2812852" indent="0">
              <a:buNone/>
              <a:defRPr sz="1406">
                <a:solidFill>
                  <a:schemeClr val="tx1">
                    <a:tint val="75000"/>
                  </a:schemeClr>
                </a:solidFill>
              </a:defRPr>
            </a:lvl8pPr>
            <a:lvl9pPr marL="3214688" indent="0">
              <a:buNone/>
              <a:defRPr sz="14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CE2EE2-C3C6-430C-92A6-5CC3F48D52EF}"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35464-DA4D-4621-92A4-C348F83C688B}" type="slidenum">
              <a:rPr lang="en-US" smtClean="0"/>
              <a:t>‹#›</a:t>
            </a:fld>
            <a:endParaRPr lang="en-US"/>
          </a:p>
        </p:txBody>
      </p:sp>
    </p:spTree>
    <p:extLst>
      <p:ext uri="{BB962C8B-B14F-4D97-AF65-F5344CB8AC3E}">
        <p14:creationId xmlns:p14="http://schemas.microsoft.com/office/powerpoint/2010/main" val="2527901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85813" y="1825625"/>
            <a:ext cx="48577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86438" y="1825625"/>
            <a:ext cx="48577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CE2EE2-C3C6-430C-92A6-5CC3F48D52EF}" type="datetimeFigureOut">
              <a:rPr lang="en-US" smtClean="0"/>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035464-DA4D-4621-92A4-C348F83C688B}" type="slidenum">
              <a:rPr lang="en-US" smtClean="0"/>
              <a:t>‹#›</a:t>
            </a:fld>
            <a:endParaRPr lang="en-US"/>
          </a:p>
        </p:txBody>
      </p:sp>
    </p:spTree>
    <p:extLst>
      <p:ext uri="{BB962C8B-B14F-4D97-AF65-F5344CB8AC3E}">
        <p14:creationId xmlns:p14="http://schemas.microsoft.com/office/powerpoint/2010/main" val="1218843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87301" y="365128"/>
            <a:ext cx="985837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787303" y="1681163"/>
            <a:ext cx="4835425" cy="823912"/>
          </a:xfrm>
        </p:spPr>
        <p:txBody>
          <a:bodyPr anchor="b"/>
          <a:lstStyle>
            <a:lvl1pPr marL="0" indent="0">
              <a:buNone/>
              <a:defRPr sz="2109" b="1"/>
            </a:lvl1pPr>
            <a:lvl2pPr marL="401836" indent="0">
              <a:buNone/>
              <a:defRPr sz="1758" b="1"/>
            </a:lvl2pPr>
            <a:lvl3pPr marL="803672" indent="0">
              <a:buNone/>
              <a:defRPr sz="1583" b="1"/>
            </a:lvl3pPr>
            <a:lvl4pPr marL="1205508" indent="0">
              <a:buNone/>
              <a:defRPr sz="1406" b="1"/>
            </a:lvl4pPr>
            <a:lvl5pPr marL="1607344" indent="0">
              <a:buNone/>
              <a:defRPr sz="1406" b="1"/>
            </a:lvl5pPr>
            <a:lvl6pPr marL="2009180" indent="0">
              <a:buNone/>
              <a:defRPr sz="1406" b="1"/>
            </a:lvl6pPr>
            <a:lvl7pPr marL="2411016" indent="0">
              <a:buNone/>
              <a:defRPr sz="1406" b="1"/>
            </a:lvl7pPr>
            <a:lvl8pPr marL="2812852" indent="0">
              <a:buNone/>
              <a:defRPr sz="1406" b="1"/>
            </a:lvl8pPr>
            <a:lvl9pPr marL="3214688" indent="0">
              <a:buNone/>
              <a:defRPr sz="1406" b="1"/>
            </a:lvl9pPr>
          </a:lstStyle>
          <a:p>
            <a:pPr lvl="0"/>
            <a:r>
              <a:rPr lang="en-US"/>
              <a:t>Click to edit Master text styles</a:t>
            </a:r>
          </a:p>
        </p:txBody>
      </p:sp>
      <p:sp>
        <p:nvSpPr>
          <p:cNvPr id="4" name="Content Placeholder 3"/>
          <p:cNvSpPr>
            <a:spLocks noGrp="1"/>
          </p:cNvSpPr>
          <p:nvPr>
            <p:ph sz="half" idx="2"/>
          </p:nvPr>
        </p:nvSpPr>
        <p:spPr>
          <a:xfrm>
            <a:off x="787303" y="2505075"/>
            <a:ext cx="483542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86437" y="1681163"/>
            <a:ext cx="4859239" cy="823912"/>
          </a:xfrm>
        </p:spPr>
        <p:txBody>
          <a:bodyPr anchor="b"/>
          <a:lstStyle>
            <a:lvl1pPr marL="0" indent="0">
              <a:buNone/>
              <a:defRPr sz="2109" b="1"/>
            </a:lvl1pPr>
            <a:lvl2pPr marL="401836" indent="0">
              <a:buNone/>
              <a:defRPr sz="1758" b="1"/>
            </a:lvl2pPr>
            <a:lvl3pPr marL="803672" indent="0">
              <a:buNone/>
              <a:defRPr sz="1583" b="1"/>
            </a:lvl3pPr>
            <a:lvl4pPr marL="1205508" indent="0">
              <a:buNone/>
              <a:defRPr sz="1406" b="1"/>
            </a:lvl4pPr>
            <a:lvl5pPr marL="1607344" indent="0">
              <a:buNone/>
              <a:defRPr sz="1406" b="1"/>
            </a:lvl5pPr>
            <a:lvl6pPr marL="2009180" indent="0">
              <a:buNone/>
              <a:defRPr sz="1406" b="1"/>
            </a:lvl6pPr>
            <a:lvl7pPr marL="2411016" indent="0">
              <a:buNone/>
              <a:defRPr sz="1406" b="1"/>
            </a:lvl7pPr>
            <a:lvl8pPr marL="2812852" indent="0">
              <a:buNone/>
              <a:defRPr sz="1406" b="1"/>
            </a:lvl8pPr>
            <a:lvl9pPr marL="3214688" indent="0">
              <a:buNone/>
              <a:defRPr sz="1406" b="1"/>
            </a:lvl9pPr>
          </a:lstStyle>
          <a:p>
            <a:pPr lvl="0"/>
            <a:r>
              <a:rPr lang="en-US"/>
              <a:t>Click to edit Master text styles</a:t>
            </a:r>
          </a:p>
        </p:txBody>
      </p:sp>
      <p:sp>
        <p:nvSpPr>
          <p:cNvPr id="6" name="Content Placeholder 5"/>
          <p:cNvSpPr>
            <a:spLocks noGrp="1"/>
          </p:cNvSpPr>
          <p:nvPr>
            <p:ph sz="quarter" idx="4"/>
          </p:nvPr>
        </p:nvSpPr>
        <p:spPr>
          <a:xfrm>
            <a:off x="5786437" y="2505075"/>
            <a:ext cx="485923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CE2EE2-C3C6-430C-92A6-5CC3F48D52EF}" type="datetimeFigureOut">
              <a:rPr lang="en-US" smtClean="0"/>
              <a:t>4/8/2021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035464-DA4D-4621-92A4-C348F83C688B}" type="slidenum">
              <a:rPr lang="en-US" smtClean="0"/>
              <a:t>‹#›</a:t>
            </a:fld>
            <a:endParaRPr lang="en-US"/>
          </a:p>
        </p:txBody>
      </p:sp>
    </p:spTree>
    <p:extLst>
      <p:ext uri="{BB962C8B-B14F-4D97-AF65-F5344CB8AC3E}">
        <p14:creationId xmlns:p14="http://schemas.microsoft.com/office/powerpoint/2010/main" val="1662882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CE2EE2-C3C6-430C-92A6-5CC3F48D52EF}" type="datetimeFigureOut">
              <a:rPr lang="en-US" smtClean="0"/>
              <a:t>4/8/2021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035464-DA4D-4621-92A4-C348F83C688B}" type="slidenum">
              <a:rPr lang="en-US" smtClean="0"/>
              <a:t>‹#›</a:t>
            </a:fld>
            <a:endParaRPr lang="en-US"/>
          </a:p>
        </p:txBody>
      </p:sp>
    </p:spTree>
    <p:extLst>
      <p:ext uri="{BB962C8B-B14F-4D97-AF65-F5344CB8AC3E}">
        <p14:creationId xmlns:p14="http://schemas.microsoft.com/office/powerpoint/2010/main" val="1951831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E2EE2-C3C6-430C-92A6-5CC3F48D52EF}" type="datetimeFigureOut">
              <a:rPr lang="en-US" smtClean="0"/>
              <a:t>4/8/2021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035464-DA4D-4621-92A4-C348F83C688B}" type="slidenum">
              <a:rPr lang="en-US" smtClean="0"/>
              <a:t>‹#›</a:t>
            </a:fld>
            <a:endParaRPr lang="en-US"/>
          </a:p>
        </p:txBody>
      </p:sp>
    </p:spTree>
    <p:extLst>
      <p:ext uri="{BB962C8B-B14F-4D97-AF65-F5344CB8AC3E}">
        <p14:creationId xmlns:p14="http://schemas.microsoft.com/office/powerpoint/2010/main" val="1499218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303" y="457200"/>
            <a:ext cx="3686472" cy="1600200"/>
          </a:xfrm>
        </p:spPr>
        <p:txBody>
          <a:bodyPr anchor="b"/>
          <a:lstStyle>
            <a:lvl1pPr>
              <a:defRPr sz="2813"/>
            </a:lvl1pPr>
          </a:lstStyle>
          <a:p>
            <a:r>
              <a:rPr lang="en-US"/>
              <a:t>Click to edit Master title style</a:t>
            </a:r>
            <a:endParaRPr lang="en-US" dirty="0"/>
          </a:p>
        </p:txBody>
      </p:sp>
      <p:sp>
        <p:nvSpPr>
          <p:cNvPr id="3" name="Content Placeholder 2"/>
          <p:cNvSpPr>
            <a:spLocks noGrp="1"/>
          </p:cNvSpPr>
          <p:nvPr>
            <p:ph idx="1"/>
          </p:nvPr>
        </p:nvSpPr>
        <p:spPr>
          <a:xfrm>
            <a:off x="4859238" y="987428"/>
            <a:ext cx="5786438" cy="4873625"/>
          </a:xfrm>
        </p:spPr>
        <p:txBody>
          <a:bodyPr/>
          <a:lstStyle>
            <a:lvl1pPr>
              <a:defRPr sz="2813"/>
            </a:lvl1pPr>
            <a:lvl2pPr>
              <a:defRPr sz="2461"/>
            </a:lvl2pPr>
            <a:lvl3pPr>
              <a:defRPr sz="2109"/>
            </a:lvl3pPr>
            <a:lvl4pPr>
              <a:defRPr sz="1758"/>
            </a:lvl4pPr>
            <a:lvl5pPr>
              <a:defRPr sz="1758"/>
            </a:lvl5pPr>
            <a:lvl6pPr>
              <a:defRPr sz="1758"/>
            </a:lvl6pPr>
            <a:lvl7pPr>
              <a:defRPr sz="1758"/>
            </a:lvl7pPr>
            <a:lvl8pPr>
              <a:defRPr sz="1758"/>
            </a:lvl8pPr>
            <a:lvl9pPr>
              <a:defRPr sz="17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303" y="2057400"/>
            <a:ext cx="3686472" cy="3811588"/>
          </a:xfrm>
        </p:spPr>
        <p:txBody>
          <a:bodyPr/>
          <a:lstStyle>
            <a:lvl1pPr marL="0" indent="0">
              <a:buNone/>
              <a:defRPr sz="1406"/>
            </a:lvl1pPr>
            <a:lvl2pPr marL="401836" indent="0">
              <a:buNone/>
              <a:defRPr sz="1231"/>
            </a:lvl2pPr>
            <a:lvl3pPr marL="803672" indent="0">
              <a:buNone/>
              <a:defRPr sz="1055"/>
            </a:lvl3pPr>
            <a:lvl4pPr marL="1205508" indent="0">
              <a:buNone/>
              <a:defRPr sz="879"/>
            </a:lvl4pPr>
            <a:lvl5pPr marL="1607344" indent="0">
              <a:buNone/>
              <a:defRPr sz="879"/>
            </a:lvl5pPr>
            <a:lvl6pPr marL="2009180" indent="0">
              <a:buNone/>
              <a:defRPr sz="879"/>
            </a:lvl6pPr>
            <a:lvl7pPr marL="2411016" indent="0">
              <a:buNone/>
              <a:defRPr sz="879"/>
            </a:lvl7pPr>
            <a:lvl8pPr marL="2812852" indent="0">
              <a:buNone/>
              <a:defRPr sz="879"/>
            </a:lvl8pPr>
            <a:lvl9pPr marL="3214688" indent="0">
              <a:buNone/>
              <a:defRPr sz="879"/>
            </a:lvl9pPr>
          </a:lstStyle>
          <a:p>
            <a:pPr lvl="0"/>
            <a:r>
              <a:rPr lang="en-US"/>
              <a:t>Click to edit Master text styles</a:t>
            </a:r>
          </a:p>
        </p:txBody>
      </p:sp>
      <p:sp>
        <p:nvSpPr>
          <p:cNvPr id="5" name="Date Placeholder 4"/>
          <p:cNvSpPr>
            <a:spLocks noGrp="1"/>
          </p:cNvSpPr>
          <p:nvPr>
            <p:ph type="dt" sz="half" idx="10"/>
          </p:nvPr>
        </p:nvSpPr>
        <p:spPr/>
        <p:txBody>
          <a:bodyPr/>
          <a:lstStyle/>
          <a:p>
            <a:fld id="{BCCE2EE2-C3C6-430C-92A6-5CC3F48D52EF}" type="datetimeFigureOut">
              <a:rPr lang="en-US" smtClean="0"/>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035464-DA4D-4621-92A4-C348F83C688B}" type="slidenum">
              <a:rPr lang="en-US" smtClean="0"/>
              <a:t>‹#›</a:t>
            </a:fld>
            <a:endParaRPr lang="en-US"/>
          </a:p>
        </p:txBody>
      </p:sp>
    </p:spTree>
    <p:extLst>
      <p:ext uri="{BB962C8B-B14F-4D97-AF65-F5344CB8AC3E}">
        <p14:creationId xmlns:p14="http://schemas.microsoft.com/office/powerpoint/2010/main" val="3443274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772B-E35E-423C-BC48-76CE2131FEA0}"/>
              </a:ext>
            </a:extLst>
          </p:cNvPr>
          <p:cNvSpPr>
            <a:spLocks noGrp="1"/>
          </p:cNvSpPr>
          <p:nvPr>
            <p:ph type="title"/>
          </p:nvPr>
        </p:nvSpPr>
        <p:spPr>
          <a:xfrm>
            <a:off x="785813" y="325938"/>
            <a:ext cx="985837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4EEE73-9E2D-4A24-9F6B-A483CEC38C21}"/>
              </a:ext>
            </a:extLst>
          </p:cNvPr>
          <p:cNvSpPr>
            <a:spLocks noGrp="1"/>
          </p:cNvSpPr>
          <p:nvPr>
            <p:ph idx="1"/>
          </p:nvPr>
        </p:nvSpPr>
        <p:spPr>
          <a:xfrm>
            <a:off x="785813" y="1825625"/>
            <a:ext cx="985837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E04289-2621-436A-911C-329CD99855B2}"/>
              </a:ext>
            </a:extLst>
          </p:cNvPr>
          <p:cNvSpPr>
            <a:spLocks noGrp="1"/>
          </p:cNvSpPr>
          <p:nvPr>
            <p:ph type="dt" sz="half" idx="10"/>
          </p:nvPr>
        </p:nvSpPr>
        <p:spPr>
          <a:xfrm>
            <a:off x="785813" y="6356351"/>
            <a:ext cx="2571750" cy="365125"/>
          </a:xfrm>
          <a:prstGeom prst="rect">
            <a:avLst/>
          </a:prstGeom>
        </p:spPr>
        <p:txBody>
          <a:bodyPr/>
          <a:lstStyle/>
          <a:p>
            <a:fld id="{5FEC7CA8-1330-477D-9683-79ECDFD73FE3}" type="datetimeFigureOut">
              <a:rPr lang="en-US" smtClean="0"/>
              <a:t>4/8/2021</a:t>
            </a:fld>
            <a:endParaRPr lang="en-US"/>
          </a:p>
        </p:txBody>
      </p:sp>
      <p:sp>
        <p:nvSpPr>
          <p:cNvPr id="5" name="Footer Placeholder 4">
            <a:extLst>
              <a:ext uri="{FF2B5EF4-FFF2-40B4-BE49-F238E27FC236}">
                <a16:creationId xmlns:a16="http://schemas.microsoft.com/office/drawing/2014/main" id="{8A08A68C-BE9D-4582-B190-02276B7BC2A0}"/>
              </a:ext>
            </a:extLst>
          </p:cNvPr>
          <p:cNvSpPr>
            <a:spLocks noGrp="1"/>
          </p:cNvSpPr>
          <p:nvPr>
            <p:ph type="ftr" sz="quarter" idx="11"/>
          </p:nvPr>
        </p:nvSpPr>
        <p:spPr>
          <a:xfrm>
            <a:off x="3786188" y="6356351"/>
            <a:ext cx="3857625"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DC7B202-790A-4B66-9028-CB50429E803A}"/>
              </a:ext>
            </a:extLst>
          </p:cNvPr>
          <p:cNvSpPr>
            <a:spLocks noGrp="1"/>
          </p:cNvSpPr>
          <p:nvPr>
            <p:ph type="sldNum" sz="quarter" idx="12"/>
          </p:nvPr>
        </p:nvSpPr>
        <p:spPr>
          <a:xfrm>
            <a:off x="8072438" y="6356351"/>
            <a:ext cx="2571750" cy="365125"/>
          </a:xfrm>
          <a:prstGeom prst="rect">
            <a:avLst/>
          </a:prstGeom>
        </p:spPr>
        <p:txBody>
          <a:bodyPr/>
          <a:lstStyle/>
          <a:p>
            <a:fld id="{750D7E31-D854-4F3A-8B8A-7D9C8EDAE843}" type="slidenum">
              <a:rPr lang="en-US" smtClean="0"/>
              <a:t>‹#›</a:t>
            </a:fld>
            <a:endParaRPr lang="en-US"/>
          </a:p>
        </p:txBody>
      </p:sp>
    </p:spTree>
    <p:extLst>
      <p:ext uri="{BB962C8B-B14F-4D97-AF65-F5344CB8AC3E}">
        <p14:creationId xmlns:p14="http://schemas.microsoft.com/office/powerpoint/2010/main" val="866505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303" y="457200"/>
            <a:ext cx="3686472" cy="1600200"/>
          </a:xfrm>
        </p:spPr>
        <p:txBody>
          <a:bodyPr anchor="b"/>
          <a:lstStyle>
            <a:lvl1pPr>
              <a:defRPr sz="2813"/>
            </a:lvl1pPr>
          </a:lstStyle>
          <a:p>
            <a:r>
              <a:rPr lang="en-US"/>
              <a:t>Click to edit Master title style</a:t>
            </a:r>
            <a:endParaRPr lang="en-US" dirty="0"/>
          </a:p>
        </p:txBody>
      </p:sp>
      <p:sp>
        <p:nvSpPr>
          <p:cNvPr id="3" name="Picture Placeholder 2"/>
          <p:cNvSpPr>
            <a:spLocks noGrp="1" noChangeAspect="1"/>
          </p:cNvSpPr>
          <p:nvPr>
            <p:ph type="pic" idx="1"/>
          </p:nvPr>
        </p:nvSpPr>
        <p:spPr>
          <a:xfrm>
            <a:off x="4859238" y="987428"/>
            <a:ext cx="5786438" cy="4873625"/>
          </a:xfrm>
        </p:spPr>
        <p:txBody>
          <a:bodyPr anchor="t"/>
          <a:lstStyle>
            <a:lvl1pPr marL="0" indent="0">
              <a:buNone/>
              <a:defRPr sz="2813"/>
            </a:lvl1pPr>
            <a:lvl2pPr marL="401836" indent="0">
              <a:buNone/>
              <a:defRPr sz="2461"/>
            </a:lvl2pPr>
            <a:lvl3pPr marL="803672" indent="0">
              <a:buNone/>
              <a:defRPr sz="2109"/>
            </a:lvl3pPr>
            <a:lvl4pPr marL="1205508" indent="0">
              <a:buNone/>
              <a:defRPr sz="1758"/>
            </a:lvl4pPr>
            <a:lvl5pPr marL="1607344" indent="0">
              <a:buNone/>
              <a:defRPr sz="1758"/>
            </a:lvl5pPr>
            <a:lvl6pPr marL="2009180" indent="0">
              <a:buNone/>
              <a:defRPr sz="1758"/>
            </a:lvl6pPr>
            <a:lvl7pPr marL="2411016" indent="0">
              <a:buNone/>
              <a:defRPr sz="1758"/>
            </a:lvl7pPr>
            <a:lvl8pPr marL="2812852" indent="0">
              <a:buNone/>
              <a:defRPr sz="1758"/>
            </a:lvl8pPr>
            <a:lvl9pPr marL="3214688" indent="0">
              <a:buNone/>
              <a:defRPr sz="1758"/>
            </a:lvl9pPr>
          </a:lstStyle>
          <a:p>
            <a:r>
              <a:rPr lang="en-US"/>
              <a:t>Click icon to add picture</a:t>
            </a:r>
            <a:endParaRPr lang="en-US" dirty="0"/>
          </a:p>
        </p:txBody>
      </p:sp>
      <p:sp>
        <p:nvSpPr>
          <p:cNvPr id="4" name="Text Placeholder 3"/>
          <p:cNvSpPr>
            <a:spLocks noGrp="1"/>
          </p:cNvSpPr>
          <p:nvPr>
            <p:ph type="body" sz="half" idx="2"/>
          </p:nvPr>
        </p:nvSpPr>
        <p:spPr>
          <a:xfrm>
            <a:off x="787303" y="2057400"/>
            <a:ext cx="3686472" cy="3811588"/>
          </a:xfrm>
        </p:spPr>
        <p:txBody>
          <a:bodyPr/>
          <a:lstStyle>
            <a:lvl1pPr marL="0" indent="0">
              <a:buNone/>
              <a:defRPr sz="1406"/>
            </a:lvl1pPr>
            <a:lvl2pPr marL="401836" indent="0">
              <a:buNone/>
              <a:defRPr sz="1231"/>
            </a:lvl2pPr>
            <a:lvl3pPr marL="803672" indent="0">
              <a:buNone/>
              <a:defRPr sz="1055"/>
            </a:lvl3pPr>
            <a:lvl4pPr marL="1205508" indent="0">
              <a:buNone/>
              <a:defRPr sz="879"/>
            </a:lvl4pPr>
            <a:lvl5pPr marL="1607344" indent="0">
              <a:buNone/>
              <a:defRPr sz="879"/>
            </a:lvl5pPr>
            <a:lvl6pPr marL="2009180" indent="0">
              <a:buNone/>
              <a:defRPr sz="879"/>
            </a:lvl6pPr>
            <a:lvl7pPr marL="2411016" indent="0">
              <a:buNone/>
              <a:defRPr sz="879"/>
            </a:lvl7pPr>
            <a:lvl8pPr marL="2812852" indent="0">
              <a:buNone/>
              <a:defRPr sz="879"/>
            </a:lvl8pPr>
            <a:lvl9pPr marL="3214688" indent="0">
              <a:buNone/>
              <a:defRPr sz="879"/>
            </a:lvl9pPr>
          </a:lstStyle>
          <a:p>
            <a:pPr lvl="0"/>
            <a:r>
              <a:rPr lang="en-US"/>
              <a:t>Click to edit Master text styles</a:t>
            </a:r>
          </a:p>
        </p:txBody>
      </p:sp>
      <p:sp>
        <p:nvSpPr>
          <p:cNvPr id="5" name="Date Placeholder 4"/>
          <p:cNvSpPr>
            <a:spLocks noGrp="1"/>
          </p:cNvSpPr>
          <p:nvPr>
            <p:ph type="dt" sz="half" idx="10"/>
          </p:nvPr>
        </p:nvSpPr>
        <p:spPr/>
        <p:txBody>
          <a:bodyPr/>
          <a:lstStyle/>
          <a:p>
            <a:fld id="{BCCE2EE2-C3C6-430C-92A6-5CC3F48D52EF}" type="datetimeFigureOut">
              <a:rPr lang="en-US" smtClean="0"/>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035464-DA4D-4621-92A4-C348F83C688B}" type="slidenum">
              <a:rPr lang="en-US" smtClean="0"/>
              <a:t>‹#›</a:t>
            </a:fld>
            <a:endParaRPr lang="en-US"/>
          </a:p>
        </p:txBody>
      </p:sp>
    </p:spTree>
    <p:extLst>
      <p:ext uri="{BB962C8B-B14F-4D97-AF65-F5344CB8AC3E}">
        <p14:creationId xmlns:p14="http://schemas.microsoft.com/office/powerpoint/2010/main" val="2346906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CE2EE2-C3C6-430C-92A6-5CC3F48D52EF}"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35464-DA4D-4621-92A4-C348F83C688B}" type="slidenum">
              <a:rPr lang="en-US" smtClean="0"/>
              <a:t>‹#›</a:t>
            </a:fld>
            <a:endParaRPr lang="en-US"/>
          </a:p>
        </p:txBody>
      </p:sp>
    </p:spTree>
    <p:extLst>
      <p:ext uri="{BB962C8B-B14F-4D97-AF65-F5344CB8AC3E}">
        <p14:creationId xmlns:p14="http://schemas.microsoft.com/office/powerpoint/2010/main" val="1299285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79594" y="365125"/>
            <a:ext cx="2464594"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85813" y="365125"/>
            <a:ext cx="725090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CE2EE2-C3C6-430C-92A6-5CC3F48D52EF}"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35464-DA4D-4621-92A4-C348F83C688B}" type="slidenum">
              <a:rPr lang="en-US" smtClean="0"/>
              <a:t>‹#›</a:t>
            </a:fld>
            <a:endParaRPr lang="en-US"/>
          </a:p>
        </p:txBody>
      </p:sp>
    </p:spTree>
    <p:extLst>
      <p:ext uri="{BB962C8B-B14F-4D97-AF65-F5344CB8AC3E}">
        <p14:creationId xmlns:p14="http://schemas.microsoft.com/office/powerpoint/2010/main" val="29793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1B59-8412-4790-AC5B-EF88B931F82A}"/>
              </a:ext>
            </a:extLst>
          </p:cNvPr>
          <p:cNvSpPr>
            <a:spLocks noGrp="1"/>
          </p:cNvSpPr>
          <p:nvPr>
            <p:ph type="title"/>
          </p:nvPr>
        </p:nvSpPr>
        <p:spPr>
          <a:xfrm>
            <a:off x="779859" y="1709739"/>
            <a:ext cx="9858375" cy="2852737"/>
          </a:xfrm>
          <a:prstGeom prst="rect">
            <a:avLst/>
          </a:prstGeom>
        </p:spPr>
        <p:txBody>
          <a:bodyPr anchor="b"/>
          <a:lstStyle>
            <a:lvl1pPr>
              <a:defRPr sz="5625"/>
            </a:lvl1pPr>
          </a:lstStyle>
          <a:p>
            <a:r>
              <a:rPr lang="en-US"/>
              <a:t>Click to edit Master title style</a:t>
            </a:r>
          </a:p>
        </p:txBody>
      </p:sp>
      <p:sp>
        <p:nvSpPr>
          <p:cNvPr id="3" name="Text Placeholder 2">
            <a:extLst>
              <a:ext uri="{FF2B5EF4-FFF2-40B4-BE49-F238E27FC236}">
                <a16:creationId xmlns:a16="http://schemas.microsoft.com/office/drawing/2014/main" id="{FE544498-B50F-4D55-BA93-2FFA0F818BEE}"/>
              </a:ext>
            </a:extLst>
          </p:cNvPr>
          <p:cNvSpPr>
            <a:spLocks noGrp="1"/>
          </p:cNvSpPr>
          <p:nvPr>
            <p:ph type="body" idx="1"/>
          </p:nvPr>
        </p:nvSpPr>
        <p:spPr>
          <a:xfrm>
            <a:off x="779859" y="4589464"/>
            <a:ext cx="9858375" cy="1500187"/>
          </a:xfrm>
          <a:prstGeom prst="rect">
            <a:avLst/>
          </a:prstGeom>
        </p:spPr>
        <p:txBody>
          <a:bodyPr/>
          <a:lstStyle>
            <a:lvl1pPr marL="0" indent="0">
              <a:buNone/>
              <a:defRPr sz="2250">
                <a:solidFill>
                  <a:schemeClr val="tx1">
                    <a:tint val="75000"/>
                  </a:schemeClr>
                </a:solidFill>
              </a:defRPr>
            </a:lvl1pPr>
            <a:lvl2pPr marL="428625" indent="0">
              <a:buNone/>
              <a:defRPr sz="1875">
                <a:solidFill>
                  <a:schemeClr val="tx1">
                    <a:tint val="75000"/>
                  </a:schemeClr>
                </a:solidFill>
              </a:defRPr>
            </a:lvl2pPr>
            <a:lvl3pPr marL="857250" indent="0">
              <a:buNone/>
              <a:defRPr sz="1688">
                <a:solidFill>
                  <a:schemeClr val="tx1">
                    <a:tint val="75000"/>
                  </a:schemeClr>
                </a:solidFill>
              </a:defRPr>
            </a:lvl3pPr>
            <a:lvl4pPr marL="1285875" indent="0">
              <a:buNone/>
              <a:defRPr sz="1500">
                <a:solidFill>
                  <a:schemeClr val="tx1">
                    <a:tint val="75000"/>
                  </a:schemeClr>
                </a:solidFill>
              </a:defRPr>
            </a:lvl4pPr>
            <a:lvl5pPr marL="1714500" indent="0">
              <a:buNone/>
              <a:defRPr sz="1500">
                <a:solidFill>
                  <a:schemeClr val="tx1">
                    <a:tint val="75000"/>
                  </a:schemeClr>
                </a:solidFill>
              </a:defRPr>
            </a:lvl5pPr>
            <a:lvl6pPr marL="2143125" indent="0">
              <a:buNone/>
              <a:defRPr sz="1500">
                <a:solidFill>
                  <a:schemeClr val="tx1">
                    <a:tint val="75000"/>
                  </a:schemeClr>
                </a:solidFill>
              </a:defRPr>
            </a:lvl6pPr>
            <a:lvl7pPr marL="2571750" indent="0">
              <a:buNone/>
              <a:defRPr sz="1500">
                <a:solidFill>
                  <a:schemeClr val="tx1">
                    <a:tint val="75000"/>
                  </a:schemeClr>
                </a:solidFill>
              </a:defRPr>
            </a:lvl7pPr>
            <a:lvl8pPr marL="3000375" indent="0">
              <a:buNone/>
              <a:defRPr sz="1500">
                <a:solidFill>
                  <a:schemeClr val="tx1">
                    <a:tint val="75000"/>
                  </a:schemeClr>
                </a:solidFill>
              </a:defRPr>
            </a:lvl8pPr>
            <a:lvl9pPr marL="3429000" indent="0">
              <a:buNone/>
              <a:defRPr sz="15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ADD3A8-D504-475D-870F-ABEA800C5B37}"/>
              </a:ext>
            </a:extLst>
          </p:cNvPr>
          <p:cNvSpPr>
            <a:spLocks noGrp="1"/>
          </p:cNvSpPr>
          <p:nvPr>
            <p:ph type="dt" sz="half" idx="10"/>
          </p:nvPr>
        </p:nvSpPr>
        <p:spPr>
          <a:xfrm>
            <a:off x="785813" y="6356351"/>
            <a:ext cx="2571750" cy="365125"/>
          </a:xfrm>
          <a:prstGeom prst="rect">
            <a:avLst/>
          </a:prstGeom>
        </p:spPr>
        <p:txBody>
          <a:bodyPr/>
          <a:lstStyle/>
          <a:p>
            <a:fld id="{5FEC7CA8-1330-477D-9683-79ECDFD73FE3}" type="datetimeFigureOut">
              <a:rPr lang="en-US" smtClean="0"/>
              <a:t>4/8/2021</a:t>
            </a:fld>
            <a:endParaRPr lang="en-US"/>
          </a:p>
        </p:txBody>
      </p:sp>
      <p:sp>
        <p:nvSpPr>
          <p:cNvPr id="5" name="Footer Placeholder 4">
            <a:extLst>
              <a:ext uri="{FF2B5EF4-FFF2-40B4-BE49-F238E27FC236}">
                <a16:creationId xmlns:a16="http://schemas.microsoft.com/office/drawing/2014/main" id="{394A6FAD-66C8-4E94-9584-E169BAC9F6B8}"/>
              </a:ext>
            </a:extLst>
          </p:cNvPr>
          <p:cNvSpPr>
            <a:spLocks noGrp="1"/>
          </p:cNvSpPr>
          <p:nvPr>
            <p:ph type="ftr" sz="quarter" idx="11"/>
          </p:nvPr>
        </p:nvSpPr>
        <p:spPr>
          <a:xfrm>
            <a:off x="3786188" y="6356351"/>
            <a:ext cx="3857625"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F0DBCC6-3CC2-4EFD-8FB7-2CF2316D099A}"/>
              </a:ext>
            </a:extLst>
          </p:cNvPr>
          <p:cNvSpPr>
            <a:spLocks noGrp="1"/>
          </p:cNvSpPr>
          <p:nvPr>
            <p:ph type="sldNum" sz="quarter" idx="12"/>
          </p:nvPr>
        </p:nvSpPr>
        <p:spPr>
          <a:xfrm>
            <a:off x="8072438" y="6356351"/>
            <a:ext cx="2571750" cy="365125"/>
          </a:xfrm>
          <a:prstGeom prst="rect">
            <a:avLst/>
          </a:prstGeom>
        </p:spPr>
        <p:txBody>
          <a:bodyPr/>
          <a:lstStyle/>
          <a:p>
            <a:fld id="{750D7E31-D854-4F3A-8B8A-7D9C8EDAE843}" type="slidenum">
              <a:rPr lang="en-US" smtClean="0"/>
              <a:t>‹#›</a:t>
            </a:fld>
            <a:endParaRPr lang="en-US"/>
          </a:p>
        </p:txBody>
      </p:sp>
    </p:spTree>
    <p:extLst>
      <p:ext uri="{BB962C8B-B14F-4D97-AF65-F5344CB8AC3E}">
        <p14:creationId xmlns:p14="http://schemas.microsoft.com/office/powerpoint/2010/main" val="695809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B59F-7FD7-40C6-B0DB-D4AAD5C360EF}"/>
              </a:ext>
            </a:extLst>
          </p:cNvPr>
          <p:cNvSpPr>
            <a:spLocks noGrp="1"/>
          </p:cNvSpPr>
          <p:nvPr>
            <p:ph type="title"/>
          </p:nvPr>
        </p:nvSpPr>
        <p:spPr>
          <a:xfrm>
            <a:off x="785813" y="325938"/>
            <a:ext cx="985837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8EC8F5-63B3-4A49-A804-C2F638688DBD}"/>
              </a:ext>
            </a:extLst>
          </p:cNvPr>
          <p:cNvSpPr>
            <a:spLocks noGrp="1"/>
          </p:cNvSpPr>
          <p:nvPr>
            <p:ph sz="half" idx="1"/>
          </p:nvPr>
        </p:nvSpPr>
        <p:spPr>
          <a:xfrm>
            <a:off x="785813" y="1825625"/>
            <a:ext cx="48577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600C20-1C07-49A3-854B-0B79AADDF12C}"/>
              </a:ext>
            </a:extLst>
          </p:cNvPr>
          <p:cNvSpPr>
            <a:spLocks noGrp="1"/>
          </p:cNvSpPr>
          <p:nvPr>
            <p:ph sz="half" idx="2"/>
          </p:nvPr>
        </p:nvSpPr>
        <p:spPr>
          <a:xfrm>
            <a:off x="5786438" y="1825625"/>
            <a:ext cx="48577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59D6F-C3AE-4053-86F0-26D185B1CD52}"/>
              </a:ext>
            </a:extLst>
          </p:cNvPr>
          <p:cNvSpPr>
            <a:spLocks noGrp="1"/>
          </p:cNvSpPr>
          <p:nvPr>
            <p:ph type="dt" sz="half" idx="10"/>
          </p:nvPr>
        </p:nvSpPr>
        <p:spPr>
          <a:xfrm>
            <a:off x="785813" y="6356351"/>
            <a:ext cx="2571750" cy="365125"/>
          </a:xfrm>
          <a:prstGeom prst="rect">
            <a:avLst/>
          </a:prstGeom>
        </p:spPr>
        <p:txBody>
          <a:bodyPr/>
          <a:lstStyle/>
          <a:p>
            <a:fld id="{5FEC7CA8-1330-477D-9683-79ECDFD73FE3}" type="datetimeFigureOut">
              <a:rPr lang="en-US" smtClean="0"/>
              <a:t>4/8/2021</a:t>
            </a:fld>
            <a:endParaRPr lang="en-US"/>
          </a:p>
        </p:txBody>
      </p:sp>
      <p:sp>
        <p:nvSpPr>
          <p:cNvPr id="6" name="Footer Placeholder 5">
            <a:extLst>
              <a:ext uri="{FF2B5EF4-FFF2-40B4-BE49-F238E27FC236}">
                <a16:creationId xmlns:a16="http://schemas.microsoft.com/office/drawing/2014/main" id="{81372C73-3213-41FD-B767-B3E77BB9E3A7}"/>
              </a:ext>
            </a:extLst>
          </p:cNvPr>
          <p:cNvSpPr>
            <a:spLocks noGrp="1"/>
          </p:cNvSpPr>
          <p:nvPr>
            <p:ph type="ftr" sz="quarter" idx="11"/>
          </p:nvPr>
        </p:nvSpPr>
        <p:spPr>
          <a:xfrm>
            <a:off x="3786188" y="6356351"/>
            <a:ext cx="3857625"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BAD8A0B-C4CA-46A7-87C0-68424A83CDD5}"/>
              </a:ext>
            </a:extLst>
          </p:cNvPr>
          <p:cNvSpPr>
            <a:spLocks noGrp="1"/>
          </p:cNvSpPr>
          <p:nvPr>
            <p:ph type="sldNum" sz="quarter" idx="12"/>
          </p:nvPr>
        </p:nvSpPr>
        <p:spPr>
          <a:xfrm>
            <a:off x="8072438" y="6356351"/>
            <a:ext cx="2571750" cy="365125"/>
          </a:xfrm>
          <a:prstGeom prst="rect">
            <a:avLst/>
          </a:prstGeom>
        </p:spPr>
        <p:txBody>
          <a:bodyPr/>
          <a:lstStyle/>
          <a:p>
            <a:fld id="{750D7E31-D854-4F3A-8B8A-7D9C8EDAE843}" type="slidenum">
              <a:rPr lang="en-US" smtClean="0"/>
              <a:t>‹#›</a:t>
            </a:fld>
            <a:endParaRPr lang="en-US"/>
          </a:p>
        </p:txBody>
      </p:sp>
    </p:spTree>
    <p:extLst>
      <p:ext uri="{BB962C8B-B14F-4D97-AF65-F5344CB8AC3E}">
        <p14:creationId xmlns:p14="http://schemas.microsoft.com/office/powerpoint/2010/main" val="4175505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9DE8A-34BE-494F-A619-EE8D06A5C54E}"/>
              </a:ext>
            </a:extLst>
          </p:cNvPr>
          <p:cNvSpPr>
            <a:spLocks noGrp="1"/>
          </p:cNvSpPr>
          <p:nvPr>
            <p:ph type="title"/>
          </p:nvPr>
        </p:nvSpPr>
        <p:spPr>
          <a:xfrm>
            <a:off x="787301" y="365126"/>
            <a:ext cx="9858375"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4A5FD78-E515-4AA2-AF3F-FABE1B50A4DB}"/>
              </a:ext>
            </a:extLst>
          </p:cNvPr>
          <p:cNvSpPr>
            <a:spLocks noGrp="1"/>
          </p:cNvSpPr>
          <p:nvPr>
            <p:ph type="body" idx="1"/>
          </p:nvPr>
        </p:nvSpPr>
        <p:spPr>
          <a:xfrm>
            <a:off x="787302" y="1681163"/>
            <a:ext cx="4835425" cy="823912"/>
          </a:xfrm>
          <a:prstGeom prst="rect">
            <a:avLst/>
          </a:prstGeo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a:extLst>
              <a:ext uri="{FF2B5EF4-FFF2-40B4-BE49-F238E27FC236}">
                <a16:creationId xmlns:a16="http://schemas.microsoft.com/office/drawing/2014/main" id="{ECF7B750-0C54-45EC-96D3-00F82BAC2FF7}"/>
              </a:ext>
            </a:extLst>
          </p:cNvPr>
          <p:cNvSpPr>
            <a:spLocks noGrp="1"/>
          </p:cNvSpPr>
          <p:nvPr>
            <p:ph sz="half" idx="2"/>
          </p:nvPr>
        </p:nvSpPr>
        <p:spPr>
          <a:xfrm>
            <a:off x="787302" y="2505075"/>
            <a:ext cx="4835425"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0B6EDF-4FF7-4CCC-8805-B1042BDE9C68}"/>
              </a:ext>
            </a:extLst>
          </p:cNvPr>
          <p:cNvSpPr>
            <a:spLocks noGrp="1"/>
          </p:cNvSpPr>
          <p:nvPr>
            <p:ph type="body" sz="quarter" idx="3"/>
          </p:nvPr>
        </p:nvSpPr>
        <p:spPr>
          <a:xfrm>
            <a:off x="5786437" y="1681163"/>
            <a:ext cx="4859239" cy="823912"/>
          </a:xfrm>
          <a:prstGeom prst="rect">
            <a:avLst/>
          </a:prstGeo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a:extLst>
              <a:ext uri="{FF2B5EF4-FFF2-40B4-BE49-F238E27FC236}">
                <a16:creationId xmlns:a16="http://schemas.microsoft.com/office/drawing/2014/main" id="{5DD845A0-0E9E-4A8D-ABE4-439DD0F3F297}"/>
              </a:ext>
            </a:extLst>
          </p:cNvPr>
          <p:cNvSpPr>
            <a:spLocks noGrp="1"/>
          </p:cNvSpPr>
          <p:nvPr>
            <p:ph sz="quarter" idx="4"/>
          </p:nvPr>
        </p:nvSpPr>
        <p:spPr>
          <a:xfrm>
            <a:off x="5786437" y="2505075"/>
            <a:ext cx="4859239"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8CBE2F-2EDF-4F15-B776-43425331E1F4}"/>
              </a:ext>
            </a:extLst>
          </p:cNvPr>
          <p:cNvSpPr>
            <a:spLocks noGrp="1"/>
          </p:cNvSpPr>
          <p:nvPr>
            <p:ph type="dt" sz="half" idx="10"/>
          </p:nvPr>
        </p:nvSpPr>
        <p:spPr>
          <a:xfrm>
            <a:off x="785813" y="6356351"/>
            <a:ext cx="2571750" cy="365125"/>
          </a:xfrm>
          <a:prstGeom prst="rect">
            <a:avLst/>
          </a:prstGeom>
        </p:spPr>
        <p:txBody>
          <a:bodyPr/>
          <a:lstStyle/>
          <a:p>
            <a:fld id="{5FEC7CA8-1330-477D-9683-79ECDFD73FE3}" type="datetimeFigureOut">
              <a:rPr lang="en-US" smtClean="0"/>
              <a:t>4/8/2021</a:t>
            </a:fld>
            <a:endParaRPr lang="en-US"/>
          </a:p>
        </p:txBody>
      </p:sp>
      <p:sp>
        <p:nvSpPr>
          <p:cNvPr id="8" name="Footer Placeholder 7">
            <a:extLst>
              <a:ext uri="{FF2B5EF4-FFF2-40B4-BE49-F238E27FC236}">
                <a16:creationId xmlns:a16="http://schemas.microsoft.com/office/drawing/2014/main" id="{866AC0B4-9155-4F3E-86FF-4CD0435A8337}"/>
              </a:ext>
            </a:extLst>
          </p:cNvPr>
          <p:cNvSpPr>
            <a:spLocks noGrp="1"/>
          </p:cNvSpPr>
          <p:nvPr>
            <p:ph type="ftr" sz="quarter" idx="11"/>
          </p:nvPr>
        </p:nvSpPr>
        <p:spPr>
          <a:xfrm>
            <a:off x="3786188" y="6356351"/>
            <a:ext cx="3857625"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9A67D08-9209-4697-9D92-236C177FF570}"/>
              </a:ext>
            </a:extLst>
          </p:cNvPr>
          <p:cNvSpPr>
            <a:spLocks noGrp="1"/>
          </p:cNvSpPr>
          <p:nvPr>
            <p:ph type="sldNum" sz="quarter" idx="12"/>
          </p:nvPr>
        </p:nvSpPr>
        <p:spPr>
          <a:xfrm>
            <a:off x="8072438" y="6356351"/>
            <a:ext cx="2571750" cy="365125"/>
          </a:xfrm>
          <a:prstGeom prst="rect">
            <a:avLst/>
          </a:prstGeom>
        </p:spPr>
        <p:txBody>
          <a:bodyPr/>
          <a:lstStyle/>
          <a:p>
            <a:fld id="{750D7E31-D854-4F3A-8B8A-7D9C8EDAE843}" type="slidenum">
              <a:rPr lang="en-US" smtClean="0"/>
              <a:t>‹#›</a:t>
            </a:fld>
            <a:endParaRPr lang="en-US"/>
          </a:p>
        </p:txBody>
      </p:sp>
    </p:spTree>
    <p:extLst>
      <p:ext uri="{BB962C8B-B14F-4D97-AF65-F5344CB8AC3E}">
        <p14:creationId xmlns:p14="http://schemas.microsoft.com/office/powerpoint/2010/main" val="1578410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FCEE-5349-4511-B3B5-90EE2DACEA3F}"/>
              </a:ext>
            </a:extLst>
          </p:cNvPr>
          <p:cNvSpPr>
            <a:spLocks noGrp="1"/>
          </p:cNvSpPr>
          <p:nvPr>
            <p:ph type="title"/>
          </p:nvPr>
        </p:nvSpPr>
        <p:spPr>
          <a:xfrm>
            <a:off x="785813" y="325938"/>
            <a:ext cx="9858375"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ED29E09-1A88-4353-A4C3-83964D87828A}"/>
              </a:ext>
            </a:extLst>
          </p:cNvPr>
          <p:cNvSpPr>
            <a:spLocks noGrp="1"/>
          </p:cNvSpPr>
          <p:nvPr>
            <p:ph type="dt" sz="half" idx="10"/>
          </p:nvPr>
        </p:nvSpPr>
        <p:spPr>
          <a:xfrm>
            <a:off x="785813" y="6356351"/>
            <a:ext cx="2571750" cy="365125"/>
          </a:xfrm>
          <a:prstGeom prst="rect">
            <a:avLst/>
          </a:prstGeom>
        </p:spPr>
        <p:txBody>
          <a:bodyPr/>
          <a:lstStyle/>
          <a:p>
            <a:fld id="{5FEC7CA8-1330-477D-9683-79ECDFD73FE3}" type="datetimeFigureOut">
              <a:rPr lang="en-US" smtClean="0"/>
              <a:t>4/8/2021</a:t>
            </a:fld>
            <a:endParaRPr lang="en-US"/>
          </a:p>
        </p:txBody>
      </p:sp>
      <p:sp>
        <p:nvSpPr>
          <p:cNvPr id="4" name="Footer Placeholder 3">
            <a:extLst>
              <a:ext uri="{FF2B5EF4-FFF2-40B4-BE49-F238E27FC236}">
                <a16:creationId xmlns:a16="http://schemas.microsoft.com/office/drawing/2014/main" id="{D3240471-7FC4-4D75-83E7-66955368A915}"/>
              </a:ext>
            </a:extLst>
          </p:cNvPr>
          <p:cNvSpPr>
            <a:spLocks noGrp="1"/>
          </p:cNvSpPr>
          <p:nvPr>
            <p:ph type="ftr" sz="quarter" idx="11"/>
          </p:nvPr>
        </p:nvSpPr>
        <p:spPr>
          <a:xfrm>
            <a:off x="3786188" y="6356351"/>
            <a:ext cx="3857625"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7E66A7-84CE-41A6-9402-0A6BDC4A9F7F}"/>
              </a:ext>
            </a:extLst>
          </p:cNvPr>
          <p:cNvSpPr>
            <a:spLocks noGrp="1"/>
          </p:cNvSpPr>
          <p:nvPr>
            <p:ph type="sldNum" sz="quarter" idx="12"/>
          </p:nvPr>
        </p:nvSpPr>
        <p:spPr>
          <a:xfrm>
            <a:off x="8072438" y="6356351"/>
            <a:ext cx="2571750" cy="365125"/>
          </a:xfrm>
          <a:prstGeom prst="rect">
            <a:avLst/>
          </a:prstGeom>
        </p:spPr>
        <p:txBody>
          <a:bodyPr/>
          <a:lstStyle/>
          <a:p>
            <a:fld id="{750D7E31-D854-4F3A-8B8A-7D9C8EDAE843}" type="slidenum">
              <a:rPr lang="en-US" smtClean="0"/>
              <a:t>‹#›</a:t>
            </a:fld>
            <a:endParaRPr lang="en-US"/>
          </a:p>
        </p:txBody>
      </p:sp>
    </p:spTree>
    <p:extLst>
      <p:ext uri="{BB962C8B-B14F-4D97-AF65-F5344CB8AC3E}">
        <p14:creationId xmlns:p14="http://schemas.microsoft.com/office/powerpoint/2010/main" val="786988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84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DE570-D145-4CF0-A45B-4DEDCDBDDCDE}"/>
              </a:ext>
            </a:extLst>
          </p:cNvPr>
          <p:cNvSpPr>
            <a:spLocks noGrp="1"/>
          </p:cNvSpPr>
          <p:nvPr>
            <p:ph type="title"/>
          </p:nvPr>
        </p:nvSpPr>
        <p:spPr>
          <a:xfrm>
            <a:off x="787302" y="457200"/>
            <a:ext cx="3686472" cy="1600200"/>
          </a:xfrm>
          <a:prstGeom prst="rect">
            <a:avLst/>
          </a:prstGeom>
        </p:spPr>
        <p:txBody>
          <a:bodyPr anchor="b"/>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7D0CFFFE-FF85-4A78-86BF-232BC0F4B578}"/>
              </a:ext>
            </a:extLst>
          </p:cNvPr>
          <p:cNvSpPr>
            <a:spLocks noGrp="1"/>
          </p:cNvSpPr>
          <p:nvPr>
            <p:ph idx="1"/>
          </p:nvPr>
        </p:nvSpPr>
        <p:spPr>
          <a:xfrm>
            <a:off x="4859238" y="987426"/>
            <a:ext cx="5786438" cy="4873625"/>
          </a:xfrm>
          <a:prstGeom prst="rect">
            <a:avLst/>
          </a:prstGeo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205437-B3BA-4B42-86E9-98C175FB6557}"/>
              </a:ext>
            </a:extLst>
          </p:cNvPr>
          <p:cNvSpPr>
            <a:spLocks noGrp="1"/>
          </p:cNvSpPr>
          <p:nvPr>
            <p:ph type="body" sz="half" idx="2"/>
          </p:nvPr>
        </p:nvSpPr>
        <p:spPr>
          <a:xfrm>
            <a:off x="787302" y="2057400"/>
            <a:ext cx="3686472" cy="3811588"/>
          </a:xfrm>
          <a:prstGeom prst="rect">
            <a:avLst/>
          </a:prstGeo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a:t>Click to edit Master text styles</a:t>
            </a:r>
          </a:p>
        </p:txBody>
      </p:sp>
      <p:sp>
        <p:nvSpPr>
          <p:cNvPr id="5" name="Date Placeholder 4">
            <a:extLst>
              <a:ext uri="{FF2B5EF4-FFF2-40B4-BE49-F238E27FC236}">
                <a16:creationId xmlns:a16="http://schemas.microsoft.com/office/drawing/2014/main" id="{C8B7385A-48D0-4E27-B60B-94E6C7B97041}"/>
              </a:ext>
            </a:extLst>
          </p:cNvPr>
          <p:cNvSpPr>
            <a:spLocks noGrp="1"/>
          </p:cNvSpPr>
          <p:nvPr>
            <p:ph type="dt" sz="half" idx="10"/>
          </p:nvPr>
        </p:nvSpPr>
        <p:spPr>
          <a:xfrm>
            <a:off x="785813" y="6356351"/>
            <a:ext cx="2571750" cy="365125"/>
          </a:xfrm>
          <a:prstGeom prst="rect">
            <a:avLst/>
          </a:prstGeom>
        </p:spPr>
        <p:txBody>
          <a:bodyPr/>
          <a:lstStyle/>
          <a:p>
            <a:fld id="{5FEC7CA8-1330-477D-9683-79ECDFD73FE3}" type="datetimeFigureOut">
              <a:rPr lang="en-US" smtClean="0"/>
              <a:t>4/8/2021</a:t>
            </a:fld>
            <a:endParaRPr lang="en-US"/>
          </a:p>
        </p:txBody>
      </p:sp>
      <p:sp>
        <p:nvSpPr>
          <p:cNvPr id="6" name="Footer Placeholder 5">
            <a:extLst>
              <a:ext uri="{FF2B5EF4-FFF2-40B4-BE49-F238E27FC236}">
                <a16:creationId xmlns:a16="http://schemas.microsoft.com/office/drawing/2014/main" id="{98117421-2956-49FF-845A-0F0196CBAB2D}"/>
              </a:ext>
            </a:extLst>
          </p:cNvPr>
          <p:cNvSpPr>
            <a:spLocks noGrp="1"/>
          </p:cNvSpPr>
          <p:nvPr>
            <p:ph type="ftr" sz="quarter" idx="11"/>
          </p:nvPr>
        </p:nvSpPr>
        <p:spPr>
          <a:xfrm>
            <a:off x="3786188" y="6356351"/>
            <a:ext cx="3857625"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F4B64C2-B7C2-4658-A37F-3FF260E57EBF}"/>
              </a:ext>
            </a:extLst>
          </p:cNvPr>
          <p:cNvSpPr>
            <a:spLocks noGrp="1"/>
          </p:cNvSpPr>
          <p:nvPr>
            <p:ph type="sldNum" sz="quarter" idx="12"/>
          </p:nvPr>
        </p:nvSpPr>
        <p:spPr>
          <a:xfrm>
            <a:off x="8072438" y="6356351"/>
            <a:ext cx="2571750" cy="365125"/>
          </a:xfrm>
          <a:prstGeom prst="rect">
            <a:avLst/>
          </a:prstGeom>
        </p:spPr>
        <p:txBody>
          <a:bodyPr/>
          <a:lstStyle/>
          <a:p>
            <a:fld id="{750D7E31-D854-4F3A-8B8A-7D9C8EDAE843}" type="slidenum">
              <a:rPr lang="en-US" smtClean="0"/>
              <a:t>‹#›</a:t>
            </a:fld>
            <a:endParaRPr lang="en-US"/>
          </a:p>
        </p:txBody>
      </p:sp>
    </p:spTree>
    <p:extLst>
      <p:ext uri="{BB962C8B-B14F-4D97-AF65-F5344CB8AC3E}">
        <p14:creationId xmlns:p14="http://schemas.microsoft.com/office/powerpoint/2010/main" val="295679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C3C0-8F47-4F11-9009-0D221AA428FA}"/>
              </a:ext>
            </a:extLst>
          </p:cNvPr>
          <p:cNvSpPr>
            <a:spLocks noGrp="1"/>
          </p:cNvSpPr>
          <p:nvPr>
            <p:ph type="title"/>
          </p:nvPr>
        </p:nvSpPr>
        <p:spPr>
          <a:xfrm>
            <a:off x="787302" y="457200"/>
            <a:ext cx="3686472" cy="1600200"/>
          </a:xfrm>
          <a:prstGeom prst="rect">
            <a:avLst/>
          </a:prstGeom>
        </p:spPr>
        <p:txBody>
          <a:bodyPr anchor="b"/>
          <a:lstStyle>
            <a:lvl1pPr>
              <a:defRPr sz="3000"/>
            </a:lvl1pPr>
          </a:lstStyle>
          <a:p>
            <a:r>
              <a:rPr lang="en-US"/>
              <a:t>Click to edit Master title style</a:t>
            </a:r>
          </a:p>
        </p:txBody>
      </p:sp>
      <p:sp>
        <p:nvSpPr>
          <p:cNvPr id="3" name="Picture Placeholder 2">
            <a:extLst>
              <a:ext uri="{FF2B5EF4-FFF2-40B4-BE49-F238E27FC236}">
                <a16:creationId xmlns:a16="http://schemas.microsoft.com/office/drawing/2014/main" id="{A8A70E99-23C5-4136-94E8-41478E359D83}"/>
              </a:ext>
            </a:extLst>
          </p:cNvPr>
          <p:cNvSpPr>
            <a:spLocks noGrp="1"/>
          </p:cNvSpPr>
          <p:nvPr>
            <p:ph type="pic" idx="1"/>
          </p:nvPr>
        </p:nvSpPr>
        <p:spPr>
          <a:xfrm>
            <a:off x="4859238" y="987426"/>
            <a:ext cx="5786438" cy="4873625"/>
          </a:xfrm>
          <a:prstGeom prst="rect">
            <a:avLst/>
          </a:prstGeo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endParaRPr lang="en-US"/>
          </a:p>
        </p:txBody>
      </p:sp>
      <p:sp>
        <p:nvSpPr>
          <p:cNvPr id="4" name="Text Placeholder 3">
            <a:extLst>
              <a:ext uri="{FF2B5EF4-FFF2-40B4-BE49-F238E27FC236}">
                <a16:creationId xmlns:a16="http://schemas.microsoft.com/office/drawing/2014/main" id="{910DC439-A520-4FB8-B930-89371F587C48}"/>
              </a:ext>
            </a:extLst>
          </p:cNvPr>
          <p:cNvSpPr>
            <a:spLocks noGrp="1"/>
          </p:cNvSpPr>
          <p:nvPr>
            <p:ph type="body" sz="half" idx="2"/>
          </p:nvPr>
        </p:nvSpPr>
        <p:spPr>
          <a:xfrm>
            <a:off x="787302" y="2057400"/>
            <a:ext cx="3686472" cy="3811588"/>
          </a:xfrm>
          <a:prstGeom prst="rect">
            <a:avLst/>
          </a:prstGeo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a:t>Click to edit Master text styles</a:t>
            </a:r>
          </a:p>
        </p:txBody>
      </p:sp>
      <p:sp>
        <p:nvSpPr>
          <p:cNvPr id="5" name="Date Placeholder 4">
            <a:extLst>
              <a:ext uri="{FF2B5EF4-FFF2-40B4-BE49-F238E27FC236}">
                <a16:creationId xmlns:a16="http://schemas.microsoft.com/office/drawing/2014/main" id="{19037E37-AF3A-419F-A9EE-7B11011EAB7F}"/>
              </a:ext>
            </a:extLst>
          </p:cNvPr>
          <p:cNvSpPr>
            <a:spLocks noGrp="1"/>
          </p:cNvSpPr>
          <p:nvPr>
            <p:ph type="dt" sz="half" idx="10"/>
          </p:nvPr>
        </p:nvSpPr>
        <p:spPr>
          <a:xfrm>
            <a:off x="785813" y="6356351"/>
            <a:ext cx="2571750" cy="365125"/>
          </a:xfrm>
          <a:prstGeom prst="rect">
            <a:avLst/>
          </a:prstGeom>
        </p:spPr>
        <p:txBody>
          <a:bodyPr/>
          <a:lstStyle/>
          <a:p>
            <a:fld id="{5FEC7CA8-1330-477D-9683-79ECDFD73FE3}" type="datetimeFigureOut">
              <a:rPr lang="en-US" smtClean="0"/>
              <a:t>4/8/2021</a:t>
            </a:fld>
            <a:endParaRPr lang="en-US"/>
          </a:p>
        </p:txBody>
      </p:sp>
      <p:sp>
        <p:nvSpPr>
          <p:cNvPr id="6" name="Footer Placeholder 5">
            <a:extLst>
              <a:ext uri="{FF2B5EF4-FFF2-40B4-BE49-F238E27FC236}">
                <a16:creationId xmlns:a16="http://schemas.microsoft.com/office/drawing/2014/main" id="{6AD5071E-3B39-4FE9-8FC5-5E740918C60D}"/>
              </a:ext>
            </a:extLst>
          </p:cNvPr>
          <p:cNvSpPr>
            <a:spLocks noGrp="1"/>
          </p:cNvSpPr>
          <p:nvPr>
            <p:ph type="ftr" sz="quarter" idx="11"/>
          </p:nvPr>
        </p:nvSpPr>
        <p:spPr>
          <a:xfrm>
            <a:off x="3786188" y="6356351"/>
            <a:ext cx="3857625"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62051D6-D356-443B-9B8A-B0F71D125BCE}"/>
              </a:ext>
            </a:extLst>
          </p:cNvPr>
          <p:cNvSpPr>
            <a:spLocks noGrp="1"/>
          </p:cNvSpPr>
          <p:nvPr>
            <p:ph type="sldNum" sz="quarter" idx="12"/>
          </p:nvPr>
        </p:nvSpPr>
        <p:spPr>
          <a:xfrm>
            <a:off x="8072438" y="6356351"/>
            <a:ext cx="2571750" cy="365125"/>
          </a:xfrm>
          <a:prstGeom prst="rect">
            <a:avLst/>
          </a:prstGeom>
        </p:spPr>
        <p:txBody>
          <a:bodyPr/>
          <a:lstStyle/>
          <a:p>
            <a:fld id="{750D7E31-D854-4F3A-8B8A-7D9C8EDAE843}" type="slidenum">
              <a:rPr lang="en-US" smtClean="0"/>
              <a:t>‹#›</a:t>
            </a:fld>
            <a:endParaRPr lang="en-US"/>
          </a:p>
        </p:txBody>
      </p:sp>
    </p:spTree>
    <p:extLst>
      <p:ext uri="{BB962C8B-B14F-4D97-AF65-F5344CB8AC3E}">
        <p14:creationId xmlns:p14="http://schemas.microsoft.com/office/powerpoint/2010/main" val="3379182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2318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5813" y="365128"/>
            <a:ext cx="985837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85813" y="1825625"/>
            <a:ext cx="985837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813" y="6356353"/>
            <a:ext cx="2571750" cy="365125"/>
          </a:xfrm>
          <a:prstGeom prst="rect">
            <a:avLst/>
          </a:prstGeom>
        </p:spPr>
        <p:txBody>
          <a:bodyPr vert="horz" lIns="91440" tIns="45720" rIns="91440" bIns="45720" rtlCol="0" anchor="ctr"/>
          <a:lstStyle>
            <a:lvl1pPr algn="l">
              <a:defRPr sz="1055">
                <a:solidFill>
                  <a:schemeClr val="tx1">
                    <a:tint val="75000"/>
                  </a:schemeClr>
                </a:solidFill>
              </a:defRPr>
            </a:lvl1pPr>
          </a:lstStyle>
          <a:p>
            <a:fld id="{C764DE79-268F-4C1A-8933-263129D2AF90}" type="datetimeFigureOut">
              <a:rPr lang="en-US" dirty="0"/>
              <a:t>4/8/2021</a:t>
            </a:fld>
            <a:endParaRPr lang="en-US" dirty="0"/>
          </a:p>
        </p:txBody>
      </p:sp>
      <p:sp>
        <p:nvSpPr>
          <p:cNvPr id="5" name="Footer Placeholder 4"/>
          <p:cNvSpPr>
            <a:spLocks noGrp="1"/>
          </p:cNvSpPr>
          <p:nvPr>
            <p:ph type="ftr" sz="quarter" idx="3"/>
          </p:nvPr>
        </p:nvSpPr>
        <p:spPr>
          <a:xfrm>
            <a:off x="3786188" y="6356353"/>
            <a:ext cx="3857625" cy="365125"/>
          </a:xfrm>
          <a:prstGeom prst="rect">
            <a:avLst/>
          </a:prstGeom>
        </p:spPr>
        <p:txBody>
          <a:bodyPr vert="horz" lIns="91440" tIns="45720" rIns="91440" bIns="45720" rtlCol="0" anchor="ctr"/>
          <a:lstStyle>
            <a:lvl1pPr algn="ctr">
              <a:defRPr sz="105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72438" y="6356353"/>
            <a:ext cx="2571750" cy="365125"/>
          </a:xfrm>
          <a:prstGeom prst="rect">
            <a:avLst/>
          </a:prstGeom>
        </p:spPr>
        <p:txBody>
          <a:bodyPr vert="horz" lIns="91440" tIns="45720" rIns="91440" bIns="45720" rtlCol="0" anchor="ctr"/>
          <a:lstStyle>
            <a:lvl1pPr algn="r">
              <a:defRPr sz="1055">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230967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803672" rtl="0" eaLnBrk="1" latinLnBrk="0" hangingPunct="1">
        <a:lnSpc>
          <a:spcPct val="90000"/>
        </a:lnSpc>
        <a:spcBef>
          <a:spcPct val="0"/>
        </a:spcBef>
        <a:buNone/>
        <a:defRPr sz="3867" kern="1200">
          <a:solidFill>
            <a:schemeClr val="tx1"/>
          </a:solidFill>
          <a:latin typeface="+mj-lt"/>
          <a:ea typeface="+mj-ea"/>
          <a:cs typeface="+mj-cs"/>
        </a:defRPr>
      </a:lvl1pPr>
    </p:titleStyle>
    <p:bodyStyle>
      <a:lvl1pPr marL="200918" indent="-200918" algn="l" defTabSz="803672" rtl="0" eaLnBrk="1" latinLnBrk="0" hangingPunct="1">
        <a:lnSpc>
          <a:spcPct val="90000"/>
        </a:lnSpc>
        <a:spcBef>
          <a:spcPts val="879"/>
        </a:spcBef>
        <a:buFont typeface="Arial" panose="020B0604020202020204" pitchFamily="34" charset="0"/>
        <a:buChar char="•"/>
        <a:defRPr sz="2461" kern="1200">
          <a:solidFill>
            <a:schemeClr val="tx1"/>
          </a:solidFill>
          <a:latin typeface="+mn-lt"/>
          <a:ea typeface="+mn-ea"/>
          <a:cs typeface="+mn-cs"/>
        </a:defRPr>
      </a:lvl1pPr>
      <a:lvl2pPr marL="602754" indent="-200918" algn="l" defTabSz="803672" rtl="0" eaLnBrk="1" latinLnBrk="0" hangingPunct="1">
        <a:lnSpc>
          <a:spcPct val="90000"/>
        </a:lnSpc>
        <a:spcBef>
          <a:spcPts val="440"/>
        </a:spcBef>
        <a:buFont typeface="Arial" panose="020B0604020202020204" pitchFamily="34" charset="0"/>
        <a:buChar char="•"/>
        <a:defRPr sz="2109" kern="1200">
          <a:solidFill>
            <a:schemeClr val="tx1"/>
          </a:solidFill>
          <a:latin typeface="+mn-lt"/>
          <a:ea typeface="+mn-ea"/>
          <a:cs typeface="+mn-cs"/>
        </a:defRPr>
      </a:lvl2pPr>
      <a:lvl3pPr marL="1004590" indent="-200918" algn="l" defTabSz="803672" rtl="0" eaLnBrk="1" latinLnBrk="0" hangingPunct="1">
        <a:lnSpc>
          <a:spcPct val="90000"/>
        </a:lnSpc>
        <a:spcBef>
          <a:spcPts val="440"/>
        </a:spcBef>
        <a:buFont typeface="Arial" panose="020B0604020202020204" pitchFamily="34" charset="0"/>
        <a:buChar char="•"/>
        <a:defRPr sz="1758" kern="1200">
          <a:solidFill>
            <a:schemeClr val="tx1"/>
          </a:solidFill>
          <a:latin typeface="+mn-lt"/>
          <a:ea typeface="+mn-ea"/>
          <a:cs typeface="+mn-cs"/>
        </a:defRPr>
      </a:lvl3pPr>
      <a:lvl4pPr marL="1406426" indent="-200918" algn="l" defTabSz="803672" rtl="0" eaLnBrk="1" latinLnBrk="0" hangingPunct="1">
        <a:lnSpc>
          <a:spcPct val="90000"/>
        </a:lnSpc>
        <a:spcBef>
          <a:spcPts val="440"/>
        </a:spcBef>
        <a:buFont typeface="Arial" panose="020B0604020202020204" pitchFamily="34" charset="0"/>
        <a:buChar char="•"/>
        <a:defRPr sz="1583" kern="1200">
          <a:solidFill>
            <a:schemeClr val="tx1"/>
          </a:solidFill>
          <a:latin typeface="+mn-lt"/>
          <a:ea typeface="+mn-ea"/>
          <a:cs typeface="+mn-cs"/>
        </a:defRPr>
      </a:lvl4pPr>
      <a:lvl5pPr marL="1808262" indent="-200918" algn="l" defTabSz="803672" rtl="0" eaLnBrk="1" latinLnBrk="0" hangingPunct="1">
        <a:lnSpc>
          <a:spcPct val="90000"/>
        </a:lnSpc>
        <a:spcBef>
          <a:spcPts val="440"/>
        </a:spcBef>
        <a:buFont typeface="Arial" panose="020B0604020202020204" pitchFamily="34" charset="0"/>
        <a:buChar char="•"/>
        <a:defRPr sz="1583" kern="1200">
          <a:solidFill>
            <a:schemeClr val="tx1"/>
          </a:solidFill>
          <a:latin typeface="+mn-lt"/>
          <a:ea typeface="+mn-ea"/>
          <a:cs typeface="+mn-cs"/>
        </a:defRPr>
      </a:lvl5pPr>
      <a:lvl6pPr marL="2210098" indent="-200918" algn="l" defTabSz="803672" rtl="0" eaLnBrk="1" latinLnBrk="0" hangingPunct="1">
        <a:lnSpc>
          <a:spcPct val="90000"/>
        </a:lnSpc>
        <a:spcBef>
          <a:spcPts val="440"/>
        </a:spcBef>
        <a:buFont typeface="Arial" panose="020B0604020202020204" pitchFamily="34" charset="0"/>
        <a:buChar char="•"/>
        <a:defRPr sz="1583" kern="1200">
          <a:solidFill>
            <a:schemeClr val="tx1"/>
          </a:solidFill>
          <a:latin typeface="+mn-lt"/>
          <a:ea typeface="+mn-ea"/>
          <a:cs typeface="+mn-cs"/>
        </a:defRPr>
      </a:lvl6pPr>
      <a:lvl7pPr marL="2611934" indent="-200918" algn="l" defTabSz="803672" rtl="0" eaLnBrk="1" latinLnBrk="0" hangingPunct="1">
        <a:lnSpc>
          <a:spcPct val="90000"/>
        </a:lnSpc>
        <a:spcBef>
          <a:spcPts val="440"/>
        </a:spcBef>
        <a:buFont typeface="Arial" panose="020B0604020202020204" pitchFamily="34" charset="0"/>
        <a:buChar char="•"/>
        <a:defRPr sz="1583" kern="1200">
          <a:solidFill>
            <a:schemeClr val="tx1"/>
          </a:solidFill>
          <a:latin typeface="+mn-lt"/>
          <a:ea typeface="+mn-ea"/>
          <a:cs typeface="+mn-cs"/>
        </a:defRPr>
      </a:lvl7pPr>
      <a:lvl8pPr marL="3013770" indent="-200918" algn="l" defTabSz="803672" rtl="0" eaLnBrk="1" latinLnBrk="0" hangingPunct="1">
        <a:lnSpc>
          <a:spcPct val="90000"/>
        </a:lnSpc>
        <a:spcBef>
          <a:spcPts val="440"/>
        </a:spcBef>
        <a:buFont typeface="Arial" panose="020B0604020202020204" pitchFamily="34" charset="0"/>
        <a:buChar char="•"/>
        <a:defRPr sz="1583" kern="1200">
          <a:solidFill>
            <a:schemeClr val="tx1"/>
          </a:solidFill>
          <a:latin typeface="+mn-lt"/>
          <a:ea typeface="+mn-ea"/>
          <a:cs typeface="+mn-cs"/>
        </a:defRPr>
      </a:lvl8pPr>
      <a:lvl9pPr marL="3415606" indent="-200918" algn="l" defTabSz="803672" rtl="0" eaLnBrk="1" latinLnBrk="0" hangingPunct="1">
        <a:lnSpc>
          <a:spcPct val="90000"/>
        </a:lnSpc>
        <a:spcBef>
          <a:spcPts val="440"/>
        </a:spcBef>
        <a:buFont typeface="Arial" panose="020B0604020202020204" pitchFamily="34" charset="0"/>
        <a:buChar char="•"/>
        <a:defRPr sz="1583" kern="1200">
          <a:solidFill>
            <a:schemeClr val="tx1"/>
          </a:solidFill>
          <a:latin typeface="+mn-lt"/>
          <a:ea typeface="+mn-ea"/>
          <a:cs typeface="+mn-cs"/>
        </a:defRPr>
      </a:lvl9pPr>
    </p:bodyStyle>
    <p:otherStyle>
      <a:defPPr>
        <a:defRPr lang="en-US"/>
      </a:defPPr>
      <a:lvl1pPr marL="0" algn="l" defTabSz="803672" rtl="0" eaLnBrk="1" latinLnBrk="0" hangingPunct="1">
        <a:defRPr sz="1583" kern="1200">
          <a:solidFill>
            <a:schemeClr val="tx1"/>
          </a:solidFill>
          <a:latin typeface="+mn-lt"/>
          <a:ea typeface="+mn-ea"/>
          <a:cs typeface="+mn-cs"/>
        </a:defRPr>
      </a:lvl1pPr>
      <a:lvl2pPr marL="401836" algn="l" defTabSz="803672" rtl="0" eaLnBrk="1" latinLnBrk="0" hangingPunct="1">
        <a:defRPr sz="1583" kern="1200">
          <a:solidFill>
            <a:schemeClr val="tx1"/>
          </a:solidFill>
          <a:latin typeface="+mn-lt"/>
          <a:ea typeface="+mn-ea"/>
          <a:cs typeface="+mn-cs"/>
        </a:defRPr>
      </a:lvl2pPr>
      <a:lvl3pPr marL="803672" algn="l" defTabSz="803672" rtl="0" eaLnBrk="1" latinLnBrk="0" hangingPunct="1">
        <a:defRPr sz="1583" kern="1200">
          <a:solidFill>
            <a:schemeClr val="tx1"/>
          </a:solidFill>
          <a:latin typeface="+mn-lt"/>
          <a:ea typeface="+mn-ea"/>
          <a:cs typeface="+mn-cs"/>
        </a:defRPr>
      </a:lvl3pPr>
      <a:lvl4pPr marL="1205508" algn="l" defTabSz="803672" rtl="0" eaLnBrk="1" latinLnBrk="0" hangingPunct="1">
        <a:defRPr sz="1583" kern="1200">
          <a:solidFill>
            <a:schemeClr val="tx1"/>
          </a:solidFill>
          <a:latin typeface="+mn-lt"/>
          <a:ea typeface="+mn-ea"/>
          <a:cs typeface="+mn-cs"/>
        </a:defRPr>
      </a:lvl4pPr>
      <a:lvl5pPr marL="1607344" algn="l" defTabSz="803672" rtl="0" eaLnBrk="1" latinLnBrk="0" hangingPunct="1">
        <a:defRPr sz="1583" kern="1200">
          <a:solidFill>
            <a:schemeClr val="tx1"/>
          </a:solidFill>
          <a:latin typeface="+mn-lt"/>
          <a:ea typeface="+mn-ea"/>
          <a:cs typeface="+mn-cs"/>
        </a:defRPr>
      </a:lvl5pPr>
      <a:lvl6pPr marL="2009180" algn="l" defTabSz="803672" rtl="0" eaLnBrk="1" latinLnBrk="0" hangingPunct="1">
        <a:defRPr sz="1583" kern="1200">
          <a:solidFill>
            <a:schemeClr val="tx1"/>
          </a:solidFill>
          <a:latin typeface="+mn-lt"/>
          <a:ea typeface="+mn-ea"/>
          <a:cs typeface="+mn-cs"/>
        </a:defRPr>
      </a:lvl6pPr>
      <a:lvl7pPr marL="2411016" algn="l" defTabSz="803672" rtl="0" eaLnBrk="1" latinLnBrk="0" hangingPunct="1">
        <a:defRPr sz="1583" kern="1200">
          <a:solidFill>
            <a:schemeClr val="tx1"/>
          </a:solidFill>
          <a:latin typeface="+mn-lt"/>
          <a:ea typeface="+mn-ea"/>
          <a:cs typeface="+mn-cs"/>
        </a:defRPr>
      </a:lvl7pPr>
      <a:lvl8pPr marL="2812852" algn="l" defTabSz="803672" rtl="0" eaLnBrk="1" latinLnBrk="0" hangingPunct="1">
        <a:defRPr sz="1583" kern="1200">
          <a:solidFill>
            <a:schemeClr val="tx1"/>
          </a:solidFill>
          <a:latin typeface="+mn-lt"/>
          <a:ea typeface="+mn-ea"/>
          <a:cs typeface="+mn-cs"/>
        </a:defRPr>
      </a:lvl8pPr>
      <a:lvl9pPr marL="3214688" algn="l" defTabSz="803672" rtl="0" eaLnBrk="1" latinLnBrk="0" hangingPunct="1">
        <a:defRPr sz="15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4961D5-16AC-414E-8056-C786FAEEC162}"/>
              </a:ext>
            </a:extLst>
          </p:cNvPr>
          <p:cNvSpPr txBox="1"/>
          <p:nvPr/>
        </p:nvSpPr>
        <p:spPr>
          <a:xfrm>
            <a:off x="2392289" y="465009"/>
            <a:ext cx="6645423" cy="1399789"/>
          </a:xfrm>
          <a:prstGeom prst="rect">
            <a:avLst/>
          </a:prstGeom>
          <a:solidFill>
            <a:schemeClr val="accent3">
              <a:lumMod val="40000"/>
              <a:lumOff val="60000"/>
            </a:schemeClr>
          </a:solidFill>
          <a:effectLst>
            <a:softEdge rad="127000"/>
          </a:effectLst>
        </p:spPr>
        <p:txBody>
          <a:bodyPr wrap="square" rtlCol="0">
            <a:prstTxWarp prst="textPlain">
              <a:avLst/>
            </a:prstTxWarp>
            <a:spAutoFit/>
          </a:bodyPr>
          <a:lstStyle/>
          <a:p>
            <a:pPr defTabSz="857250"/>
            <a:r>
              <a:rPr lang="en-US" sz="2297" b="1" dirty="0" err="1">
                <a:ln w="6600">
                  <a:solidFill>
                    <a:srgbClr val="92D050"/>
                  </a:solidFill>
                  <a:prstDash val="solid"/>
                </a:ln>
                <a:gradFill flip="none" rotWithShape="1">
                  <a:gsLst>
                    <a:gs pos="0">
                      <a:srgbClr val="E84C22">
                        <a:lumMod val="5000"/>
                        <a:lumOff val="95000"/>
                      </a:srgbClr>
                    </a:gs>
                    <a:gs pos="24000">
                      <a:srgbClr val="C00000"/>
                    </a:gs>
                    <a:gs pos="77000">
                      <a:srgbClr val="C2DAEF"/>
                    </a:gs>
                    <a:gs pos="53000">
                      <a:srgbClr val="FFBD47">
                        <a:lumMod val="60000"/>
                        <a:lumOff val="40000"/>
                      </a:srgbClr>
                    </a:gs>
                    <a:gs pos="100000">
                      <a:srgbClr val="E84C22">
                        <a:lumMod val="30000"/>
                        <a:lumOff val="70000"/>
                      </a:srgbClr>
                    </a:gs>
                  </a:gsLst>
                  <a:lin ang="5400000" scaled="1"/>
                  <a:tileRect/>
                </a:gradFill>
                <a:effectLst>
                  <a:innerShdw blurRad="63500" dist="50800">
                    <a:prstClr val="black">
                      <a:alpha val="50000"/>
                    </a:prstClr>
                  </a:innerShdw>
                </a:effectLst>
                <a:latin typeface="NikoshBAN" panose="02000000000000000000" pitchFamily="2" charset="0"/>
                <a:cs typeface="NikoshBAN" panose="02000000000000000000" pitchFamily="2" charset="0"/>
              </a:rPr>
              <a:t>সবাইকে</a:t>
            </a:r>
            <a:r>
              <a:rPr lang="en-US" sz="2297" b="1" dirty="0">
                <a:ln w="6600">
                  <a:solidFill>
                    <a:srgbClr val="92D050"/>
                  </a:solidFill>
                  <a:prstDash val="solid"/>
                </a:ln>
                <a:gradFill flip="none" rotWithShape="1">
                  <a:gsLst>
                    <a:gs pos="0">
                      <a:srgbClr val="E84C22">
                        <a:lumMod val="5000"/>
                        <a:lumOff val="95000"/>
                      </a:srgbClr>
                    </a:gs>
                    <a:gs pos="24000">
                      <a:srgbClr val="C00000"/>
                    </a:gs>
                    <a:gs pos="77000">
                      <a:srgbClr val="C2DAEF"/>
                    </a:gs>
                    <a:gs pos="53000">
                      <a:srgbClr val="FFBD47">
                        <a:lumMod val="60000"/>
                        <a:lumOff val="40000"/>
                      </a:srgbClr>
                    </a:gs>
                    <a:gs pos="100000">
                      <a:srgbClr val="E84C22">
                        <a:lumMod val="30000"/>
                        <a:lumOff val="70000"/>
                      </a:srgbClr>
                    </a:gs>
                  </a:gsLst>
                  <a:lin ang="5400000" scaled="1"/>
                  <a:tileRect/>
                </a:gradFill>
                <a:effectLst>
                  <a:innerShdw blurRad="63500" dist="50800">
                    <a:prstClr val="black">
                      <a:alpha val="50000"/>
                    </a:prstClr>
                  </a:innerShdw>
                </a:effectLst>
                <a:latin typeface="NikoshBAN" panose="02000000000000000000" pitchFamily="2" charset="0"/>
                <a:cs typeface="NikoshBAN" panose="02000000000000000000" pitchFamily="2" charset="0"/>
              </a:rPr>
              <a:t> </a:t>
            </a:r>
            <a:r>
              <a:rPr lang="en-US" sz="2297" b="1" dirty="0" err="1">
                <a:ln w="6600">
                  <a:solidFill>
                    <a:srgbClr val="92D050"/>
                  </a:solidFill>
                  <a:prstDash val="solid"/>
                </a:ln>
                <a:gradFill flip="none" rotWithShape="1">
                  <a:gsLst>
                    <a:gs pos="0">
                      <a:srgbClr val="E84C22">
                        <a:lumMod val="5000"/>
                        <a:lumOff val="95000"/>
                      </a:srgbClr>
                    </a:gs>
                    <a:gs pos="24000">
                      <a:srgbClr val="C00000"/>
                    </a:gs>
                    <a:gs pos="77000">
                      <a:srgbClr val="C2DAEF"/>
                    </a:gs>
                    <a:gs pos="53000">
                      <a:srgbClr val="FFBD47">
                        <a:lumMod val="60000"/>
                        <a:lumOff val="40000"/>
                      </a:srgbClr>
                    </a:gs>
                    <a:gs pos="100000">
                      <a:srgbClr val="E84C22">
                        <a:lumMod val="30000"/>
                        <a:lumOff val="70000"/>
                      </a:srgbClr>
                    </a:gs>
                  </a:gsLst>
                  <a:lin ang="5400000" scaled="1"/>
                  <a:tileRect/>
                </a:gradFill>
                <a:effectLst>
                  <a:innerShdw blurRad="63500" dist="50800">
                    <a:prstClr val="black">
                      <a:alpha val="50000"/>
                    </a:prstClr>
                  </a:innerShdw>
                </a:effectLst>
                <a:latin typeface="NikoshBAN" panose="02000000000000000000" pitchFamily="2" charset="0"/>
                <a:cs typeface="NikoshBAN" panose="02000000000000000000" pitchFamily="2" charset="0"/>
              </a:rPr>
              <a:t>স্বাগতম</a:t>
            </a:r>
            <a:r>
              <a:rPr lang="en-US" sz="2297" b="1" dirty="0">
                <a:ln w="6600">
                  <a:solidFill>
                    <a:srgbClr val="92D050"/>
                  </a:solidFill>
                  <a:prstDash val="solid"/>
                </a:ln>
                <a:gradFill flip="none" rotWithShape="1">
                  <a:gsLst>
                    <a:gs pos="0">
                      <a:srgbClr val="E84C22">
                        <a:lumMod val="5000"/>
                        <a:lumOff val="95000"/>
                      </a:srgbClr>
                    </a:gs>
                    <a:gs pos="24000">
                      <a:srgbClr val="C00000"/>
                    </a:gs>
                    <a:gs pos="77000">
                      <a:srgbClr val="C2DAEF"/>
                    </a:gs>
                    <a:gs pos="53000">
                      <a:srgbClr val="FFBD47">
                        <a:lumMod val="60000"/>
                        <a:lumOff val="40000"/>
                      </a:srgbClr>
                    </a:gs>
                    <a:gs pos="100000">
                      <a:srgbClr val="E84C22">
                        <a:lumMod val="30000"/>
                        <a:lumOff val="70000"/>
                      </a:srgbClr>
                    </a:gs>
                  </a:gsLst>
                  <a:lin ang="5400000" scaled="1"/>
                  <a:tileRect/>
                </a:gradFill>
                <a:effectLst>
                  <a:innerShdw blurRad="63500" dist="50800">
                    <a:prstClr val="black">
                      <a:alpha val="50000"/>
                    </a:prstClr>
                  </a:innerShdw>
                </a:effectLst>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2696943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C2D6306-08D5-41B5-879D-2070506AB8D9}"/>
              </a:ext>
            </a:extLst>
          </p:cNvPr>
          <p:cNvSpPr txBox="1"/>
          <p:nvPr/>
        </p:nvSpPr>
        <p:spPr>
          <a:xfrm>
            <a:off x="581021" y="5276779"/>
            <a:ext cx="10361295" cy="1241237"/>
          </a:xfrm>
          <a:prstGeom prst="rect">
            <a:avLst/>
          </a:prstGeom>
          <a:noFill/>
        </p:spPr>
        <p:txBody>
          <a:bodyPr wrap="square" rtlCol="0">
            <a:spAutoFit/>
          </a:bodyPr>
          <a:lstStyle/>
          <a:p>
            <a:pPr defTabSz="857250"/>
            <a:r>
              <a:rPr lang="bn-IN" sz="3733"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 সকল রোগ জীবানুযুক্ত দূষিত পানির মাধ্যমে ছড়ায় তাকে পানিবাহিত রোগ বলে। </a:t>
            </a:r>
            <a:endParaRPr lang="en-US" sz="3733"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F8021ABB-4F85-4B72-AB1C-EF251691001F}"/>
              </a:ext>
            </a:extLst>
          </p:cNvPr>
          <p:cNvSpPr txBox="1"/>
          <p:nvPr/>
        </p:nvSpPr>
        <p:spPr>
          <a:xfrm>
            <a:off x="2245040" y="428095"/>
            <a:ext cx="6939921" cy="7243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857250"/>
            <a:r>
              <a:rPr lang="bn-IN" sz="4107"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নিচের ছবিগুলোতে কী কী দেখছ?  </a:t>
            </a:r>
            <a:r>
              <a:rPr lang="en-US" sz="4107"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p>
        </p:txBody>
      </p:sp>
      <p:pic>
        <p:nvPicPr>
          <p:cNvPr id="13" name="Picture 12">
            <a:extLst>
              <a:ext uri="{FF2B5EF4-FFF2-40B4-BE49-F238E27FC236}">
                <a16:creationId xmlns:a16="http://schemas.microsoft.com/office/drawing/2014/main" id="{5B114D59-0E84-481C-8BDF-539127A681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793" y="1239583"/>
            <a:ext cx="4815474" cy="33006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pic>
        <p:nvPicPr>
          <p:cNvPr id="8" name="Picture 7">
            <a:extLst>
              <a:ext uri="{FF2B5EF4-FFF2-40B4-BE49-F238E27FC236}">
                <a16:creationId xmlns:a16="http://schemas.microsoft.com/office/drawing/2014/main" id="{ECBCD0BB-F54B-4AAB-9AFA-1D11A110D4E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9669" b="9422"/>
          <a:stretch/>
        </p:blipFill>
        <p:spPr>
          <a:xfrm>
            <a:off x="5955800" y="1239583"/>
            <a:ext cx="4823105" cy="33006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12B33579-38FF-46FE-B022-F837AEA1AC8E}"/>
              </a:ext>
            </a:extLst>
          </p:cNvPr>
          <p:cNvSpPr txBox="1"/>
          <p:nvPr/>
        </p:nvSpPr>
        <p:spPr>
          <a:xfrm>
            <a:off x="7073201" y="4600193"/>
            <a:ext cx="2111760" cy="609398"/>
          </a:xfrm>
          <a:prstGeom prst="rect">
            <a:avLst/>
          </a:prstGeom>
          <a:noFill/>
          <a:ln>
            <a:noFill/>
          </a:ln>
          <a:scene3d>
            <a:camera prst="orthographicFront"/>
            <a:lightRig rig="threePt" dir="t"/>
          </a:scene3d>
          <a:sp3d>
            <a:bevelT/>
          </a:sp3d>
        </p:spPr>
        <p:txBody>
          <a:bodyPr wrap="square" rtlCol="0">
            <a:spAutoFit/>
          </a:bodyPr>
          <a:lstStyle/>
          <a:p>
            <a:pPr algn="ctr" defTabSz="857250"/>
            <a:r>
              <a:rPr lang="bn-IN" sz="336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দূষিত পানি </a:t>
            </a:r>
            <a:r>
              <a:rPr lang="en-US" sz="336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10" name="TextBox 9">
            <a:extLst>
              <a:ext uri="{FF2B5EF4-FFF2-40B4-BE49-F238E27FC236}">
                <a16:creationId xmlns:a16="http://schemas.microsoft.com/office/drawing/2014/main" id="{A67F94A7-65A7-45D4-9F30-27F354AF8BD1}"/>
              </a:ext>
            </a:extLst>
          </p:cNvPr>
          <p:cNvSpPr txBox="1"/>
          <p:nvPr/>
        </p:nvSpPr>
        <p:spPr>
          <a:xfrm>
            <a:off x="1661762" y="4580191"/>
            <a:ext cx="3033393" cy="609398"/>
          </a:xfrm>
          <a:prstGeom prst="rect">
            <a:avLst/>
          </a:prstGeom>
          <a:noFill/>
          <a:ln>
            <a:noFill/>
          </a:ln>
          <a:scene3d>
            <a:camera prst="orthographicFront"/>
            <a:lightRig rig="threePt" dir="t"/>
          </a:scene3d>
          <a:sp3d>
            <a:bevelT/>
          </a:sp3d>
        </p:spPr>
        <p:txBody>
          <a:bodyPr wrap="square" rtlCol="0">
            <a:spAutoFit/>
          </a:bodyPr>
          <a:lstStyle/>
          <a:p>
            <a:pPr algn="ctr" defTabSz="857250"/>
            <a:r>
              <a:rPr lang="bn-IN" sz="336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আর্সেনিক যুক্ত পানি </a:t>
            </a:r>
            <a:endParaRPr lang="en-US" sz="336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65409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87931B9-2E23-4578-8AAE-80583BA6105E}"/>
              </a:ext>
            </a:extLst>
          </p:cNvPr>
          <p:cNvPicPr>
            <a:picLocks noChangeAspect="1"/>
          </p:cNvPicPr>
          <p:nvPr/>
        </p:nvPicPr>
        <p:blipFill rotWithShape="1">
          <a:blip r:embed="rId2">
            <a:extLst>
              <a:ext uri="{28A0092B-C50C-407E-A947-70E740481C1C}">
                <a14:useLocalDpi xmlns:a14="http://schemas.microsoft.com/office/drawing/2010/main" val="0"/>
              </a:ext>
            </a:extLst>
          </a:blip>
          <a:srcRect l="8024"/>
          <a:stretch/>
        </p:blipFill>
        <p:spPr>
          <a:xfrm>
            <a:off x="6203754" y="837759"/>
            <a:ext cx="4009727" cy="2254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C3583BA8-575A-4C9D-98EA-988C48B39D2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2999" y="860971"/>
            <a:ext cx="3943407" cy="2300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2A1C2071-8394-4E2A-9C94-98740C72BF15}"/>
              </a:ext>
            </a:extLst>
          </p:cNvPr>
          <p:cNvSpPr txBox="1"/>
          <p:nvPr/>
        </p:nvSpPr>
        <p:spPr>
          <a:xfrm>
            <a:off x="3699369" y="56798"/>
            <a:ext cx="4031262" cy="6667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857250"/>
            <a:r>
              <a:rPr lang="bn-IN" sz="3733"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পানিবাহিত রোগ </a:t>
            </a:r>
            <a:endParaRPr lang="en-US" sz="3733"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34446929-EA5E-4C39-BC37-7237C6BC314A}"/>
              </a:ext>
            </a:extLst>
          </p:cNvPr>
          <p:cNvSpPr txBox="1"/>
          <p:nvPr/>
        </p:nvSpPr>
        <p:spPr>
          <a:xfrm>
            <a:off x="2040873" y="3200739"/>
            <a:ext cx="1454604" cy="609398"/>
          </a:xfrm>
          <a:prstGeom prst="rect">
            <a:avLst/>
          </a:prstGeom>
          <a:noFill/>
          <a:ln>
            <a:noFill/>
          </a:ln>
          <a:scene3d>
            <a:camera prst="orthographicFront"/>
            <a:lightRig rig="threePt" dir="t"/>
          </a:scene3d>
          <a:sp3d>
            <a:bevelT/>
          </a:sp3d>
        </p:spPr>
        <p:txBody>
          <a:bodyPr wrap="square" rtlCol="0">
            <a:spAutoFit/>
          </a:bodyPr>
          <a:lstStyle/>
          <a:p>
            <a:pPr algn="ctr" defTabSz="857250"/>
            <a:r>
              <a:rPr lang="en-US" sz="336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36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ডায়রিয়া</a:t>
            </a:r>
            <a:r>
              <a:rPr lang="en-US" sz="336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9" name="TextBox 8">
            <a:extLst>
              <a:ext uri="{FF2B5EF4-FFF2-40B4-BE49-F238E27FC236}">
                <a16:creationId xmlns:a16="http://schemas.microsoft.com/office/drawing/2014/main" id="{B1507A13-7AB9-48E4-BA3E-6C182311CC5D}"/>
              </a:ext>
            </a:extLst>
          </p:cNvPr>
          <p:cNvSpPr txBox="1"/>
          <p:nvPr/>
        </p:nvSpPr>
        <p:spPr>
          <a:xfrm>
            <a:off x="7144365" y="3103963"/>
            <a:ext cx="1454604" cy="609398"/>
          </a:xfrm>
          <a:prstGeom prst="rect">
            <a:avLst/>
          </a:prstGeom>
          <a:noFill/>
          <a:ln>
            <a:noFill/>
          </a:ln>
          <a:scene3d>
            <a:camera prst="orthographicFront"/>
            <a:lightRig rig="threePt" dir="t"/>
          </a:scene3d>
          <a:sp3d>
            <a:bevelT/>
          </a:sp3d>
        </p:spPr>
        <p:txBody>
          <a:bodyPr wrap="square" rtlCol="0">
            <a:spAutoFit/>
          </a:bodyPr>
          <a:lstStyle/>
          <a:p>
            <a:pPr algn="ctr" defTabSz="857250"/>
            <a:r>
              <a:rPr lang="en-US" sz="336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36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কলেরা</a:t>
            </a:r>
            <a:r>
              <a:rPr lang="en-US" sz="336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11" name="TextBox 10">
            <a:extLst>
              <a:ext uri="{FF2B5EF4-FFF2-40B4-BE49-F238E27FC236}">
                <a16:creationId xmlns:a16="http://schemas.microsoft.com/office/drawing/2014/main" id="{EB5C34DD-15A2-4A6D-B779-819AE96EE3BF}"/>
              </a:ext>
            </a:extLst>
          </p:cNvPr>
          <p:cNvSpPr txBox="1"/>
          <p:nvPr/>
        </p:nvSpPr>
        <p:spPr>
          <a:xfrm>
            <a:off x="7408991" y="6139245"/>
            <a:ext cx="2111760" cy="609398"/>
          </a:xfrm>
          <a:prstGeom prst="rect">
            <a:avLst/>
          </a:prstGeom>
          <a:noFill/>
          <a:ln>
            <a:noFill/>
          </a:ln>
          <a:scene3d>
            <a:camera prst="orthographicFront"/>
            <a:lightRig rig="threePt" dir="t"/>
          </a:scene3d>
          <a:sp3d>
            <a:bevelT/>
          </a:sp3d>
        </p:spPr>
        <p:txBody>
          <a:bodyPr wrap="square" rtlCol="0">
            <a:spAutoFit/>
          </a:bodyPr>
          <a:lstStyle/>
          <a:p>
            <a:pPr algn="ctr" defTabSz="857250"/>
            <a:r>
              <a:rPr lang="en-US" sz="336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টাইফয়েড</a:t>
            </a:r>
            <a:r>
              <a:rPr lang="en-US" sz="336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pic>
        <p:nvPicPr>
          <p:cNvPr id="16" name="Picture 15">
            <a:extLst>
              <a:ext uri="{FF2B5EF4-FFF2-40B4-BE49-F238E27FC236}">
                <a16:creationId xmlns:a16="http://schemas.microsoft.com/office/drawing/2014/main" id="{F4DDDC94-117F-4E9A-8AE7-99E0979597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219" y="3756843"/>
            <a:ext cx="4031262" cy="2392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pic>
        <p:nvPicPr>
          <p:cNvPr id="17" name="Picture 16">
            <a:extLst>
              <a:ext uri="{FF2B5EF4-FFF2-40B4-BE49-F238E27FC236}">
                <a16:creationId xmlns:a16="http://schemas.microsoft.com/office/drawing/2014/main" id="{72038D3E-7940-42B0-A1C1-AB6A35273B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144" y="3807066"/>
            <a:ext cx="4031262" cy="24375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sp>
        <p:nvSpPr>
          <p:cNvPr id="14" name="TextBox 13">
            <a:extLst>
              <a:ext uri="{FF2B5EF4-FFF2-40B4-BE49-F238E27FC236}">
                <a16:creationId xmlns:a16="http://schemas.microsoft.com/office/drawing/2014/main" id="{C38FBB22-70AA-4A4E-8423-85A747D0052A}"/>
              </a:ext>
            </a:extLst>
          </p:cNvPr>
          <p:cNvSpPr txBox="1"/>
          <p:nvPr/>
        </p:nvSpPr>
        <p:spPr>
          <a:xfrm>
            <a:off x="1479177" y="6131456"/>
            <a:ext cx="2111760" cy="609398"/>
          </a:xfrm>
          <a:prstGeom prst="rect">
            <a:avLst/>
          </a:prstGeom>
          <a:noFill/>
          <a:ln>
            <a:noFill/>
          </a:ln>
          <a:scene3d>
            <a:camera prst="orthographicFront"/>
            <a:lightRig rig="threePt" dir="t"/>
          </a:scene3d>
          <a:sp3d>
            <a:bevelT/>
          </a:sp3d>
        </p:spPr>
        <p:txBody>
          <a:bodyPr wrap="square" rtlCol="0">
            <a:spAutoFit/>
          </a:bodyPr>
          <a:lstStyle/>
          <a:p>
            <a:pPr algn="ctr" defTabSz="857250"/>
            <a:r>
              <a:rPr lang="en-US" sz="336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আমাশয়</a:t>
            </a:r>
            <a:r>
              <a:rPr lang="en-US" sz="336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15" name="TextBox 14">
            <a:extLst>
              <a:ext uri="{FF2B5EF4-FFF2-40B4-BE49-F238E27FC236}">
                <a16:creationId xmlns:a16="http://schemas.microsoft.com/office/drawing/2014/main" id="{2A1C2071-8394-4E2A-9C94-98740C72BF15}"/>
              </a:ext>
            </a:extLst>
          </p:cNvPr>
          <p:cNvSpPr txBox="1"/>
          <p:nvPr/>
        </p:nvSpPr>
        <p:spPr>
          <a:xfrm>
            <a:off x="2040873" y="41811"/>
            <a:ext cx="6806081" cy="6667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857250"/>
            <a:r>
              <a:rPr lang="bn-IN" sz="3733" b="1"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নিচের ছবিতে কী কী দেখতে পাচ্ছ? </a:t>
            </a:r>
            <a:endParaRPr lang="en-US" sz="3733" b="1"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671684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15"/>
                                        </p:tgtEl>
                                        <p:attrNameLst>
                                          <p:attrName>ppt_w</p:attrName>
                                        </p:attrNameLst>
                                      </p:cBhvr>
                                      <p:tavLst>
                                        <p:tav tm="0">
                                          <p:val>
                                            <p:strVal val="ppt_w"/>
                                          </p:val>
                                        </p:tav>
                                        <p:tav tm="100000">
                                          <p:val>
                                            <p:fltVal val="0"/>
                                          </p:val>
                                        </p:tav>
                                      </p:tavLst>
                                    </p:anim>
                                    <p:anim calcmode="lin" valueType="num">
                                      <p:cBhvr>
                                        <p:cTn id="29" dur="500"/>
                                        <p:tgtEl>
                                          <p:spTgt spid="15"/>
                                        </p:tgtEl>
                                        <p:attrNameLst>
                                          <p:attrName>ppt_h</p:attrName>
                                        </p:attrNameLst>
                                      </p:cBhvr>
                                      <p:tavLst>
                                        <p:tav tm="0">
                                          <p:val>
                                            <p:strVal val="ppt_h"/>
                                          </p:val>
                                        </p:tav>
                                        <p:tav tm="100000">
                                          <p:val>
                                            <p:fltVal val="0"/>
                                          </p:val>
                                        </p:tav>
                                      </p:tavLst>
                                    </p:anim>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par>
                                <p:cTn id="32" presetID="22" presetClass="entr" presetSubtype="8"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2B1479-586F-4A53-9BBF-EB279058EA3E}"/>
              </a:ext>
            </a:extLst>
          </p:cNvPr>
          <p:cNvSpPr txBox="1"/>
          <p:nvPr/>
        </p:nvSpPr>
        <p:spPr>
          <a:xfrm>
            <a:off x="3831811" y="36925"/>
            <a:ext cx="4296916" cy="954236"/>
          </a:xfrm>
          <a:prstGeom prst="rect">
            <a:avLst/>
          </a:prstGeom>
          <a:noFill/>
          <a:ln>
            <a:noFill/>
          </a:ln>
          <a:scene3d>
            <a:camera prst="orthographicFront"/>
            <a:lightRig rig="soft" dir="t">
              <a:rot lat="0" lon="0" rev="15600000"/>
            </a:lightRig>
          </a:scene3d>
          <a:sp3d>
            <a:bevelT/>
          </a:sp3d>
        </p:spPr>
        <p:txBody>
          <a:bodyPr wrap="square" rtlCol="0">
            <a:spAutoFit/>
            <a:sp3d extrusionH="57150" prstMaterial="softEdge">
              <a:bevelT w="25400" h="38100"/>
            </a:sp3d>
          </a:bodyPr>
          <a:lstStyle/>
          <a:p>
            <a:pPr algn="ctr" defTabSz="857250"/>
            <a:r>
              <a:rPr lang="bn-IN" sz="5601" b="1" dirty="0">
                <a:ln>
                  <a:solidFill>
                    <a:prstClr val="black"/>
                  </a:solidFill>
                </a:ln>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জোড়ায় কাজ  </a:t>
            </a:r>
            <a:r>
              <a:rPr lang="en-US" sz="5601" b="1" dirty="0">
                <a:ln>
                  <a:solidFill>
                    <a:prstClr val="black"/>
                  </a:solidFill>
                </a:ln>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5" name="TextBox 4">
            <a:extLst>
              <a:ext uri="{FF2B5EF4-FFF2-40B4-BE49-F238E27FC236}">
                <a16:creationId xmlns:a16="http://schemas.microsoft.com/office/drawing/2014/main" id="{9D89B2C1-325D-418E-B37C-583F86C3D024}"/>
              </a:ext>
            </a:extLst>
          </p:cNvPr>
          <p:cNvSpPr txBox="1"/>
          <p:nvPr/>
        </p:nvSpPr>
        <p:spPr>
          <a:xfrm>
            <a:off x="594361" y="5677171"/>
            <a:ext cx="10441304" cy="6667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533398" indent="-533398" defTabSz="857250">
              <a:buFont typeface="Wingdings" panose="05000000000000000000" pitchFamily="2" charset="2"/>
              <a:buChar char="v"/>
            </a:pPr>
            <a:r>
              <a:rPr lang="en-US"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পানি বাহিত রোগ কাকে বলে?পানিবাহিত তিনটি রোগের নাম লেখ। </a:t>
            </a:r>
            <a:endParaRPr lang="en-US"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2200" r="9700"/>
          <a:stretch/>
        </p:blipFill>
        <p:spPr>
          <a:xfrm>
            <a:off x="2148714" y="1103961"/>
            <a:ext cx="7332597" cy="4460410"/>
          </a:xfrm>
          <a:prstGeom prst="rect">
            <a:avLst/>
          </a:prstGeom>
          <a:scene3d>
            <a:camera prst="orthographicFront"/>
            <a:lightRig rig="threePt" dir="t"/>
          </a:scene3d>
          <a:sp3d>
            <a:bevelT w="152400" h="50800" prst="softRound"/>
          </a:sp3d>
        </p:spPr>
      </p:pic>
    </p:spTree>
    <p:extLst>
      <p:ext uri="{BB962C8B-B14F-4D97-AF65-F5344CB8AC3E}">
        <p14:creationId xmlns:p14="http://schemas.microsoft.com/office/powerpoint/2010/main" val="13786918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95000"/>
          </a:schemeClr>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D402E87-76AA-493A-AAEA-94292D9AFCEF}"/>
              </a:ext>
            </a:extLst>
          </p:cNvPr>
          <p:cNvSpPr txBox="1"/>
          <p:nvPr/>
        </p:nvSpPr>
        <p:spPr>
          <a:xfrm>
            <a:off x="712538" y="4838393"/>
            <a:ext cx="9898253" cy="1241237"/>
          </a:xfrm>
          <a:prstGeom prst="rect">
            <a:avLst/>
          </a:prstGeom>
          <a:noFill/>
        </p:spPr>
        <p:txBody>
          <a:bodyPr wrap="square" rtlCol="0">
            <a:spAutoFit/>
          </a:bodyPr>
          <a:lstStyle/>
          <a:p>
            <a:pPr algn="just" defTabSz="857250"/>
            <a:r>
              <a:rPr lang="bn-IN"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রোগাক্রান্ত ব্যক্তির প্রত্যক্ষ বা পরোক্ষ সংস্পর্শে যেসব রোগ সংক্রমণ হয় তাই ছোঁয়াচে রোগ। </a:t>
            </a:r>
            <a:endParaRPr lang="en-US"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3" name="TextBox 22">
            <a:extLst>
              <a:ext uri="{FF2B5EF4-FFF2-40B4-BE49-F238E27FC236}">
                <a16:creationId xmlns:a16="http://schemas.microsoft.com/office/drawing/2014/main" id="{E11965C1-7F28-4779-8D4E-793F943DB7C9}"/>
              </a:ext>
            </a:extLst>
          </p:cNvPr>
          <p:cNvSpPr txBox="1"/>
          <p:nvPr/>
        </p:nvSpPr>
        <p:spPr>
          <a:xfrm>
            <a:off x="3347962" y="127530"/>
            <a:ext cx="5099672" cy="769441"/>
          </a:xfrm>
          <a:prstGeom prst="rect">
            <a:avLst/>
          </a:prstGeom>
          <a:noFill/>
          <a:ln>
            <a:noFill/>
          </a:ln>
          <a:effectLst/>
          <a:scene3d>
            <a:camera prst="orthographicFront">
              <a:rot lat="0" lon="0" rev="0"/>
            </a:camera>
            <a:lightRig rig="balanced" dir="t">
              <a:rot lat="0" lon="0" rev="8700000"/>
            </a:lightRig>
          </a:scene3d>
          <a:sp3d>
            <a:bevelT w="190500" h="38100"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857250"/>
            <a:r>
              <a:rPr lang="bn-IN" sz="44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ছোঁয়াচে রোগ কী? </a:t>
            </a:r>
            <a:endParaRPr lang="en-US" sz="44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 name="Rectangle 1"/>
          <p:cNvSpPr/>
          <p:nvPr/>
        </p:nvSpPr>
        <p:spPr>
          <a:xfrm>
            <a:off x="2071361" y="3937990"/>
            <a:ext cx="546945" cy="609398"/>
          </a:xfrm>
          <a:prstGeom prst="rect">
            <a:avLst/>
          </a:prstGeom>
        </p:spPr>
        <p:txBody>
          <a:bodyPr wrap="none">
            <a:spAutoFit/>
          </a:bodyPr>
          <a:lstStyle/>
          <a:p>
            <a:pPr defTabSz="857250"/>
            <a:r>
              <a:rPr lang="bn-IN" sz="336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ফ্লু </a:t>
            </a:r>
            <a:endParaRPr lang="en-US" sz="3360" dirty="0">
              <a:solidFill>
                <a:prstClr val="black"/>
              </a:solidFill>
              <a:latin typeface="Calibri" panose="020F0502020204030204"/>
            </a:endParaRPr>
          </a:p>
        </p:txBody>
      </p:sp>
      <p:sp>
        <p:nvSpPr>
          <p:cNvPr id="22" name="Rectangle 21"/>
          <p:cNvSpPr/>
          <p:nvPr/>
        </p:nvSpPr>
        <p:spPr>
          <a:xfrm>
            <a:off x="5229061" y="3976962"/>
            <a:ext cx="1212191" cy="609398"/>
          </a:xfrm>
          <a:prstGeom prst="rect">
            <a:avLst/>
          </a:prstGeom>
        </p:spPr>
        <p:txBody>
          <a:bodyPr wrap="none">
            <a:spAutoFit/>
          </a:bodyPr>
          <a:lstStyle/>
          <a:p>
            <a:pPr defTabSz="857250"/>
            <a:r>
              <a:rPr lang="bn-IN" sz="336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ইবোলা </a:t>
            </a:r>
            <a:endParaRPr lang="en-US" sz="3360" dirty="0">
              <a:solidFill>
                <a:prstClr val="black"/>
              </a:solidFill>
              <a:latin typeface="Calibri" panose="020F0502020204030204"/>
            </a:endParaRPr>
          </a:p>
        </p:txBody>
      </p:sp>
      <p:sp>
        <p:nvSpPr>
          <p:cNvPr id="26" name="Rectangle 25"/>
          <p:cNvSpPr/>
          <p:nvPr/>
        </p:nvSpPr>
        <p:spPr>
          <a:xfrm>
            <a:off x="8970993" y="3976962"/>
            <a:ext cx="787395" cy="609398"/>
          </a:xfrm>
          <a:prstGeom prst="rect">
            <a:avLst/>
          </a:prstGeom>
        </p:spPr>
        <p:txBody>
          <a:bodyPr wrap="none">
            <a:spAutoFit/>
          </a:bodyPr>
          <a:lstStyle/>
          <a:p>
            <a:pPr defTabSz="857250"/>
            <a:r>
              <a:rPr lang="bn-IN" sz="336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হাম </a:t>
            </a:r>
            <a:endParaRPr lang="en-US" sz="3360" dirty="0">
              <a:solidFill>
                <a:prstClr val="black"/>
              </a:solidFill>
              <a:latin typeface="Calibri" panose="020F0502020204030204"/>
            </a:endParaRPr>
          </a:p>
        </p:txBody>
      </p:sp>
      <p:pic>
        <p:nvPicPr>
          <p:cNvPr id="7" name="Picture 6">
            <a:extLst>
              <a:ext uri="{FF2B5EF4-FFF2-40B4-BE49-F238E27FC236}">
                <a16:creationId xmlns:a16="http://schemas.microsoft.com/office/drawing/2014/main" id="{2606C840-861C-4BB9-B9CA-02B3CA3B25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818" y="1075902"/>
            <a:ext cx="3427089" cy="2635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pic>
        <p:nvPicPr>
          <p:cNvPr id="11" name="Picture 10">
            <a:extLst>
              <a:ext uri="{FF2B5EF4-FFF2-40B4-BE49-F238E27FC236}">
                <a16:creationId xmlns:a16="http://schemas.microsoft.com/office/drawing/2014/main" id="{B9B5D84D-A4AB-4C37-B193-323ACF681768}"/>
              </a:ext>
            </a:extLst>
          </p:cNvPr>
          <p:cNvPicPr>
            <a:picLocks noChangeAspect="1"/>
          </p:cNvPicPr>
          <p:nvPr/>
        </p:nvPicPr>
        <p:blipFill rotWithShape="1">
          <a:blip r:embed="rId3">
            <a:extLst>
              <a:ext uri="{28A0092B-C50C-407E-A947-70E740481C1C}">
                <a14:useLocalDpi xmlns:a14="http://schemas.microsoft.com/office/drawing/2010/main" val="0"/>
              </a:ext>
            </a:extLst>
          </a:blip>
          <a:srcRect l="16403" r="12385"/>
          <a:stretch/>
        </p:blipFill>
        <p:spPr>
          <a:xfrm>
            <a:off x="4037747" y="1075901"/>
            <a:ext cx="3422499" cy="26489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pic>
        <p:nvPicPr>
          <p:cNvPr id="13" name="Picture 12">
            <a:extLst>
              <a:ext uri="{FF2B5EF4-FFF2-40B4-BE49-F238E27FC236}">
                <a16:creationId xmlns:a16="http://schemas.microsoft.com/office/drawing/2014/main" id="{AF323D32-93BD-44C3-90E1-ED1FAF327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3750" y="1089648"/>
            <a:ext cx="3422499" cy="26351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sp>
        <p:nvSpPr>
          <p:cNvPr id="10" name="TextBox 9">
            <a:extLst>
              <a:ext uri="{FF2B5EF4-FFF2-40B4-BE49-F238E27FC236}">
                <a16:creationId xmlns:a16="http://schemas.microsoft.com/office/drawing/2014/main" id="{E11965C1-7F28-4779-8D4E-793F943DB7C9}"/>
              </a:ext>
            </a:extLst>
          </p:cNvPr>
          <p:cNvSpPr txBox="1"/>
          <p:nvPr/>
        </p:nvSpPr>
        <p:spPr>
          <a:xfrm>
            <a:off x="3285320" y="152878"/>
            <a:ext cx="5099671" cy="769441"/>
          </a:xfrm>
          <a:prstGeom prst="rect">
            <a:avLst/>
          </a:prstGeom>
          <a:noFill/>
          <a:ln>
            <a:noFill/>
          </a:ln>
          <a:effectLst/>
          <a:scene3d>
            <a:camera prst="orthographicFront">
              <a:rot lat="0" lon="0" rev="0"/>
            </a:camera>
            <a:lightRig rig="balanced" dir="t">
              <a:rot lat="0" lon="0" rev="8700000"/>
            </a:lightRig>
          </a:scene3d>
          <a:sp3d>
            <a:bevelT w="190500" h="38100"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857250"/>
            <a:r>
              <a:rPr lang="bn-IN" sz="44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ছবিগুলো লক্ষ কর  </a:t>
            </a:r>
            <a:endParaRPr lang="en-US" sz="44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135693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0" nodeType="clickEffect">
                                  <p:stCondLst>
                                    <p:cond delay="0"/>
                                  </p:stCondLst>
                                  <p:childTnLst>
                                    <p:animEffect transition="out" filter="fade">
                                      <p:cBhvr>
                                        <p:cTn id="23" dur="1000"/>
                                        <p:tgtEl>
                                          <p:spTgt spid="10"/>
                                        </p:tgtEl>
                                      </p:cBhvr>
                                    </p:animEffect>
                                    <p:anim calcmode="lin" valueType="num">
                                      <p:cBhvr>
                                        <p:cTn id="24" dur="1000"/>
                                        <p:tgtEl>
                                          <p:spTgt spid="10"/>
                                        </p:tgtEl>
                                        <p:attrNameLst>
                                          <p:attrName>ppt_x</p:attrName>
                                        </p:attrNameLst>
                                      </p:cBhvr>
                                      <p:tavLst>
                                        <p:tav tm="0">
                                          <p:val>
                                            <p:strVal val="ppt_x"/>
                                          </p:val>
                                        </p:tav>
                                        <p:tav tm="100000">
                                          <p:val>
                                            <p:strVal val="ppt_x"/>
                                          </p:val>
                                        </p:tav>
                                      </p:tavLst>
                                    </p:anim>
                                    <p:anim calcmode="lin" valueType="num">
                                      <p:cBhvr>
                                        <p:cTn id="25" dur="1000"/>
                                        <p:tgtEl>
                                          <p:spTgt spid="10"/>
                                        </p:tgtEl>
                                        <p:attrNameLst>
                                          <p:attrName>ppt_y</p:attrName>
                                        </p:attrNameLst>
                                      </p:cBhvr>
                                      <p:tavLst>
                                        <p:tav tm="0">
                                          <p:val>
                                            <p:strVal val="ppt_y"/>
                                          </p:val>
                                        </p:tav>
                                        <p:tav tm="100000">
                                          <p:val>
                                            <p:strVal val="ppt_y+.1"/>
                                          </p:val>
                                        </p:tav>
                                      </p:tavLst>
                                    </p:anim>
                                    <p:set>
                                      <p:cBhvr>
                                        <p:cTn id="26" dur="1" fill="hold">
                                          <p:stCondLst>
                                            <p:cond delay="999"/>
                                          </p:stCondLst>
                                        </p:cTn>
                                        <p:tgtEl>
                                          <p:spTgt spid="10"/>
                                        </p:tgtEl>
                                        <p:attrNameLst>
                                          <p:attrName>style.visibility</p:attrName>
                                        </p:attrNameLst>
                                      </p:cBhvr>
                                      <p:to>
                                        <p:strVal val="hidden"/>
                                      </p:to>
                                    </p:set>
                                  </p:childTnLst>
                                </p:cTn>
                              </p:par>
                              <p:par>
                                <p:cTn id="27" presetID="53" presetClass="entr" presetSubtype="16"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2000" fill="hold"/>
                                        <p:tgtEl>
                                          <p:spTgt spid="23"/>
                                        </p:tgtEl>
                                        <p:attrNameLst>
                                          <p:attrName>ppt_w</p:attrName>
                                        </p:attrNameLst>
                                      </p:cBhvr>
                                      <p:tavLst>
                                        <p:tav tm="0">
                                          <p:val>
                                            <p:fltVal val="0"/>
                                          </p:val>
                                        </p:tav>
                                        <p:tav tm="100000">
                                          <p:val>
                                            <p:strVal val="#ppt_w"/>
                                          </p:val>
                                        </p:tav>
                                      </p:tavLst>
                                    </p:anim>
                                    <p:anim calcmode="lin" valueType="num">
                                      <p:cBhvr>
                                        <p:cTn id="30" dur="2000" fill="hold"/>
                                        <p:tgtEl>
                                          <p:spTgt spid="23"/>
                                        </p:tgtEl>
                                        <p:attrNameLst>
                                          <p:attrName>ppt_h</p:attrName>
                                        </p:attrNameLst>
                                      </p:cBhvr>
                                      <p:tavLst>
                                        <p:tav tm="0">
                                          <p:val>
                                            <p:fltVal val="0"/>
                                          </p:val>
                                        </p:tav>
                                        <p:tav tm="100000">
                                          <p:val>
                                            <p:strVal val="#ppt_h"/>
                                          </p:val>
                                        </p:tav>
                                      </p:tavLst>
                                    </p:anim>
                                    <p:animEffect transition="in" filter="fade">
                                      <p:cBhvr>
                                        <p:cTn id="31" dur="20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P spid="2" grpId="0"/>
      <p:bldP spid="22" grpId="0"/>
      <p:bldP spid="26"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alpha val="15000"/>
          </a:srgb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C8E8DB-A2FF-44E4-80EC-18B4B084B8BE}"/>
              </a:ext>
            </a:extLst>
          </p:cNvPr>
          <p:cNvSpPr txBox="1"/>
          <p:nvPr/>
        </p:nvSpPr>
        <p:spPr>
          <a:xfrm>
            <a:off x="488438" y="4832486"/>
            <a:ext cx="10453126" cy="1643527"/>
          </a:xfrm>
          <a:prstGeom prst="rect">
            <a:avLst/>
          </a:prstGeom>
          <a:noFill/>
          <a:ln>
            <a:noFill/>
          </a:ln>
          <a:effectLst/>
          <a:scene3d>
            <a:camera prst="orthographicFront">
              <a:rot lat="0" lon="0" rev="0"/>
            </a:camera>
            <a:lightRig rig="balanced" dir="t">
              <a:rot lat="0" lon="0" rev="8700000"/>
            </a:lightRig>
          </a:scene3d>
          <a:sp3d>
            <a:bevelT w="190500" h="38100"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857250"/>
            <a:r>
              <a:rPr lang="bn-IN" sz="336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এইডস একটি ভিন্ন ধরণের সংক্রামক রোগ যা, এইচ আই ভি ভাইরাসের মাধ্যমে ছড়ায়। যদিও আক্রান্ত ব্যক্তিকে স্পর্শ করলে বা তার ব্যবহৃত কোনো জিনিস ব্যবহার করলে কেউ এইচ আই ভি দ্বারা আক্রান্ত হবে না। </a:t>
            </a:r>
            <a:endParaRPr lang="en-US" sz="336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F8021ABB-4F85-4B72-AB1C-EF251691001F}"/>
              </a:ext>
            </a:extLst>
          </p:cNvPr>
          <p:cNvSpPr txBox="1"/>
          <p:nvPr/>
        </p:nvSpPr>
        <p:spPr>
          <a:xfrm>
            <a:off x="2448677" y="468157"/>
            <a:ext cx="6939921" cy="6667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pPr algn="ctr" defTabSz="857250"/>
            <a:r>
              <a:rPr lang="bn-IN" sz="3733" b="1" dirty="0">
                <a:ln/>
                <a:solidFill>
                  <a:srgbClr val="505046">
                    <a:lumMod val="50000"/>
                  </a:srgb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ছবিতে কী দেখছ?  </a:t>
            </a:r>
            <a:r>
              <a:rPr lang="en-US" sz="3733" b="1" dirty="0">
                <a:ln/>
                <a:solidFill>
                  <a:srgbClr val="505046">
                    <a:lumMod val="50000"/>
                  </a:srgb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8" name="TextBox 7">
            <a:extLst>
              <a:ext uri="{FF2B5EF4-FFF2-40B4-BE49-F238E27FC236}">
                <a16:creationId xmlns:a16="http://schemas.microsoft.com/office/drawing/2014/main" id="{34446929-EA5E-4C39-BC37-7237C6BC314A}"/>
              </a:ext>
            </a:extLst>
          </p:cNvPr>
          <p:cNvSpPr txBox="1"/>
          <p:nvPr/>
        </p:nvSpPr>
        <p:spPr>
          <a:xfrm>
            <a:off x="4987698" y="4279053"/>
            <a:ext cx="1454604" cy="609398"/>
          </a:xfrm>
          <a:prstGeom prst="rect">
            <a:avLst/>
          </a:prstGeom>
          <a:noFill/>
          <a:ln>
            <a:noFill/>
          </a:ln>
          <a:scene3d>
            <a:camera prst="orthographicFront"/>
            <a:lightRig rig="threePt" dir="t"/>
          </a:scene3d>
          <a:sp3d>
            <a:bevelT/>
          </a:sp3d>
        </p:spPr>
        <p:txBody>
          <a:bodyPr wrap="square" rtlCol="0">
            <a:spAutoFit/>
          </a:bodyPr>
          <a:lstStyle/>
          <a:p>
            <a:pPr algn="ctr" defTabSz="857250"/>
            <a:r>
              <a:rPr lang="bn-IN" sz="336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এইডস </a:t>
            </a:r>
            <a:endParaRPr lang="en-US" sz="336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2" name="Picture 11">
            <a:extLst>
              <a:ext uri="{FF2B5EF4-FFF2-40B4-BE49-F238E27FC236}">
                <a16:creationId xmlns:a16="http://schemas.microsoft.com/office/drawing/2014/main" id="{51DC4C02-65C3-4FC5-B905-2C25BD0CD951}"/>
              </a:ext>
            </a:extLst>
          </p:cNvPr>
          <p:cNvPicPr>
            <a:picLocks noChangeAspect="1"/>
          </p:cNvPicPr>
          <p:nvPr/>
        </p:nvPicPr>
        <p:blipFill rotWithShape="1">
          <a:blip r:embed="rId2">
            <a:extLst>
              <a:ext uri="{28A0092B-C50C-407E-A947-70E740481C1C}">
                <a14:useLocalDpi xmlns:a14="http://schemas.microsoft.com/office/drawing/2010/main" val="0"/>
              </a:ext>
            </a:extLst>
          </a:blip>
          <a:srcRect l="9792" r="9584"/>
          <a:stretch/>
        </p:blipFill>
        <p:spPr>
          <a:xfrm>
            <a:off x="3141346" y="1212460"/>
            <a:ext cx="5160645" cy="3066595"/>
          </a:xfrm>
          <a:prstGeom prst="rect">
            <a:avLst/>
          </a:prstGeom>
          <a:scene3d>
            <a:camera prst="orthographicFront"/>
            <a:lightRig rig="threePt" dir="t"/>
          </a:scene3d>
          <a:sp3d>
            <a:bevelT/>
          </a:sp3d>
        </p:spPr>
      </p:pic>
    </p:spTree>
    <p:extLst>
      <p:ext uri="{BB962C8B-B14F-4D97-AF65-F5344CB8AC3E}">
        <p14:creationId xmlns:p14="http://schemas.microsoft.com/office/powerpoint/2010/main" val="1167905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3C7D530-DB90-4B10-AB2B-8AAA7A344E18}"/>
              </a:ext>
            </a:extLst>
          </p:cNvPr>
          <p:cNvSpPr txBox="1"/>
          <p:nvPr/>
        </p:nvSpPr>
        <p:spPr>
          <a:xfrm>
            <a:off x="705499" y="5811969"/>
            <a:ext cx="10312372" cy="646331"/>
          </a:xfrm>
          <a:prstGeom prst="rect">
            <a:avLst/>
          </a:prstGeom>
          <a:noFill/>
          <a:ln>
            <a:noFill/>
          </a:ln>
          <a:effectLst/>
          <a:scene3d>
            <a:camera prst="orthographicFront">
              <a:rot lat="0" lon="0" rev="0"/>
            </a:camera>
            <a:lightRig rig="balanced" dir="t">
              <a:rot lat="0" lon="0" rev="8700000"/>
            </a:lightRig>
          </a:scene3d>
          <a:sp3d>
            <a:bevelT w="190500" h="38100"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857250"/>
            <a:r>
              <a:rPr lang="en-US" sz="3600" dirty="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dirty="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বিভিন্ন প্রাণী এবং পোকামাকড়ের মাধ্যমে কিছু জীবানুবাহিত রোগ ছড়ায়। </a:t>
            </a:r>
            <a:endParaRPr lang="en-US" sz="3600" dirty="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7D4C4ECD-AE23-46AA-96CF-CEC4EEB094A0}"/>
              </a:ext>
            </a:extLst>
          </p:cNvPr>
          <p:cNvSpPr txBox="1"/>
          <p:nvPr/>
        </p:nvSpPr>
        <p:spPr>
          <a:xfrm>
            <a:off x="2839778" y="421672"/>
            <a:ext cx="5913000" cy="6667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857250"/>
            <a:r>
              <a:rPr lang="bn-IN" sz="3733"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নিচের ছবিগুলোতে কি কি দেখছ?  </a:t>
            </a:r>
            <a:r>
              <a:rPr lang="en-US" sz="3733"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p>
        </p:txBody>
      </p:sp>
      <p:pic>
        <p:nvPicPr>
          <p:cNvPr id="3" name="Picture 2">
            <a:extLst>
              <a:ext uri="{FF2B5EF4-FFF2-40B4-BE49-F238E27FC236}">
                <a16:creationId xmlns:a16="http://schemas.microsoft.com/office/drawing/2014/main" id="{1BE4076B-D919-4913-955F-0B3297CB4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90" y="1106761"/>
            <a:ext cx="5913000" cy="3995201"/>
          </a:xfrm>
          <a:prstGeom prst="rect">
            <a:avLst/>
          </a:prstGeom>
          <a:scene3d>
            <a:camera prst="orthographicFront"/>
            <a:lightRig rig="threePt" dir="t"/>
          </a:scene3d>
          <a:sp3d>
            <a:bevelT/>
          </a:sp3d>
        </p:spPr>
      </p:pic>
      <p:pic>
        <p:nvPicPr>
          <p:cNvPr id="12" name="Picture 11">
            <a:extLst>
              <a:ext uri="{FF2B5EF4-FFF2-40B4-BE49-F238E27FC236}">
                <a16:creationId xmlns:a16="http://schemas.microsoft.com/office/drawing/2014/main" id="{8AD3596D-0CB6-4C3D-9CBF-F2484735CFED}"/>
              </a:ext>
            </a:extLst>
          </p:cNvPr>
          <p:cNvPicPr>
            <a:picLocks noChangeAspect="1"/>
          </p:cNvPicPr>
          <p:nvPr/>
        </p:nvPicPr>
        <p:blipFill rotWithShape="1">
          <a:blip r:embed="rId3">
            <a:extLst>
              <a:ext uri="{28A0092B-C50C-407E-A947-70E740481C1C}">
                <a14:useLocalDpi xmlns:a14="http://schemas.microsoft.com/office/drawing/2010/main" val="0"/>
              </a:ext>
            </a:extLst>
          </a:blip>
          <a:srcRect b="10731"/>
          <a:stretch/>
        </p:blipFill>
        <p:spPr>
          <a:xfrm>
            <a:off x="6825589" y="1124739"/>
            <a:ext cx="3457894" cy="3991376"/>
          </a:xfrm>
          <a:prstGeom prst="rect">
            <a:avLst/>
          </a:prstGeom>
          <a:scene3d>
            <a:camera prst="orthographicFront"/>
            <a:lightRig rig="threePt" dir="t"/>
          </a:scene3d>
          <a:sp3d>
            <a:bevelT/>
          </a:sp3d>
        </p:spPr>
      </p:pic>
      <p:sp>
        <p:nvSpPr>
          <p:cNvPr id="13" name="TextBox 12">
            <a:extLst>
              <a:ext uri="{FF2B5EF4-FFF2-40B4-BE49-F238E27FC236}">
                <a16:creationId xmlns:a16="http://schemas.microsoft.com/office/drawing/2014/main" id="{CAD04D2B-CA91-4649-A573-02D427CE2F00}"/>
              </a:ext>
            </a:extLst>
          </p:cNvPr>
          <p:cNvSpPr txBox="1"/>
          <p:nvPr/>
        </p:nvSpPr>
        <p:spPr>
          <a:xfrm>
            <a:off x="1952167" y="5088517"/>
            <a:ext cx="2098901" cy="609398"/>
          </a:xfrm>
          <a:prstGeom prst="rect">
            <a:avLst/>
          </a:prstGeom>
          <a:noFill/>
          <a:ln>
            <a:noFill/>
          </a:ln>
          <a:scene3d>
            <a:camera prst="orthographicFront"/>
            <a:lightRig rig="threePt" dir="t"/>
          </a:scene3d>
          <a:sp3d>
            <a:bevelT/>
          </a:sp3d>
        </p:spPr>
        <p:txBody>
          <a:bodyPr wrap="square" rtlCol="0">
            <a:spAutoFit/>
          </a:bodyPr>
          <a:lstStyle/>
          <a:p>
            <a:pPr algn="ctr" defTabSz="857250"/>
            <a:r>
              <a:rPr lang="bn-IN" sz="336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মশার কামড় </a:t>
            </a:r>
            <a:endParaRPr lang="en-US" sz="336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E76BCAF4-1059-4378-8CEC-82E3F5564ADC}"/>
              </a:ext>
            </a:extLst>
          </p:cNvPr>
          <p:cNvSpPr txBox="1"/>
          <p:nvPr/>
        </p:nvSpPr>
        <p:spPr>
          <a:xfrm>
            <a:off x="7314007" y="5088517"/>
            <a:ext cx="2098901" cy="609398"/>
          </a:xfrm>
          <a:prstGeom prst="rect">
            <a:avLst/>
          </a:prstGeom>
          <a:noFill/>
          <a:ln>
            <a:noFill/>
          </a:ln>
          <a:scene3d>
            <a:camera prst="orthographicFront"/>
            <a:lightRig rig="threePt" dir="t"/>
          </a:scene3d>
          <a:sp3d>
            <a:bevelT/>
          </a:sp3d>
        </p:spPr>
        <p:txBody>
          <a:bodyPr wrap="square" rtlCol="0">
            <a:spAutoFit/>
          </a:bodyPr>
          <a:lstStyle/>
          <a:p>
            <a:pPr algn="ctr" defTabSz="857250"/>
            <a:r>
              <a:rPr lang="bn-IN" sz="336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কুকুরের কামড় </a:t>
            </a:r>
            <a:endParaRPr lang="en-US" sz="336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C79F7635-2C6E-493C-8E07-0D66549EDC4C}"/>
              </a:ext>
            </a:extLst>
          </p:cNvPr>
          <p:cNvSpPr txBox="1"/>
          <p:nvPr/>
        </p:nvSpPr>
        <p:spPr>
          <a:xfrm>
            <a:off x="705499" y="5788848"/>
            <a:ext cx="8560940" cy="646331"/>
          </a:xfrm>
          <a:prstGeom prst="rect">
            <a:avLst/>
          </a:prstGeom>
          <a:noFill/>
          <a:ln>
            <a:noFill/>
          </a:ln>
          <a:effectLst/>
          <a:scene3d>
            <a:camera prst="orthographicFront">
              <a:rot lat="0" lon="0" rev="0"/>
            </a:camera>
            <a:lightRig rig="balanced" dir="t">
              <a:rot lat="0" lon="0" rev="8700000"/>
            </a:lightRig>
          </a:scene3d>
          <a:sp3d>
            <a:bevelT w="190500" h="38100"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857250"/>
            <a:r>
              <a:rPr lang="en-US" sz="3600" dirty="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dirty="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কুকুরের কামড়ের মাধ্যমে জলাতঙ্ক রোগ ছড়ায়। </a:t>
            </a:r>
            <a:endParaRPr lang="en-US" sz="3600" dirty="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a16="http://schemas.microsoft.com/office/drawing/2014/main" id="{D4CC266A-DC4B-448D-8049-E17552443E95}"/>
              </a:ext>
            </a:extLst>
          </p:cNvPr>
          <p:cNvSpPr txBox="1"/>
          <p:nvPr/>
        </p:nvSpPr>
        <p:spPr>
          <a:xfrm>
            <a:off x="851968" y="5817142"/>
            <a:ext cx="8560940" cy="646331"/>
          </a:xfrm>
          <a:prstGeom prst="rect">
            <a:avLst/>
          </a:prstGeom>
          <a:noFill/>
          <a:ln>
            <a:noFill/>
          </a:ln>
          <a:effectLst/>
          <a:scene3d>
            <a:camera prst="orthographicFront">
              <a:rot lat="0" lon="0" rev="0"/>
            </a:camera>
            <a:lightRig rig="balanced" dir="t">
              <a:rot lat="0" lon="0" rev="8700000"/>
            </a:lightRig>
          </a:scene3d>
          <a:sp3d>
            <a:bevelT w="190500" h="38100"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857250"/>
            <a:r>
              <a:rPr lang="en-US" sz="3600" dirty="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dirty="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মশার কামড়ের মাধ্যমে ম্যালেরিয়া এবং ডেঙ্গু রোগ ছড়ায়। </a:t>
            </a:r>
            <a:endParaRPr lang="en-US" sz="3600" dirty="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648305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2" fill="hold" grpId="1" nodeType="clickEffect">
                                  <p:stCondLst>
                                    <p:cond delay="0"/>
                                  </p:stCondLst>
                                  <p:childTnLst>
                                    <p:animEffect transition="out" filter="wipe(right)">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1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xit" presetSubtype="2" fill="hold" grpId="1" nodeType="clickEffect">
                                  <p:stCondLst>
                                    <p:cond delay="0"/>
                                  </p:stCondLst>
                                  <p:childTnLst>
                                    <p:animEffect transition="out" filter="wipe(right)">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P spid="14" grpId="0"/>
      <p:bldP spid="15" grpId="0"/>
      <p:bldP spid="15" grpId="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7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550F06-C910-4E1B-80F9-AE9ED6FAD420}"/>
              </a:ext>
            </a:extLst>
          </p:cNvPr>
          <p:cNvSpPr txBox="1"/>
          <p:nvPr/>
        </p:nvSpPr>
        <p:spPr>
          <a:xfrm>
            <a:off x="3901325" y="427194"/>
            <a:ext cx="3684876" cy="954236"/>
          </a:xfrm>
          <a:prstGeom prst="rect">
            <a:avLst/>
          </a:prstGeom>
          <a:noFill/>
          <a:ln>
            <a:noFill/>
          </a:ln>
        </p:spPr>
        <p:txBody>
          <a:bodyPr wrap="square" rtlCol="0">
            <a:spAutoFit/>
            <a:scene3d>
              <a:camera prst="orthographicFront"/>
              <a:lightRig rig="soft" dir="t">
                <a:rot lat="0" lon="0" rev="15600000"/>
              </a:lightRig>
            </a:scene3d>
            <a:sp3d extrusionH="57150" prstMaterial="softEdge">
              <a:bevelT w="25400" h="38100"/>
            </a:sp3d>
          </a:bodyPr>
          <a:lstStyle/>
          <a:p>
            <a:pPr algn="ctr" defTabSz="857250"/>
            <a:r>
              <a:rPr lang="bn-IN" sz="5601" b="1" dirty="0">
                <a:ln/>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দলগত কাজ </a:t>
            </a:r>
            <a:r>
              <a:rPr lang="en-US" sz="5601" b="1" dirty="0">
                <a:ln/>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4" name="TextBox 3">
            <a:extLst>
              <a:ext uri="{FF2B5EF4-FFF2-40B4-BE49-F238E27FC236}">
                <a16:creationId xmlns:a16="http://schemas.microsoft.com/office/drawing/2014/main" id="{99D3592B-91F0-43B9-B3B4-6CABE657EBD4}"/>
              </a:ext>
            </a:extLst>
          </p:cNvPr>
          <p:cNvSpPr txBox="1"/>
          <p:nvPr/>
        </p:nvSpPr>
        <p:spPr>
          <a:xfrm>
            <a:off x="1475208" y="1260220"/>
            <a:ext cx="8581647" cy="646331"/>
          </a:xfrm>
          <a:prstGeom prst="rect">
            <a:avLst/>
          </a:prstGeom>
          <a:noFill/>
        </p:spPr>
        <p:txBody>
          <a:bodyPr wrap="square" rtlCol="0">
            <a:spAutoFit/>
          </a:bodyPr>
          <a:lstStyle/>
          <a:p>
            <a:pPr marL="533398" indent="-533398" defTabSz="857250">
              <a:buFont typeface="Wingdings" panose="05000000000000000000" pitchFamily="2" charset="2"/>
              <a:buChar char="q"/>
            </a:pPr>
            <a:r>
              <a:rPr lang="bn-IN"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ছকে সংক্রামক রোগের একটি তালিকা তৈরি করঃ </a:t>
            </a:r>
            <a:endPar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aphicFrame>
        <p:nvGraphicFramePr>
          <p:cNvPr id="8" name="Table 8">
            <a:extLst>
              <a:ext uri="{FF2B5EF4-FFF2-40B4-BE49-F238E27FC236}">
                <a16:creationId xmlns:a16="http://schemas.microsoft.com/office/drawing/2014/main" id="{5443A13E-3D17-496A-89E1-9B618BD6BC72}"/>
              </a:ext>
            </a:extLst>
          </p:cNvPr>
          <p:cNvGraphicFramePr>
            <a:graphicFrameLocks noGrp="1"/>
          </p:cNvGraphicFramePr>
          <p:nvPr/>
        </p:nvGraphicFramePr>
        <p:xfrm>
          <a:off x="1513248" y="2154830"/>
          <a:ext cx="8383588" cy="4122638"/>
        </p:xfrm>
        <a:graphic>
          <a:graphicData uri="http://schemas.openxmlformats.org/drawingml/2006/table">
            <a:tbl>
              <a:tblPr firstRow="1" bandRow="1">
                <a:tableStyleId>{5C22544A-7EE6-4342-B048-85BDC9FD1C3A}</a:tableStyleId>
              </a:tblPr>
              <a:tblGrid>
                <a:gridCol w="4191794">
                  <a:extLst>
                    <a:ext uri="{9D8B030D-6E8A-4147-A177-3AD203B41FA5}">
                      <a16:colId xmlns:a16="http://schemas.microsoft.com/office/drawing/2014/main" val="672991919"/>
                    </a:ext>
                  </a:extLst>
                </a:gridCol>
                <a:gridCol w="4191794">
                  <a:extLst>
                    <a:ext uri="{9D8B030D-6E8A-4147-A177-3AD203B41FA5}">
                      <a16:colId xmlns:a16="http://schemas.microsoft.com/office/drawing/2014/main" val="4063529361"/>
                    </a:ext>
                  </a:extLst>
                </a:gridCol>
              </a:tblGrid>
              <a:tr h="654304">
                <a:tc>
                  <a:txBody>
                    <a:bodyPr/>
                    <a:lstStyle/>
                    <a:p>
                      <a:pPr algn="ctr"/>
                      <a:r>
                        <a:rPr lang="en-US" sz="37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রোগের</a:t>
                      </a:r>
                      <a:r>
                        <a:rPr lang="en-US" sz="37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7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প্রকারভেদ</a:t>
                      </a:r>
                      <a:r>
                        <a:rPr lang="en-US" sz="37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txBody>
                  <a:tcPr marL="85344" marR="85344"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37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রোগের</a:t>
                      </a:r>
                      <a:r>
                        <a:rPr lang="en-US" sz="37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7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নাম</a:t>
                      </a:r>
                      <a:endParaRPr lang="en-US" sz="37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txBody>
                  <a:tcPr marL="85344" marR="85344"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96567425"/>
                  </a:ext>
                </a:extLst>
              </a:tr>
              <a:tr h="859145">
                <a:tc>
                  <a:txBody>
                    <a:bodyPr/>
                    <a:lstStyle/>
                    <a:p>
                      <a:r>
                        <a:rPr lang="en-US" sz="34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বায়ুবাহিত</a:t>
                      </a:r>
                      <a:r>
                        <a:rPr lang="en-US" sz="3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txBody>
                  <a:tcPr marL="85344" marR="85344"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340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txBody>
                  <a:tcPr marL="85344" marR="85344"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12160695"/>
                  </a:ext>
                </a:extLst>
              </a:tr>
              <a:tr h="858952">
                <a:tc>
                  <a:txBody>
                    <a:bodyPr/>
                    <a:lstStyle/>
                    <a:p>
                      <a:r>
                        <a:rPr lang="en-US" sz="34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পানিবাহিত</a:t>
                      </a:r>
                      <a:endParaRPr lang="en-US" sz="3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txBody>
                  <a:tcPr marL="85344" marR="85344"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340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txBody>
                  <a:tcPr marL="85344" marR="85344"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48902068"/>
                  </a:ext>
                </a:extLst>
              </a:tr>
              <a:tr h="815441">
                <a:tc>
                  <a:txBody>
                    <a:bodyPr/>
                    <a:lstStyle/>
                    <a:p>
                      <a:r>
                        <a:rPr lang="en-US" sz="34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ছোঁয়াচে</a:t>
                      </a:r>
                      <a:endParaRPr lang="en-US" sz="3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txBody>
                  <a:tcPr marL="85344" marR="85344"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340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txBody>
                  <a:tcPr marL="85344" marR="85344"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84841044"/>
                  </a:ext>
                </a:extLst>
              </a:tr>
              <a:tr h="934796">
                <a:tc>
                  <a:txBody>
                    <a:bodyPr/>
                    <a:lstStyle/>
                    <a:p>
                      <a:r>
                        <a:rPr lang="en-US" sz="34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প্রাণী</a:t>
                      </a:r>
                      <a:r>
                        <a:rPr lang="en-US" sz="3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4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3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4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পোকামাকড়</a:t>
                      </a:r>
                      <a:r>
                        <a:rPr lang="en-US" sz="3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4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বাহিত</a:t>
                      </a:r>
                      <a:r>
                        <a:rPr lang="en-US" sz="3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txBody>
                  <a:tcPr marL="85344" marR="85344"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3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txBody>
                  <a:tcPr marL="85344" marR="85344" marT="42672" marB="42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69159367"/>
                  </a:ext>
                </a:extLst>
              </a:tr>
            </a:tbl>
          </a:graphicData>
        </a:graphic>
      </p:graphicFrame>
    </p:spTree>
    <p:extLst>
      <p:ext uri="{BB962C8B-B14F-4D97-AF65-F5344CB8AC3E}">
        <p14:creationId xmlns:p14="http://schemas.microsoft.com/office/powerpoint/2010/main" val="3078064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81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447918-9039-42B1-9425-231FFB9032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2484" y="175246"/>
            <a:ext cx="5880150" cy="6507508"/>
          </a:xfrm>
          <a:prstGeom prst="rect">
            <a:avLst/>
          </a:prstGeom>
        </p:spPr>
      </p:pic>
      <p:sp>
        <p:nvSpPr>
          <p:cNvPr id="6" name="TextBox 5">
            <a:extLst>
              <a:ext uri="{FF2B5EF4-FFF2-40B4-BE49-F238E27FC236}">
                <a16:creationId xmlns:a16="http://schemas.microsoft.com/office/drawing/2014/main" id="{8EBFA4E2-1FEB-42BF-9419-6C80FA02D584}"/>
              </a:ext>
            </a:extLst>
          </p:cNvPr>
          <p:cNvSpPr txBox="1"/>
          <p:nvPr/>
        </p:nvSpPr>
        <p:spPr>
          <a:xfrm>
            <a:off x="163243" y="1596010"/>
            <a:ext cx="4306614" cy="1200329"/>
          </a:xfrm>
          <a:prstGeom prst="rect">
            <a:avLst/>
          </a:prstGeom>
          <a:noFill/>
          <a:ln>
            <a:solidFill>
              <a:schemeClr val="accent1"/>
            </a:solidFill>
          </a:ln>
        </p:spPr>
        <p:txBody>
          <a:bodyPr wrap="square" rtlCol="0">
            <a:spAutoFit/>
          </a:bodyPr>
          <a:lstStyle/>
          <a:p>
            <a:pPr defTabSz="857250"/>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পাঠ্য</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বইয়ের</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৪৮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পৃষ্ঠা</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মনোযোগ</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পড়</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164077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6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76DFA28-ED81-48E0-884B-77A08A799302}"/>
              </a:ext>
            </a:extLst>
          </p:cNvPr>
          <p:cNvSpPr txBox="1"/>
          <p:nvPr/>
        </p:nvSpPr>
        <p:spPr>
          <a:xfrm>
            <a:off x="4324616" y="229077"/>
            <a:ext cx="2338636" cy="954236"/>
          </a:xfrm>
          <a:prstGeom prst="rect">
            <a:avLst/>
          </a:prstGeom>
          <a:noFill/>
          <a:ln>
            <a:noFill/>
          </a:ln>
        </p:spPr>
        <p:txBody>
          <a:bodyPr wrap="square" rtlCol="0">
            <a:spAutoFit/>
          </a:bodyPr>
          <a:lstStyle/>
          <a:p>
            <a:pPr defTabSz="857250"/>
            <a:r>
              <a:rPr lang="bn-IN" sz="560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5601"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r>
              <a:rPr lang="bn-IN" sz="560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60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12" name="TextBox 11">
            <a:extLst>
              <a:ext uri="{FF2B5EF4-FFF2-40B4-BE49-F238E27FC236}">
                <a16:creationId xmlns:a16="http://schemas.microsoft.com/office/drawing/2014/main" id="{A9A57C8F-42BF-4FCB-A18A-EE4D012BEDF3}"/>
              </a:ext>
            </a:extLst>
          </p:cNvPr>
          <p:cNvSpPr txBox="1"/>
          <p:nvPr/>
        </p:nvSpPr>
        <p:spPr>
          <a:xfrm>
            <a:off x="875700" y="1697973"/>
            <a:ext cx="7424237" cy="426249"/>
          </a:xfrm>
          <a:prstGeom prst="rect">
            <a:avLst/>
          </a:prstGeom>
          <a:noFill/>
        </p:spPr>
        <p:txBody>
          <a:bodyPr wrap="square" rtlCol="0">
            <a:prstTxWarp prst="textPlain">
              <a:avLst/>
            </a:prstTxWarp>
            <a:spAutoFit/>
          </a:bodyPr>
          <a:lstStyle/>
          <a:p>
            <a:pPr marL="533398" indent="-533398" defTabSz="857250">
              <a:buFont typeface="Wingdings" panose="05000000000000000000" pitchFamily="2" charset="2"/>
              <a:buChar char="q"/>
            </a:pPr>
            <a:r>
              <a:rPr lang="en-US" sz="3733"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সংক্রামক</a:t>
            </a:r>
            <a:r>
              <a:rPr lang="en-US"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733"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রোগ</a:t>
            </a:r>
            <a:r>
              <a:rPr lang="en-US"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733"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কত</a:t>
            </a:r>
            <a:r>
              <a:rPr lang="en-US"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a:t>
            </a:r>
            <a:r>
              <a:rPr lang="en-US"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bn-IN"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ণ</a:t>
            </a:r>
            <a:r>
              <a:rPr lang="en-US"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en-US"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15" name="TextBox 14">
            <a:extLst>
              <a:ext uri="{FF2B5EF4-FFF2-40B4-BE49-F238E27FC236}">
                <a16:creationId xmlns:a16="http://schemas.microsoft.com/office/drawing/2014/main" id="{709E0266-82E2-4F46-8FB5-A42EA8148064}"/>
              </a:ext>
            </a:extLst>
          </p:cNvPr>
          <p:cNvSpPr txBox="1"/>
          <p:nvPr/>
        </p:nvSpPr>
        <p:spPr>
          <a:xfrm>
            <a:off x="1722312" y="2879419"/>
            <a:ext cx="7098131" cy="549581"/>
          </a:xfrm>
          <a:prstGeom prst="rect">
            <a:avLst/>
          </a:prstGeom>
          <a:noFill/>
        </p:spPr>
        <p:txBody>
          <a:bodyPr wrap="square" rtlCol="0">
            <a:prstTxWarp prst="textPlain">
              <a:avLst/>
            </a:prstTxWarp>
            <a:spAutoFit/>
          </a:bodyPr>
          <a:lstStyle/>
          <a:p>
            <a:pPr marL="533398" indent="-533398" defTabSz="857250">
              <a:buFont typeface="Wingdings" panose="05000000000000000000" pitchFamily="2" charset="2"/>
              <a:buChar char="q"/>
            </a:pPr>
            <a:r>
              <a:rPr lang="en-US"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a:t>
            </a:r>
            <a:r>
              <a:rPr lang="bn-IN"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733"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ঙ্গু</a:t>
            </a:r>
            <a:r>
              <a:rPr lang="en-US"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733"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জ্বর</a:t>
            </a:r>
            <a:r>
              <a:rPr lang="en-US"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733"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কিসের</a:t>
            </a:r>
            <a:r>
              <a:rPr lang="en-US"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733"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মাধ্যমে</a:t>
            </a:r>
            <a:r>
              <a:rPr lang="en-US"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a:t>
            </a:r>
            <a:r>
              <a:rPr lang="en-US"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ড়</a:t>
            </a:r>
            <a:r>
              <a:rPr lang="bn-IN"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 </a:t>
            </a:r>
          </a:p>
        </p:txBody>
      </p:sp>
      <p:sp>
        <p:nvSpPr>
          <p:cNvPr id="17" name="TextBox 16">
            <a:extLst>
              <a:ext uri="{FF2B5EF4-FFF2-40B4-BE49-F238E27FC236}">
                <a16:creationId xmlns:a16="http://schemas.microsoft.com/office/drawing/2014/main" id="{ED1BD558-408F-456F-8E59-38A8879B5337}"/>
              </a:ext>
            </a:extLst>
          </p:cNvPr>
          <p:cNvSpPr txBox="1"/>
          <p:nvPr/>
        </p:nvSpPr>
        <p:spPr>
          <a:xfrm>
            <a:off x="2453831" y="4159849"/>
            <a:ext cx="8068803" cy="549581"/>
          </a:xfrm>
          <a:prstGeom prst="rect">
            <a:avLst/>
          </a:prstGeom>
          <a:noFill/>
        </p:spPr>
        <p:txBody>
          <a:bodyPr wrap="square" rtlCol="0">
            <a:prstTxWarp prst="textPlain">
              <a:avLst/>
            </a:prstTxWarp>
            <a:spAutoFit/>
          </a:bodyPr>
          <a:lstStyle/>
          <a:p>
            <a:pPr marL="533398" indent="-533398" defTabSz="857250">
              <a:buFont typeface="Wingdings" panose="05000000000000000000" pitchFamily="2" charset="2"/>
              <a:buChar char="q"/>
            </a:pPr>
            <a:r>
              <a:rPr lang="en-US"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bn-IN"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 </a:t>
            </a:r>
            <a:r>
              <a:rPr lang="bn-IN"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a:t>
            </a:r>
            <a:r>
              <a:rPr lang="en-US"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a:t>
            </a:r>
            <a:r>
              <a:rPr lang="en-US"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bn-IN"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r>
              <a:rPr lang="bn-IN"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 </a:t>
            </a:r>
            <a:r>
              <a:rPr lang="bn-IN"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en-US" sz="3733"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াধ্যমে</a:t>
            </a:r>
            <a:r>
              <a:rPr lang="en-US"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733"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এইডস</a:t>
            </a:r>
            <a:r>
              <a:rPr lang="en-US"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733"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রোগ</a:t>
            </a:r>
            <a:r>
              <a:rPr lang="en-US"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ছ</a:t>
            </a:r>
            <a:r>
              <a:rPr lang="bn-IN"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ড়</a:t>
            </a:r>
            <a:r>
              <a:rPr lang="en-US"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a:t>
            </a:r>
            <a:r>
              <a:rPr lang="en-US"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525734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46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0AFC568-317E-4834-8257-D4279BE9BC3D}"/>
              </a:ext>
            </a:extLst>
          </p:cNvPr>
          <p:cNvSpPr txBox="1"/>
          <p:nvPr/>
        </p:nvSpPr>
        <p:spPr>
          <a:xfrm>
            <a:off x="769400" y="1221847"/>
            <a:ext cx="4067314" cy="666786"/>
          </a:xfrm>
          <a:prstGeom prst="rect">
            <a:avLst/>
          </a:prstGeom>
          <a:noFill/>
        </p:spPr>
        <p:txBody>
          <a:bodyPr wrap="square" rtlCol="0">
            <a:prstTxWarp prst="textPlain">
              <a:avLst/>
            </a:prstTxWarp>
            <a:spAutoFit/>
          </a:bodyPr>
          <a:lstStyle/>
          <a:p>
            <a:pPr marL="500060" indent="-500060" defTabSz="857250">
              <a:buFont typeface="Wingdings" panose="05000000000000000000" pitchFamily="2" charset="2"/>
              <a:buChar char="q"/>
            </a:pPr>
            <a:r>
              <a:rPr lang="bn-IN" sz="3733" b="1"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শূন্যস্থান পূরণ কর-   </a:t>
            </a:r>
            <a:r>
              <a:rPr lang="en-US" sz="3733" b="1"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p>
        </p:txBody>
      </p:sp>
      <p:sp>
        <p:nvSpPr>
          <p:cNvPr id="7" name="TextBox 6">
            <a:extLst>
              <a:ext uri="{FF2B5EF4-FFF2-40B4-BE49-F238E27FC236}">
                <a16:creationId xmlns:a16="http://schemas.microsoft.com/office/drawing/2014/main" id="{E2007793-690D-4914-B7EF-DACE424D4785}"/>
              </a:ext>
            </a:extLst>
          </p:cNvPr>
          <p:cNvSpPr txBox="1"/>
          <p:nvPr/>
        </p:nvSpPr>
        <p:spPr>
          <a:xfrm>
            <a:off x="312898" y="2358262"/>
            <a:ext cx="9147330" cy="646331"/>
          </a:xfrm>
          <a:prstGeom prst="rect">
            <a:avLst/>
          </a:prstGeom>
          <a:noFill/>
        </p:spPr>
        <p:txBody>
          <a:bodyPr wrap="square" rtlCol="0">
            <a:spAutoFit/>
          </a:bodyPr>
          <a:lstStyle/>
          <a:p>
            <a:pPr defTabSz="857250"/>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১. </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 </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ড়</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 </a:t>
            </a:r>
            <a:r>
              <a:rPr lang="en-US" sz="3600" dirty="0" err="1">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মাধ্যমে</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গ </a:t>
            </a:r>
            <a:r>
              <a:rPr lang="en-US" sz="3600" dirty="0" err="1">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ছড়ায়</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p>
        </p:txBody>
      </p:sp>
      <p:sp>
        <p:nvSpPr>
          <p:cNvPr id="8" name="TextBox 7">
            <a:extLst>
              <a:ext uri="{FF2B5EF4-FFF2-40B4-BE49-F238E27FC236}">
                <a16:creationId xmlns:a16="http://schemas.microsoft.com/office/drawing/2014/main" id="{BB80E460-66BC-4E56-8C4B-36F1C14F0D30}"/>
              </a:ext>
            </a:extLst>
          </p:cNvPr>
          <p:cNvSpPr txBox="1"/>
          <p:nvPr/>
        </p:nvSpPr>
        <p:spPr>
          <a:xfrm>
            <a:off x="312898" y="3712778"/>
            <a:ext cx="8659097" cy="646331"/>
          </a:xfrm>
          <a:prstGeom prst="rect">
            <a:avLst/>
          </a:prstGeom>
          <a:noFill/>
        </p:spPr>
        <p:txBody>
          <a:bodyPr wrap="square" rtlCol="0">
            <a:spAutoFit/>
          </a:bodyPr>
          <a:lstStyle/>
          <a:p>
            <a:pPr defTabSz="857250"/>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২.  </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ট</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ই</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ফ</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য়</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ড </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এ</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ট</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600" dirty="0" err="1">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রোগ</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p>
        </p:txBody>
      </p:sp>
      <p:sp>
        <p:nvSpPr>
          <p:cNvPr id="9" name="TextBox 8">
            <a:extLst>
              <a:ext uri="{FF2B5EF4-FFF2-40B4-BE49-F238E27FC236}">
                <a16:creationId xmlns:a16="http://schemas.microsoft.com/office/drawing/2014/main" id="{235384A4-AEE1-403C-9ED5-5042AC909583}"/>
              </a:ext>
            </a:extLst>
          </p:cNvPr>
          <p:cNvSpPr txBox="1"/>
          <p:nvPr/>
        </p:nvSpPr>
        <p:spPr>
          <a:xfrm>
            <a:off x="312898" y="4791805"/>
            <a:ext cx="8473406" cy="1685077"/>
          </a:xfrm>
          <a:prstGeom prst="rect">
            <a:avLst/>
          </a:prstGeom>
          <a:noFill/>
        </p:spPr>
        <p:txBody>
          <a:bodyPr wrap="square" rtlCol="0">
            <a:spAutoFit/>
          </a:bodyPr>
          <a:lstStyle/>
          <a:p>
            <a:pPr defTabSz="857250">
              <a:lnSpc>
                <a:spcPct val="150000"/>
              </a:lnSpc>
            </a:pP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৩. </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গ</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 </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য</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 </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য</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a:t>
            </a:r>
            <a:r>
              <a:rPr lang="en-US" sz="3600" dirty="0" err="1">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্ষ</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dirty="0" err="1">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dirty="0" err="1">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পরোক্ষ</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স</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a:t>
            </a:r>
            <a:r>
              <a:rPr lang="en-US" sz="3600" dirty="0" err="1">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্শে</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dirty="0" err="1">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যে</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dirty="0" err="1">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সব</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dirty="0" err="1">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রোগ</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 </a:t>
            </a:r>
            <a:r>
              <a:rPr lang="en-US" sz="3600" dirty="0" err="1">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হয়</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dirty="0" err="1">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তাই</a:t>
            </a:r>
            <a:r>
              <a:rPr lang="bn-IN"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6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p>
        </p:txBody>
      </p:sp>
      <p:sp>
        <p:nvSpPr>
          <p:cNvPr id="11" name="TextBox 10">
            <a:extLst>
              <a:ext uri="{FF2B5EF4-FFF2-40B4-BE49-F238E27FC236}">
                <a16:creationId xmlns:a16="http://schemas.microsoft.com/office/drawing/2014/main" id="{30256341-2299-4E95-87A6-D3F4F6781176}"/>
              </a:ext>
            </a:extLst>
          </p:cNvPr>
          <p:cNvSpPr txBox="1"/>
          <p:nvPr/>
        </p:nvSpPr>
        <p:spPr>
          <a:xfrm>
            <a:off x="5158573" y="2050905"/>
            <a:ext cx="1364563" cy="609398"/>
          </a:xfrm>
          <a:prstGeom prst="rect">
            <a:avLst/>
          </a:prstGeom>
          <a:noFill/>
        </p:spPr>
        <p:txBody>
          <a:bodyPr wrap="square" rtlCol="0">
            <a:prstTxWarp prst="textPlain">
              <a:avLst/>
            </a:prstTxWarp>
            <a:spAutoFit/>
          </a:bodyPr>
          <a:lstStyle/>
          <a:p>
            <a:pPr defTabSz="857250"/>
            <a:r>
              <a:rPr lang="en-US" sz="3360" dirty="0" err="1">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জলাতঙ্ক</a:t>
            </a:r>
            <a:r>
              <a:rPr lang="en-US" sz="3360" dirty="0">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3360" dirty="0">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360" dirty="0">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3360" dirty="0">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360" dirty="0">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p>
        </p:txBody>
      </p:sp>
      <p:sp>
        <p:nvSpPr>
          <p:cNvPr id="13" name="TextBox 12">
            <a:extLst>
              <a:ext uri="{FF2B5EF4-FFF2-40B4-BE49-F238E27FC236}">
                <a16:creationId xmlns:a16="http://schemas.microsoft.com/office/drawing/2014/main" id="{003FB041-5CFE-43C1-9A97-E7AEAF4D3061}"/>
              </a:ext>
            </a:extLst>
          </p:cNvPr>
          <p:cNvSpPr txBox="1"/>
          <p:nvPr/>
        </p:nvSpPr>
        <p:spPr>
          <a:xfrm>
            <a:off x="5840854" y="5452669"/>
            <a:ext cx="1788305" cy="609398"/>
          </a:xfrm>
          <a:prstGeom prst="rect">
            <a:avLst/>
          </a:prstGeom>
          <a:noFill/>
        </p:spPr>
        <p:txBody>
          <a:bodyPr wrap="square" rtlCol="0">
            <a:prstTxWarp prst="textPlain">
              <a:avLst/>
            </a:prstTxWarp>
            <a:spAutoFit/>
          </a:bodyPr>
          <a:lstStyle/>
          <a:p>
            <a:pPr defTabSz="857250"/>
            <a:r>
              <a:rPr lang="en-US" sz="2800" dirty="0" err="1">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ছোঁয়াচে</a:t>
            </a:r>
            <a:r>
              <a:rPr lang="en-US" sz="2800" dirty="0">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800" dirty="0" err="1">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রোগ</a:t>
            </a:r>
            <a:r>
              <a:rPr lang="en-US" sz="2800" dirty="0">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p>
        </p:txBody>
      </p:sp>
      <p:sp>
        <p:nvSpPr>
          <p:cNvPr id="14" name="TextBox 13">
            <a:extLst>
              <a:ext uri="{FF2B5EF4-FFF2-40B4-BE49-F238E27FC236}">
                <a16:creationId xmlns:a16="http://schemas.microsoft.com/office/drawing/2014/main" id="{EFF8CCD4-542A-4E49-A7E2-4DC2E8354488}"/>
              </a:ext>
            </a:extLst>
          </p:cNvPr>
          <p:cNvSpPr txBox="1"/>
          <p:nvPr/>
        </p:nvSpPr>
        <p:spPr>
          <a:xfrm>
            <a:off x="3994919" y="3338488"/>
            <a:ext cx="1845935" cy="609398"/>
          </a:xfrm>
          <a:prstGeom prst="rect">
            <a:avLst/>
          </a:prstGeom>
          <a:noFill/>
        </p:spPr>
        <p:txBody>
          <a:bodyPr wrap="square" rtlCol="0">
            <a:prstTxWarp prst="textPlain">
              <a:avLst/>
            </a:prstTxWarp>
            <a:spAutoFit/>
          </a:bodyPr>
          <a:lstStyle/>
          <a:p>
            <a:pPr defTabSz="857250"/>
            <a:r>
              <a:rPr lang="en-US" sz="3360" dirty="0" err="1">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পানিবাহিত</a:t>
            </a:r>
            <a:r>
              <a:rPr lang="en-US" sz="3360" dirty="0">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3360" dirty="0">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360" dirty="0">
                <a:solidFill>
                  <a:srgbClr val="00B05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p>
        </p:txBody>
      </p:sp>
      <p:sp>
        <p:nvSpPr>
          <p:cNvPr id="16" name="TextBox 15">
            <a:extLst>
              <a:ext uri="{FF2B5EF4-FFF2-40B4-BE49-F238E27FC236}">
                <a16:creationId xmlns:a16="http://schemas.microsoft.com/office/drawing/2014/main" id="{4E42A703-0615-4627-8BCF-D0EED1BBE9E0}"/>
              </a:ext>
            </a:extLst>
          </p:cNvPr>
          <p:cNvSpPr txBox="1"/>
          <p:nvPr/>
        </p:nvSpPr>
        <p:spPr>
          <a:xfrm>
            <a:off x="4774887" y="203108"/>
            <a:ext cx="2131937" cy="867930"/>
          </a:xfrm>
          <a:prstGeom prst="rect">
            <a:avLst/>
          </a:prstGeom>
          <a:noFill/>
          <a:ln>
            <a:noFill/>
          </a:ln>
        </p:spPr>
        <p:txBody>
          <a:bodyPr wrap="square" rtlCol="0">
            <a:prstTxWarp prst="textPlain">
              <a:avLst/>
            </a:prstTxWarp>
            <a:spAutoFit/>
          </a:bodyPr>
          <a:lstStyle/>
          <a:p>
            <a:pPr defTabSz="857250"/>
            <a:r>
              <a:rPr lang="bn-IN" sz="5040" b="1"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মূল্যায়ন </a:t>
            </a:r>
            <a:r>
              <a:rPr lang="en-US" sz="5040" b="1"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p>
        </p:txBody>
      </p:sp>
    </p:spTree>
    <p:extLst>
      <p:ext uri="{BB962C8B-B14F-4D97-AF65-F5344CB8AC3E}">
        <p14:creationId xmlns:p14="http://schemas.microsoft.com/office/powerpoint/2010/main" val="201235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alpha val="54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CBBF11-171F-41C7-A621-D18A9C3F393B}"/>
              </a:ext>
            </a:extLst>
          </p:cNvPr>
          <p:cNvSpPr txBox="1"/>
          <p:nvPr/>
        </p:nvSpPr>
        <p:spPr>
          <a:xfrm>
            <a:off x="4592030" y="578978"/>
            <a:ext cx="2162292" cy="66364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prstTxWarp prst="textPlain">
              <a:avLst/>
            </a:prstTxWarp>
            <a:spAutoFit/>
          </a:bodyPr>
          <a:lstStyle/>
          <a:p>
            <a:pPr defTabSz="428625"/>
            <a:r>
              <a:rPr lang="en-US" sz="3750" b="1" dirty="0" err="1">
                <a:ln w="0"/>
                <a:solidFill>
                  <a:prstClr val="black"/>
                </a:solidFill>
                <a:effectLst>
                  <a:outerShdw blurRad="38100" dist="19050" dir="2700000" algn="tl" rotWithShape="0">
                    <a:prstClr val="black">
                      <a:alpha val="40000"/>
                    </a:prstClr>
                  </a:outerShdw>
                </a:effectLst>
                <a:latin typeface="Kalpurush" panose="02000600000000000000" pitchFamily="2" charset="0"/>
                <a:cs typeface="Kalpurush" panose="02000600000000000000" pitchFamily="2" charset="0"/>
              </a:rPr>
              <a:t>পরিচিতি</a:t>
            </a:r>
            <a:r>
              <a:rPr lang="bn-IN" sz="3750" b="1" dirty="0">
                <a:ln w="0"/>
                <a:solidFill>
                  <a:prstClr val="black"/>
                </a:solidFill>
                <a:effectLst>
                  <a:outerShdw blurRad="38100" dist="19050" dir="2700000" algn="tl" rotWithShape="0">
                    <a:prstClr val="black">
                      <a:alpha val="40000"/>
                    </a:prstClr>
                  </a:outerShdw>
                </a:effectLst>
                <a:latin typeface="Kalpurush" panose="02000600000000000000" pitchFamily="2" charset="0"/>
                <a:cs typeface="Kalpurush" panose="02000600000000000000" pitchFamily="2" charset="0"/>
              </a:rPr>
              <a:t> </a:t>
            </a:r>
            <a:r>
              <a:rPr lang="en-US" sz="3750" b="1" dirty="0">
                <a:ln w="0"/>
                <a:solidFill>
                  <a:prstClr val="black"/>
                </a:solidFill>
                <a:effectLst>
                  <a:outerShdw blurRad="38100" dist="19050" dir="2700000" algn="tl" rotWithShape="0">
                    <a:prstClr val="black">
                      <a:alpha val="40000"/>
                    </a:prstClr>
                  </a:outerShdw>
                </a:effectLst>
                <a:latin typeface="Kalpurush" panose="02000600000000000000" pitchFamily="2" charset="0"/>
                <a:cs typeface="Kalpurush" panose="02000600000000000000" pitchFamily="2" charset="0"/>
              </a:rPr>
              <a:t> </a:t>
            </a:r>
          </a:p>
        </p:txBody>
      </p:sp>
      <p:sp>
        <p:nvSpPr>
          <p:cNvPr id="10" name="TextBox 9">
            <a:extLst>
              <a:ext uri="{FF2B5EF4-FFF2-40B4-BE49-F238E27FC236}">
                <a16:creationId xmlns:a16="http://schemas.microsoft.com/office/drawing/2014/main" id="{20C9B8F0-3F59-4C3D-84CF-5C4808B8C3C0}"/>
              </a:ext>
            </a:extLst>
          </p:cNvPr>
          <p:cNvSpPr txBox="1"/>
          <p:nvPr/>
        </p:nvSpPr>
        <p:spPr>
          <a:xfrm>
            <a:off x="794887" y="4027434"/>
            <a:ext cx="4878290" cy="2323713"/>
          </a:xfrm>
          <a:prstGeom prst="rect">
            <a:avLst/>
          </a:prstGeom>
          <a:noFill/>
          <a:ln>
            <a:noFill/>
          </a:ln>
        </p:spPr>
        <p:txBody>
          <a:bodyPr wrap="square" rtlCol="0">
            <a:spAutoFit/>
          </a:bodyPr>
          <a:lstStyle/>
          <a:p>
            <a:pPr defTabSz="428625">
              <a:spcBef>
                <a:spcPts val="525"/>
              </a:spcBef>
              <a:spcAft>
                <a:spcPts val="525"/>
              </a:spcAft>
            </a:pPr>
            <a:r>
              <a:rPr lang="bn-IN" sz="30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প্রতিভা রানী </a:t>
            </a:r>
          </a:p>
          <a:p>
            <a:pPr defTabSz="428625">
              <a:spcBef>
                <a:spcPts val="525"/>
              </a:spcBef>
              <a:spcAft>
                <a:spcPts val="525"/>
              </a:spcAft>
            </a:pPr>
            <a:r>
              <a:rPr lang="bn-IN" sz="30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সহকারী শিক্ষক</a:t>
            </a:r>
            <a:r>
              <a:rPr lang="en-US" sz="30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endParaRPr lang="bn-IN" sz="30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pPr defTabSz="428625">
              <a:spcBef>
                <a:spcPts val="525"/>
              </a:spcBef>
              <a:spcAft>
                <a:spcPts val="525"/>
              </a:spcAft>
            </a:pPr>
            <a:r>
              <a:rPr lang="bn-IN" sz="30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মৌখাড়া সর</a:t>
            </a:r>
            <a:r>
              <a:rPr lang="en-US" sz="3000" dirty="0" err="1">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a:t>
            </a:r>
            <a:r>
              <a:rPr lang="bn-IN" sz="30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 প্রাথ</a:t>
            </a:r>
            <a:r>
              <a:rPr lang="en-US" sz="3000" dirty="0" err="1">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মিক</a:t>
            </a:r>
            <a:r>
              <a:rPr lang="bn-IN" sz="30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বিদ্যালয়</a:t>
            </a:r>
          </a:p>
          <a:p>
            <a:pPr defTabSz="428625">
              <a:spcBef>
                <a:spcPts val="525"/>
              </a:spcBef>
              <a:spcAft>
                <a:spcPts val="525"/>
              </a:spcAft>
            </a:pPr>
            <a:r>
              <a:rPr lang="bn-IN" sz="30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বড়াইগ্রাম,</a:t>
            </a:r>
            <a:r>
              <a:rPr lang="en-US" sz="30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30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নাটোর</a:t>
            </a:r>
            <a:r>
              <a:rPr lang="en-US" sz="3000"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p>
        </p:txBody>
      </p:sp>
      <p:pic>
        <p:nvPicPr>
          <p:cNvPr id="8" name="Picture 7">
            <a:extLst>
              <a:ext uri="{FF2B5EF4-FFF2-40B4-BE49-F238E27FC236}">
                <a16:creationId xmlns:a16="http://schemas.microsoft.com/office/drawing/2014/main" id="{3E9AA482-C8F1-4726-B0F3-17917A5A0BBC}"/>
              </a:ext>
            </a:extLst>
          </p:cNvPr>
          <p:cNvPicPr>
            <a:picLocks noChangeAspect="1"/>
          </p:cNvPicPr>
          <p:nvPr/>
        </p:nvPicPr>
        <p:blipFill rotWithShape="1">
          <a:blip r:embed="rId2">
            <a:extLst>
              <a:ext uri="{28A0092B-C50C-407E-A947-70E740481C1C}">
                <a14:useLocalDpi xmlns:a14="http://schemas.microsoft.com/office/drawing/2010/main" val="0"/>
              </a:ext>
            </a:extLst>
          </a:blip>
          <a:srcRect l="15621" t="17069" r="13738"/>
          <a:stretch/>
        </p:blipFill>
        <p:spPr>
          <a:xfrm>
            <a:off x="872731" y="578979"/>
            <a:ext cx="2781488" cy="3265439"/>
          </a:xfrm>
          <a:prstGeom prst="rect">
            <a:avLst/>
          </a:prstGeom>
          <a:ln w="19050">
            <a:solidFill>
              <a:schemeClr val="tx1"/>
            </a:solidFill>
          </a:ln>
        </p:spPr>
      </p:pic>
      <p:pic>
        <p:nvPicPr>
          <p:cNvPr id="17" name="Picture 16">
            <a:extLst>
              <a:ext uri="{FF2B5EF4-FFF2-40B4-BE49-F238E27FC236}">
                <a16:creationId xmlns:a16="http://schemas.microsoft.com/office/drawing/2014/main" id="{4CCDC9E0-07AC-454D-ADA3-8D1132E4EBD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000" b="90000" l="9496" r="86053"/>
                    </a14:imgEffect>
                  </a14:imgLayer>
                </a14:imgProps>
              </a:ext>
              <a:ext uri="{28A0092B-C50C-407E-A947-70E740481C1C}">
                <a14:useLocalDpi xmlns:a14="http://schemas.microsoft.com/office/drawing/2010/main" val="0"/>
              </a:ext>
            </a:extLst>
          </a:blip>
          <a:srcRect r="4057"/>
          <a:stretch/>
        </p:blipFill>
        <p:spPr>
          <a:xfrm>
            <a:off x="5071588" y="1242622"/>
            <a:ext cx="1828938" cy="4849145"/>
          </a:xfrm>
          <a:prstGeom prst="rect">
            <a:avLst/>
          </a:prstGeom>
          <a:ln>
            <a:noFill/>
          </a:ln>
        </p:spPr>
      </p:pic>
      <p:pic>
        <p:nvPicPr>
          <p:cNvPr id="7" name="Picture 6">
            <a:extLst>
              <a:ext uri="{FF2B5EF4-FFF2-40B4-BE49-F238E27FC236}">
                <a16:creationId xmlns:a16="http://schemas.microsoft.com/office/drawing/2014/main" id="{BD4213CE-9737-4B71-8DD6-011060770F4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195444" y="1391299"/>
            <a:ext cx="3546885" cy="4551788"/>
          </a:xfrm>
          <a:prstGeom prst="rect">
            <a:avLst/>
          </a:prstGeom>
          <a:ln>
            <a:solidFill>
              <a:schemeClr val="accent1"/>
            </a:solidFill>
          </a:ln>
          <a:scene3d>
            <a:camera prst="orthographicFront"/>
            <a:lightRig rig="threePt" dir="t"/>
          </a:scene3d>
          <a:sp3d>
            <a:bevelT/>
          </a:sp3d>
        </p:spPr>
      </p:pic>
    </p:spTree>
    <p:extLst>
      <p:ext uri="{BB962C8B-B14F-4D97-AF65-F5344CB8AC3E}">
        <p14:creationId xmlns:p14="http://schemas.microsoft.com/office/powerpoint/2010/main" val="612603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B830E72-0134-40E1-81DE-B19DE215D81C}"/>
              </a:ext>
            </a:extLst>
          </p:cNvPr>
          <p:cNvSpPr txBox="1"/>
          <p:nvPr/>
        </p:nvSpPr>
        <p:spPr>
          <a:xfrm>
            <a:off x="761046" y="5540579"/>
            <a:ext cx="9907905" cy="1241237"/>
          </a:xfrm>
          <a:prstGeom prst="rect">
            <a:avLst/>
          </a:prstGeom>
          <a:noFill/>
          <a:ln>
            <a:noFill/>
          </a:ln>
        </p:spPr>
        <p:txBody>
          <a:bodyPr wrap="square" rtlCol="0">
            <a:spAutoFit/>
          </a:bodyPr>
          <a:lstStyle/>
          <a:p>
            <a:pPr marL="533398" indent="-533398" defTabSz="857250">
              <a:buFont typeface="Wingdings" panose="05000000000000000000" pitchFamily="2" charset="2"/>
              <a:buChar char="q"/>
            </a:pPr>
            <a:r>
              <a:rPr lang="bn-IN" sz="3733"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তোমার </a:t>
            </a:r>
            <a:r>
              <a:rPr lang="en-US" sz="3733"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বাড়ির</a:t>
            </a:r>
            <a:r>
              <a:rPr lang="en-US" sz="3733"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733"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আশেপাশে</a:t>
            </a:r>
            <a:r>
              <a:rPr lang="en-US" sz="3733"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ক</a:t>
            </a:r>
            <a:r>
              <a:rPr lang="bn-IN" sz="3733"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733"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ক</a:t>
            </a:r>
            <a:r>
              <a:rPr lang="bn-IN" sz="3733"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733"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733"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ধরণের</a:t>
            </a:r>
            <a:r>
              <a:rPr lang="en-US" sz="3733"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733"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সংক্রামক</a:t>
            </a:r>
            <a:r>
              <a:rPr lang="en-US" sz="3733"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733"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রোগ</a:t>
            </a:r>
            <a:r>
              <a:rPr lang="en-US" sz="3733"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733"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হতে</a:t>
            </a:r>
            <a:r>
              <a:rPr lang="en-US" sz="3733"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733"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a:t>
            </a:r>
            <a:r>
              <a:rPr lang="bn-IN" sz="3733"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তার একটি তালিকা</a:t>
            </a:r>
            <a:r>
              <a:rPr lang="en-US" sz="3733"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733"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a:t>
            </a:r>
            <a:r>
              <a:rPr lang="en-US" sz="3733"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733"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আনবে</a:t>
            </a:r>
            <a:r>
              <a:rPr lang="en-US" sz="3733"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733"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733"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733"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733"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sp>
        <p:nvSpPr>
          <p:cNvPr id="6" name="TextBox 5">
            <a:extLst>
              <a:ext uri="{FF2B5EF4-FFF2-40B4-BE49-F238E27FC236}">
                <a16:creationId xmlns:a16="http://schemas.microsoft.com/office/drawing/2014/main" id="{5242DB2E-71B2-4CD9-9D89-3EA07FA27F94}"/>
              </a:ext>
            </a:extLst>
          </p:cNvPr>
          <p:cNvSpPr txBox="1"/>
          <p:nvPr/>
        </p:nvSpPr>
        <p:spPr>
          <a:xfrm>
            <a:off x="4111962" y="76184"/>
            <a:ext cx="3206075" cy="700857"/>
          </a:xfrm>
          <a:prstGeom prst="rect">
            <a:avLst/>
          </a:prstGeom>
          <a:noFill/>
          <a:ln>
            <a:noFill/>
          </a:ln>
        </p:spPr>
        <p:txBody>
          <a:bodyPr wrap="square" rtlCol="0">
            <a:prstTxWarp prst="textPlain">
              <a:avLst/>
            </a:prstTxWarp>
            <a:spAutoFit/>
            <a:scene3d>
              <a:camera prst="orthographicFront"/>
              <a:lightRig rig="soft" dir="t">
                <a:rot lat="0" lon="0" rev="15600000"/>
              </a:lightRig>
            </a:scene3d>
            <a:sp3d extrusionH="57150" prstMaterial="softEdge">
              <a:bevelT w="25400" h="38100"/>
            </a:sp3d>
          </a:bodyPr>
          <a:lstStyle/>
          <a:p>
            <a:pPr algn="ctr" defTabSz="857250"/>
            <a:r>
              <a:rPr lang="bn-IN" sz="5601" b="1" dirty="0">
                <a:ln/>
                <a:solidFill>
                  <a:srgbClr val="B22600">
                    <a:lumMod val="50000"/>
                  </a:srgb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 কাজ  </a:t>
            </a:r>
            <a:r>
              <a:rPr lang="en-US" sz="5601" b="1" dirty="0">
                <a:ln/>
                <a:solidFill>
                  <a:srgbClr val="B22600">
                    <a:lumMod val="50000"/>
                  </a:srgb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74215" y="9126"/>
            <a:ext cx="2036210" cy="1738809"/>
          </a:xfrm>
          <a:prstGeom prst="rect">
            <a:avLst/>
          </a:prstGeom>
        </p:spPr>
      </p:pic>
      <p:pic>
        <p:nvPicPr>
          <p:cNvPr id="5" name="Picture 4">
            <a:extLst>
              <a:ext uri="{FF2B5EF4-FFF2-40B4-BE49-F238E27FC236}">
                <a16:creationId xmlns:a16="http://schemas.microsoft.com/office/drawing/2014/main" id="{E9EAA813-703B-47BC-A2ED-163D39803F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520" y="923328"/>
            <a:ext cx="8414695" cy="4501082"/>
          </a:xfrm>
          <a:prstGeom prst="rect">
            <a:avLst/>
          </a:prstGeom>
        </p:spPr>
      </p:pic>
    </p:spTree>
    <p:extLst>
      <p:ext uri="{BB962C8B-B14F-4D97-AF65-F5344CB8AC3E}">
        <p14:creationId xmlns:p14="http://schemas.microsoft.com/office/powerpoint/2010/main" val="22710547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550F06-C910-4E1B-80F9-AE9ED6FAD420}"/>
              </a:ext>
            </a:extLst>
          </p:cNvPr>
          <p:cNvSpPr txBox="1"/>
          <p:nvPr/>
        </p:nvSpPr>
        <p:spPr>
          <a:xfrm>
            <a:off x="1464210" y="901669"/>
            <a:ext cx="8201025" cy="954236"/>
          </a:xfrm>
          <a:prstGeom prst="rect">
            <a:avLst/>
          </a:prstGeom>
          <a:solidFill>
            <a:schemeClr val="bg1">
              <a:lumMod val="95000"/>
            </a:schemeClr>
          </a:solidFill>
          <a:ln>
            <a:noFill/>
          </a:ln>
          <a:effectLst>
            <a:softEdge rad="127000"/>
          </a:effectLst>
        </p:spPr>
        <p:txBody>
          <a:bodyPr wrap="square" rtlCol="0">
            <a:spAutoFit/>
            <a:scene3d>
              <a:camera prst="orthographicFront"/>
              <a:lightRig rig="soft" dir="t">
                <a:rot lat="0" lon="0" rev="15600000"/>
              </a:lightRig>
            </a:scene3d>
            <a:sp3d extrusionH="57150" prstMaterial="softEdge">
              <a:bevelT w="25400" h="38100"/>
            </a:sp3d>
          </a:bodyPr>
          <a:lstStyle/>
          <a:p>
            <a:pPr algn="ctr" defTabSz="857250"/>
            <a:r>
              <a:rPr lang="bn-IN" sz="5601" b="1" dirty="0">
                <a:ln/>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 ক্লাসে সবাইকে ধন্যবাদ </a:t>
            </a:r>
            <a:r>
              <a:rPr lang="en-US" sz="5601" b="1" dirty="0">
                <a:ln/>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18082934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ealth 1">
            <a:hlinkClick r:id="" action="ppaction://media"/>
            <a:extLst>
              <a:ext uri="{FF2B5EF4-FFF2-40B4-BE49-F238E27FC236}">
                <a16:creationId xmlns:a16="http://schemas.microsoft.com/office/drawing/2014/main" id="{7C2DDFB5-9481-4DB6-98B0-B74F17AEB30B}"/>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11545" t="9233" r="10887" b="8301"/>
          <a:stretch/>
        </p:blipFill>
        <p:spPr>
          <a:xfrm>
            <a:off x="0" y="0"/>
            <a:ext cx="11476479" cy="6738425"/>
          </a:xfrm>
          <a:prstGeom prst="rect">
            <a:avLst/>
          </a:prstGeom>
        </p:spPr>
      </p:pic>
    </p:spTree>
    <p:extLst>
      <p:ext uri="{BB962C8B-B14F-4D97-AF65-F5344CB8AC3E}">
        <p14:creationId xmlns:p14="http://schemas.microsoft.com/office/powerpoint/2010/main" val="2493866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2561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3"/>
                </p:tgtEl>
              </p:cMediaNode>
            </p:video>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899D02E-E44C-4CEC-9430-5A5A5704FB74}"/>
              </a:ext>
            </a:extLst>
          </p:cNvPr>
          <p:cNvSpPr txBox="1"/>
          <p:nvPr/>
        </p:nvSpPr>
        <p:spPr>
          <a:xfrm>
            <a:off x="586006" y="853878"/>
            <a:ext cx="3326682" cy="581125"/>
          </a:xfrm>
          <a:prstGeom prst="rect">
            <a:avLst/>
          </a:prstGeom>
          <a:noFill/>
          <a:ln>
            <a:noFill/>
          </a:ln>
        </p:spPr>
        <p:txBody>
          <a:bodyPr wrap="square" rtlCol="0">
            <a:prstTxWarp prst="textPlain">
              <a:avLst/>
            </a:prstTxWarp>
            <a:spAutoFit/>
            <a:scene3d>
              <a:camera prst="orthographicFront"/>
              <a:lightRig rig="soft" dir="t">
                <a:rot lat="0" lon="0" rev="15600000"/>
              </a:lightRig>
            </a:scene3d>
            <a:sp3d extrusionH="57150" prstMaterial="softEdge">
              <a:bevelT w="25400" h="38100"/>
            </a:sp3d>
          </a:bodyPr>
          <a:lstStyle/>
          <a:p>
            <a:pPr algn="ctr" defTabSz="857250"/>
            <a:r>
              <a:rPr lang="en-US" sz="6160" b="1" dirty="0" err="1">
                <a:ln/>
                <a:solidFill>
                  <a:prstClr val="white"/>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স্বাস্থ্যবিধি</a:t>
            </a:r>
            <a:r>
              <a:rPr lang="en-US" sz="6160" b="1" dirty="0">
                <a:ln/>
                <a:solidFill>
                  <a:prstClr val="white"/>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10733" b="1" dirty="0">
              <a:ln/>
              <a:solidFill>
                <a:prstClr val="white"/>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CCB5B851-9D2C-4A8E-8C42-1ABC844443FF}"/>
              </a:ext>
            </a:extLst>
          </p:cNvPr>
          <p:cNvSpPr txBox="1"/>
          <p:nvPr/>
        </p:nvSpPr>
        <p:spPr>
          <a:xfrm>
            <a:off x="2249347" y="1735990"/>
            <a:ext cx="6321946" cy="733551"/>
          </a:xfrm>
          <a:prstGeom prst="rect">
            <a:avLst/>
          </a:prstGeom>
          <a:noFill/>
          <a:ln>
            <a:noFill/>
          </a:ln>
        </p:spPr>
        <p:txBody>
          <a:bodyPr wrap="square" rtlCol="0">
            <a:prstTxWarp prst="textPlain">
              <a:avLst/>
            </a:prstTxWarp>
            <a:spAutoFit/>
            <a:scene3d>
              <a:camera prst="orthographicFront"/>
              <a:lightRig rig="soft" dir="t">
                <a:rot lat="0" lon="0" rev="15600000"/>
              </a:lightRig>
            </a:scene3d>
            <a:sp3d extrusionH="57150" prstMaterial="softEdge">
              <a:bevelT w="25400" h="38100"/>
            </a:sp3d>
          </a:bodyPr>
          <a:lstStyle/>
          <a:p>
            <a:pPr algn="ctr" defTabSz="857250"/>
            <a:r>
              <a:rPr lang="en-US" sz="6720" b="1" dirty="0" err="1">
                <a:ln/>
                <a:solidFill>
                  <a:prstClr val="white"/>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সংক্রামক</a:t>
            </a:r>
            <a:r>
              <a:rPr lang="en-US" sz="6720" b="1" dirty="0">
                <a:ln/>
                <a:solidFill>
                  <a:prstClr val="white"/>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720" b="1" dirty="0" err="1">
                <a:ln/>
                <a:solidFill>
                  <a:prstClr val="white"/>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রোগ</a:t>
            </a:r>
            <a:r>
              <a:rPr lang="en-US" sz="6720" b="1" dirty="0">
                <a:ln/>
                <a:solidFill>
                  <a:prstClr val="white"/>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12880" b="1" dirty="0">
              <a:ln/>
              <a:solidFill>
                <a:prstClr val="white"/>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7723376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Scroll: Horizontal 4">
            <a:extLst>
              <a:ext uri="{FF2B5EF4-FFF2-40B4-BE49-F238E27FC236}">
                <a16:creationId xmlns:a16="http://schemas.microsoft.com/office/drawing/2014/main" id="{D537C510-6414-48FC-BAA4-31B3728F4077}"/>
              </a:ext>
            </a:extLst>
          </p:cNvPr>
          <p:cNvSpPr/>
          <p:nvPr/>
        </p:nvSpPr>
        <p:spPr>
          <a:xfrm>
            <a:off x="548640" y="2153071"/>
            <a:ext cx="10564837" cy="1885071"/>
          </a:xfrm>
          <a:prstGeom prst="horizontalScroll">
            <a:avLst/>
          </a:prstGeom>
          <a:solidFill>
            <a:schemeClr val="accent1">
              <a:lumMod val="60000"/>
              <a:lumOff val="40000"/>
              <a:alpha val="94000"/>
            </a:schemeClr>
          </a:solidFill>
          <a:ln w="28575">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4650F40-0FA5-4764-9A89-CCA7E64D2F36}"/>
              </a:ext>
            </a:extLst>
          </p:cNvPr>
          <p:cNvSpPr txBox="1"/>
          <p:nvPr/>
        </p:nvSpPr>
        <p:spPr>
          <a:xfrm>
            <a:off x="942590" y="2762214"/>
            <a:ext cx="10072411" cy="6667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prstTxWarp prst="textPlain">
              <a:avLst/>
            </a:prstTxWarp>
            <a:spAutoFit/>
          </a:bodyPr>
          <a:lstStyle/>
          <a:p>
            <a:pPr defTabSz="857250"/>
            <a:r>
              <a:rPr lang="bn-IN" sz="3733"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৯.২.২</a:t>
            </a:r>
            <a:r>
              <a:rPr lang="en-US" sz="3733"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3733"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বিভিন্ন সংক্রামক রোগের উদাহরণ দিতে</a:t>
            </a:r>
            <a:r>
              <a:rPr lang="en-US" sz="3733"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3733"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পারবে। </a:t>
            </a:r>
            <a:endParaRPr lang="en-US" sz="3733" dirty="0">
              <a:solidFill>
                <a:prstClr val="black"/>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3" name="TextBox 2"/>
          <p:cNvSpPr txBox="1"/>
          <p:nvPr/>
        </p:nvSpPr>
        <p:spPr>
          <a:xfrm>
            <a:off x="3828098" y="839077"/>
            <a:ext cx="3773805" cy="867930"/>
          </a:xfrm>
          <a:prstGeom prst="rect">
            <a:avLst/>
          </a:prstGeom>
          <a:noFill/>
          <a:ln>
            <a:noFill/>
          </a:ln>
        </p:spPr>
        <p:txBody>
          <a:bodyPr wrap="square" rtlCol="0">
            <a:spAutoFit/>
          </a:bodyPr>
          <a:lstStyle/>
          <a:p>
            <a:pPr algn="ctr" defTabSz="857250"/>
            <a:r>
              <a:rPr lang="bn-IN" sz="504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a:t>
            </a:r>
            <a:endParaRPr lang="en-US" sz="504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60675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021ABB-4F85-4B72-AB1C-EF251691001F}"/>
              </a:ext>
            </a:extLst>
          </p:cNvPr>
          <p:cNvSpPr txBox="1"/>
          <p:nvPr/>
        </p:nvSpPr>
        <p:spPr>
          <a:xfrm>
            <a:off x="2245040" y="424479"/>
            <a:ext cx="6939921" cy="6667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857250"/>
            <a:r>
              <a:rPr lang="bn-IN" sz="3733"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নিচের ছবিগুলোতে </a:t>
            </a:r>
            <a:r>
              <a:rPr lang="en-US" sz="3733" dirty="0" err="1">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কী</a:t>
            </a:r>
            <a:r>
              <a:rPr lang="en-US" sz="3733"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en-US" sz="3733" dirty="0" err="1">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কী</a:t>
            </a:r>
            <a:r>
              <a:rPr lang="en-US" sz="3733"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bn-IN" sz="3733"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দেখছ?  </a:t>
            </a:r>
            <a:r>
              <a:rPr lang="en-US" sz="3733"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p>
        </p:txBody>
      </p:sp>
      <p:sp>
        <p:nvSpPr>
          <p:cNvPr id="6" name="TextBox 5">
            <a:extLst>
              <a:ext uri="{FF2B5EF4-FFF2-40B4-BE49-F238E27FC236}">
                <a16:creationId xmlns:a16="http://schemas.microsoft.com/office/drawing/2014/main" id="{F8021ABB-4F85-4B72-AB1C-EF251691001F}"/>
              </a:ext>
            </a:extLst>
          </p:cNvPr>
          <p:cNvSpPr txBox="1"/>
          <p:nvPr/>
        </p:nvSpPr>
        <p:spPr>
          <a:xfrm>
            <a:off x="1413304" y="5300378"/>
            <a:ext cx="7655491"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857250"/>
            <a:r>
              <a:rPr lang="bn-IN" sz="360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আমরা কেন রোগাক্রান্ত হয়? </a:t>
            </a:r>
            <a:endParaRPr lang="en-US" sz="360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pic>
        <p:nvPicPr>
          <p:cNvPr id="14" name="Picture 13">
            <a:extLst>
              <a:ext uri="{FF2B5EF4-FFF2-40B4-BE49-F238E27FC236}">
                <a16:creationId xmlns:a16="http://schemas.microsoft.com/office/drawing/2014/main" id="{064D8B1E-FD44-4187-A32E-64A42F0061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519" y="1091264"/>
            <a:ext cx="3671316" cy="2875824"/>
          </a:xfrm>
          <a:prstGeom prst="rect">
            <a:avLst/>
          </a:prstGeom>
          <a:scene3d>
            <a:camera prst="orthographicFront"/>
            <a:lightRig rig="threePt" dir="t"/>
          </a:scene3d>
          <a:sp3d>
            <a:bevelT/>
          </a:sp3d>
        </p:spPr>
      </p:pic>
      <p:pic>
        <p:nvPicPr>
          <p:cNvPr id="16" name="Picture 15">
            <a:extLst>
              <a:ext uri="{FF2B5EF4-FFF2-40B4-BE49-F238E27FC236}">
                <a16:creationId xmlns:a16="http://schemas.microsoft.com/office/drawing/2014/main" id="{23DF3DD1-C739-4F81-BE80-CFC83C38A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64" y="1091264"/>
            <a:ext cx="3772044" cy="2875823"/>
          </a:xfrm>
          <a:prstGeom prst="rect">
            <a:avLst/>
          </a:prstGeom>
          <a:scene3d>
            <a:camera prst="orthographicFront"/>
            <a:lightRig rig="threePt" dir="t"/>
          </a:scene3d>
          <a:sp3d>
            <a:bevelT/>
          </a:sp3d>
        </p:spPr>
      </p:pic>
      <p:sp>
        <p:nvSpPr>
          <p:cNvPr id="11" name="TextBox 10">
            <a:extLst>
              <a:ext uri="{FF2B5EF4-FFF2-40B4-BE49-F238E27FC236}">
                <a16:creationId xmlns:a16="http://schemas.microsoft.com/office/drawing/2014/main" id="{243474A7-64D6-4845-9E87-5AC29FD5ADCA}"/>
              </a:ext>
            </a:extLst>
          </p:cNvPr>
          <p:cNvSpPr txBox="1"/>
          <p:nvPr/>
        </p:nvSpPr>
        <p:spPr>
          <a:xfrm>
            <a:off x="544780" y="5023380"/>
            <a:ext cx="10340439" cy="120032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857250"/>
            <a:r>
              <a:rPr lang="bn-IN" sz="360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স্বাস্থ্যবিধি মেনে চল</a:t>
            </a:r>
            <a:r>
              <a:rPr lang="en-US" sz="3600" dirty="0" err="1">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লে</a:t>
            </a:r>
            <a:r>
              <a:rPr lang="bn-IN" sz="360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আমরা স্বাস্থ্য ভালো রাখতে পারি এবং স্বাস্থ্যের উন্নতি করতে পারি।স্বাস্থ্যবিধি মেনে চলার পরেও আমরা রোগাক্রান্ত হই।</a:t>
            </a:r>
            <a:endParaRPr lang="en-US" sz="360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0A102962-AC77-4134-A5B4-1124802AC3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6404" y="1091265"/>
            <a:ext cx="3467132" cy="2875824"/>
          </a:xfrm>
          <a:prstGeom prst="rect">
            <a:avLst/>
          </a:prstGeom>
          <a:scene3d>
            <a:camera prst="orthographicFront"/>
            <a:lightRig rig="threePt" dir="t"/>
          </a:scene3d>
          <a:sp3d>
            <a:bevelT/>
          </a:sp3d>
        </p:spPr>
      </p:pic>
      <p:sp>
        <p:nvSpPr>
          <p:cNvPr id="2" name="TextBox 1"/>
          <p:cNvSpPr txBox="1"/>
          <p:nvPr/>
        </p:nvSpPr>
        <p:spPr>
          <a:xfrm>
            <a:off x="4925418" y="4278653"/>
            <a:ext cx="1363721" cy="609398"/>
          </a:xfrm>
          <a:prstGeom prst="rect">
            <a:avLst/>
          </a:prstGeom>
          <a:noFill/>
        </p:spPr>
        <p:txBody>
          <a:bodyPr wrap="square" rtlCol="0">
            <a:spAutoFit/>
          </a:bodyPr>
          <a:lstStyle/>
          <a:p>
            <a:pPr algn="ctr" defTabSz="857250"/>
            <a:r>
              <a:rPr lang="bn-IN" sz="336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ভাইরাস</a:t>
            </a:r>
            <a:endParaRPr lang="en-US" sz="336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61456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xit" presetSubtype="4" fill="hold" grpId="1" nodeType="clickEffect">
                                  <p:stCondLst>
                                    <p:cond delay="0"/>
                                  </p:stCondLst>
                                  <p:childTnLst>
                                    <p:anim calcmode="lin" valueType="num">
                                      <p:cBhvr additive="base">
                                        <p:cTn id="20" dur="500"/>
                                        <p:tgtEl>
                                          <p:spTgt spid="11"/>
                                        </p:tgtEl>
                                        <p:attrNameLst>
                                          <p:attrName>ppt_y</p:attrName>
                                        </p:attrNameLst>
                                      </p:cBhvr>
                                      <p:tavLst>
                                        <p:tav tm="0">
                                          <p:val>
                                            <p:strVal val="#ppt_y"/>
                                          </p:val>
                                        </p:tav>
                                        <p:tav tm="100000">
                                          <p:val>
                                            <p:strVal val="#ppt_y+#ppt_h*1.125000"/>
                                          </p:val>
                                        </p:tav>
                                      </p:tavLst>
                                    </p:anim>
                                    <p:animEffect transition="out" filter="wipe(down)">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par>
                          <p:cTn id="23" fill="hold">
                            <p:stCondLst>
                              <p:cond delay="500"/>
                            </p:stCondLst>
                            <p:childTnLst>
                              <p:par>
                                <p:cTn id="24" presetID="47"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1" grpId="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BBA330-02F0-4583-9641-701A790EE946}"/>
              </a:ext>
            </a:extLst>
          </p:cNvPr>
          <p:cNvPicPr>
            <a:picLocks noChangeAspect="1"/>
          </p:cNvPicPr>
          <p:nvPr/>
        </p:nvPicPr>
        <p:blipFill rotWithShape="1">
          <a:blip r:embed="rId2">
            <a:extLst>
              <a:ext uri="{28A0092B-C50C-407E-A947-70E740481C1C}">
                <a14:useLocalDpi xmlns:a14="http://schemas.microsoft.com/office/drawing/2010/main" val="0"/>
              </a:ext>
            </a:extLst>
          </a:blip>
          <a:srcRect r="33071"/>
          <a:stretch/>
        </p:blipFill>
        <p:spPr>
          <a:xfrm>
            <a:off x="6001006" y="1041393"/>
            <a:ext cx="4787231" cy="35763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28062955-BE4C-44F1-8A31-8CEE24081884}"/>
              </a:ext>
            </a:extLst>
          </p:cNvPr>
          <p:cNvPicPr>
            <a:picLocks noChangeAspect="1"/>
          </p:cNvPicPr>
          <p:nvPr/>
        </p:nvPicPr>
        <p:blipFill rotWithShape="1">
          <a:blip r:embed="rId3">
            <a:extLst>
              <a:ext uri="{28A0092B-C50C-407E-A947-70E740481C1C}">
                <a14:useLocalDpi xmlns:a14="http://schemas.microsoft.com/office/drawing/2010/main" val="0"/>
              </a:ext>
            </a:extLst>
          </a:blip>
          <a:srcRect l="8399" r="5978"/>
          <a:stretch/>
        </p:blipFill>
        <p:spPr>
          <a:xfrm>
            <a:off x="356187" y="1041393"/>
            <a:ext cx="5358813" cy="35763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F251778A-0A7D-4FEC-8A8E-EA0101869C4B}"/>
              </a:ext>
            </a:extLst>
          </p:cNvPr>
          <p:cNvSpPr txBox="1"/>
          <p:nvPr/>
        </p:nvSpPr>
        <p:spPr>
          <a:xfrm>
            <a:off x="1483066" y="5221703"/>
            <a:ext cx="8978646" cy="1200329"/>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defTabSz="857250"/>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a:t>
            </a:r>
            <a:r>
              <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সকল</a:t>
            </a:r>
            <a:r>
              <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রোগ</a:t>
            </a:r>
            <a:r>
              <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হাঁচি-কাশি</a:t>
            </a:r>
            <a:r>
              <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কথাবার্তা</a:t>
            </a:r>
            <a:r>
              <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বলার</a:t>
            </a:r>
            <a:r>
              <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a:t>
            </a:r>
            <a:r>
              <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বায়ুতে</a:t>
            </a:r>
            <a:r>
              <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জীবানু</a:t>
            </a:r>
            <a:r>
              <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ছড়ানোর</a:t>
            </a:r>
            <a:r>
              <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মাধ্যমে</a:t>
            </a:r>
            <a:r>
              <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a:t>
            </a:r>
            <a:r>
              <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থাকে</a:t>
            </a:r>
            <a:r>
              <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তাকে</a:t>
            </a:r>
            <a:r>
              <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বায়ুবাহিত</a:t>
            </a:r>
            <a:r>
              <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রোগ</a:t>
            </a:r>
            <a:r>
              <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r>
              <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7" name="TextBox 6">
            <a:extLst>
              <a:ext uri="{FF2B5EF4-FFF2-40B4-BE49-F238E27FC236}">
                <a16:creationId xmlns:a16="http://schemas.microsoft.com/office/drawing/2014/main" id="{3DBD8D35-8238-4CA8-8E91-3A5D110BCC76}"/>
              </a:ext>
            </a:extLst>
          </p:cNvPr>
          <p:cNvSpPr txBox="1"/>
          <p:nvPr/>
        </p:nvSpPr>
        <p:spPr>
          <a:xfrm>
            <a:off x="2591083" y="72616"/>
            <a:ext cx="7143760" cy="76944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defTabSz="857250"/>
            <a:r>
              <a:rPr lang="bn-IN" sz="4400" b="1" dirty="0">
                <a:solidFill>
                  <a:prstClr val="black"/>
                </a:solidFill>
                <a:latin typeface="NikoshBAN" panose="02000000000000000000" pitchFamily="2" charset="0"/>
                <a:cs typeface="NikoshBAN" panose="02000000000000000000" pitchFamily="2" charset="0"/>
              </a:rPr>
              <a:t>নিচের ছবিগুলোতে কী দেখতে পাচ্ছো?  </a:t>
            </a:r>
            <a:r>
              <a:rPr lang="en-US" sz="4400" b="1" dirty="0">
                <a:solidFill>
                  <a:prstClr val="black"/>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6283088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4E56CA7-3AFD-4409-B787-3DF939E93047}"/>
              </a:ext>
            </a:extLst>
          </p:cNvPr>
          <p:cNvSpPr txBox="1"/>
          <p:nvPr/>
        </p:nvSpPr>
        <p:spPr>
          <a:xfrm>
            <a:off x="4779103" y="78724"/>
            <a:ext cx="2794835"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defTabSz="857250"/>
            <a:r>
              <a:rPr lang="bn-IN" sz="40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বায়ুবাহিত  রোগ</a:t>
            </a:r>
            <a:endParaRPr lang="en-US" sz="40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0" name="TextBox 19"/>
          <p:cNvSpPr txBox="1"/>
          <p:nvPr/>
        </p:nvSpPr>
        <p:spPr>
          <a:xfrm>
            <a:off x="936898" y="3105834"/>
            <a:ext cx="2227616" cy="646331"/>
          </a:xfrm>
          <a:prstGeom prst="rect">
            <a:avLst/>
          </a:prstGeom>
          <a:noFill/>
        </p:spPr>
        <p:txBody>
          <a:bodyPr wrap="square" rtlCol="0">
            <a:spAutoFit/>
          </a:bodyPr>
          <a:lstStyle/>
          <a:p>
            <a:pPr algn="ctr" defTabSz="857250"/>
            <a:r>
              <a:rPr lang="bn-IN"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সোয়াইন ফ্লু </a:t>
            </a:r>
            <a:endPar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48C2FAD2-3448-4042-A406-3F203E7390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389" y="779827"/>
            <a:ext cx="3699031" cy="2364513"/>
          </a:xfrm>
          <a:prstGeom prst="rect">
            <a:avLst/>
          </a:prstGeom>
          <a:scene3d>
            <a:camera prst="orthographicFront"/>
            <a:lightRig rig="threePt" dir="t"/>
          </a:scene3d>
          <a:sp3d>
            <a:bevelT/>
          </a:sp3d>
        </p:spPr>
      </p:pic>
      <p:pic>
        <p:nvPicPr>
          <p:cNvPr id="17" name="Picture 16">
            <a:extLst>
              <a:ext uri="{FF2B5EF4-FFF2-40B4-BE49-F238E27FC236}">
                <a16:creationId xmlns:a16="http://schemas.microsoft.com/office/drawing/2014/main" id="{4BC136ED-E58D-4977-A003-524D58B08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908" y="789003"/>
            <a:ext cx="3424581" cy="2363119"/>
          </a:xfrm>
          <a:prstGeom prst="rect">
            <a:avLst/>
          </a:prstGeom>
          <a:scene3d>
            <a:camera prst="orthographicFront"/>
            <a:lightRig rig="threePt" dir="t"/>
          </a:scene3d>
          <a:sp3d>
            <a:bevelT/>
          </a:sp3d>
        </p:spPr>
      </p:pic>
      <p:pic>
        <p:nvPicPr>
          <p:cNvPr id="21" name="Picture 20">
            <a:extLst>
              <a:ext uri="{FF2B5EF4-FFF2-40B4-BE49-F238E27FC236}">
                <a16:creationId xmlns:a16="http://schemas.microsoft.com/office/drawing/2014/main" id="{805FC161-FD85-42B9-AD1D-E081B0C5D2A0}"/>
              </a:ext>
            </a:extLst>
          </p:cNvPr>
          <p:cNvPicPr>
            <a:picLocks noChangeAspect="1"/>
          </p:cNvPicPr>
          <p:nvPr/>
        </p:nvPicPr>
        <p:blipFill rotWithShape="1">
          <a:blip r:embed="rId4">
            <a:extLst>
              <a:ext uri="{28A0092B-C50C-407E-A947-70E740481C1C}">
                <a14:useLocalDpi xmlns:a14="http://schemas.microsoft.com/office/drawing/2010/main" val="0"/>
              </a:ext>
            </a:extLst>
          </a:blip>
          <a:srcRect l="9088"/>
          <a:stretch/>
        </p:blipFill>
        <p:spPr>
          <a:xfrm>
            <a:off x="7890977" y="809164"/>
            <a:ext cx="3471688" cy="2335176"/>
          </a:xfrm>
          <a:prstGeom prst="rect">
            <a:avLst/>
          </a:prstGeom>
          <a:scene3d>
            <a:camera prst="orthographicFront"/>
            <a:lightRig rig="threePt" dir="t"/>
          </a:scene3d>
          <a:sp3d>
            <a:bevelT/>
          </a:sp3d>
        </p:spPr>
      </p:pic>
      <p:pic>
        <p:nvPicPr>
          <p:cNvPr id="3" name="Picture 2">
            <a:extLst>
              <a:ext uri="{FF2B5EF4-FFF2-40B4-BE49-F238E27FC236}">
                <a16:creationId xmlns:a16="http://schemas.microsoft.com/office/drawing/2014/main" id="{FED44801-249C-442B-9B79-0991FF2192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1248" y="3752165"/>
            <a:ext cx="3683896" cy="2284589"/>
          </a:xfrm>
          <a:prstGeom prst="rect">
            <a:avLst/>
          </a:prstGeom>
          <a:scene3d>
            <a:camera prst="orthographicFront"/>
            <a:lightRig rig="threePt" dir="t"/>
          </a:scene3d>
          <a:sp3d>
            <a:bevelT/>
          </a:sp3d>
        </p:spPr>
      </p:pic>
      <p:sp>
        <p:nvSpPr>
          <p:cNvPr id="13" name="TextBox 12">
            <a:extLst>
              <a:ext uri="{FF2B5EF4-FFF2-40B4-BE49-F238E27FC236}">
                <a16:creationId xmlns:a16="http://schemas.microsoft.com/office/drawing/2014/main" id="{9FCE95E2-4E87-4D8E-B3DA-6E1D2B01A7D5}"/>
              </a:ext>
            </a:extLst>
          </p:cNvPr>
          <p:cNvSpPr txBox="1"/>
          <p:nvPr/>
        </p:nvSpPr>
        <p:spPr>
          <a:xfrm>
            <a:off x="2237904" y="6095810"/>
            <a:ext cx="1219598" cy="646331"/>
          </a:xfrm>
          <a:prstGeom prst="rect">
            <a:avLst/>
          </a:prstGeom>
          <a:noFill/>
        </p:spPr>
        <p:txBody>
          <a:bodyPr wrap="square" rtlCol="0">
            <a:spAutoFit/>
          </a:bodyPr>
          <a:lstStyle/>
          <a:p>
            <a:pPr algn="ctr" defTabSz="857250"/>
            <a:r>
              <a:rPr lang="bn-IN"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যক্ষা  </a:t>
            </a:r>
            <a:endPar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543B5CDF-A662-4C07-93F4-58DEAE720107}"/>
              </a:ext>
            </a:extLst>
          </p:cNvPr>
          <p:cNvSpPr txBox="1"/>
          <p:nvPr/>
        </p:nvSpPr>
        <p:spPr>
          <a:xfrm>
            <a:off x="8741970" y="3069707"/>
            <a:ext cx="1999761" cy="646331"/>
          </a:xfrm>
          <a:prstGeom prst="rect">
            <a:avLst/>
          </a:prstGeom>
          <a:noFill/>
        </p:spPr>
        <p:txBody>
          <a:bodyPr wrap="square" rtlCol="0">
            <a:spAutoFit/>
          </a:bodyPr>
          <a:lstStyle/>
          <a:p>
            <a:pPr algn="ctr" defTabSz="857250"/>
            <a:r>
              <a:rPr lang="bn-IN"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গুটি বসন্ত </a:t>
            </a:r>
            <a:endPar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4EC631F5-A8F6-455A-981A-B05225A585BC}"/>
              </a:ext>
            </a:extLst>
          </p:cNvPr>
          <p:cNvSpPr txBox="1"/>
          <p:nvPr/>
        </p:nvSpPr>
        <p:spPr>
          <a:xfrm>
            <a:off x="7207196" y="6048836"/>
            <a:ext cx="1991999" cy="646331"/>
          </a:xfrm>
          <a:prstGeom prst="rect">
            <a:avLst/>
          </a:prstGeom>
          <a:noFill/>
        </p:spPr>
        <p:txBody>
          <a:bodyPr wrap="square" rtlCol="0">
            <a:spAutoFit/>
          </a:bodyPr>
          <a:lstStyle/>
          <a:p>
            <a:pPr algn="ctr" defTabSz="857250"/>
            <a:r>
              <a:rPr lang="bn-IN"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ইনফ্লুয়েঞ্জা</a:t>
            </a:r>
            <a:endPar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1EFCE491-95B8-4F4E-BA93-0B3D6B79E2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898" y="3713661"/>
            <a:ext cx="4000732" cy="2353107"/>
          </a:xfrm>
          <a:prstGeom prst="rect">
            <a:avLst/>
          </a:prstGeom>
          <a:scene3d>
            <a:camera prst="orthographicFront"/>
            <a:lightRig rig="threePt" dir="t"/>
          </a:scene3d>
          <a:sp3d>
            <a:bevelT/>
          </a:sp3d>
        </p:spPr>
      </p:pic>
      <p:sp>
        <p:nvSpPr>
          <p:cNvPr id="19" name="TextBox 18">
            <a:extLst>
              <a:ext uri="{FF2B5EF4-FFF2-40B4-BE49-F238E27FC236}">
                <a16:creationId xmlns:a16="http://schemas.microsoft.com/office/drawing/2014/main" id="{54B51F38-03D8-48F8-B2E2-5865DA787B33}"/>
              </a:ext>
            </a:extLst>
          </p:cNvPr>
          <p:cNvSpPr txBox="1"/>
          <p:nvPr/>
        </p:nvSpPr>
        <p:spPr>
          <a:xfrm>
            <a:off x="5320218" y="3057625"/>
            <a:ext cx="1337959" cy="646331"/>
          </a:xfrm>
          <a:prstGeom prst="rect">
            <a:avLst/>
          </a:prstGeom>
          <a:noFill/>
        </p:spPr>
        <p:txBody>
          <a:bodyPr wrap="square" rtlCol="0">
            <a:spAutoFit/>
          </a:bodyPr>
          <a:lstStyle/>
          <a:p>
            <a:pPr algn="ctr" defTabSz="857250"/>
            <a:r>
              <a:rPr lang="bn-IN"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হাম </a:t>
            </a:r>
            <a:endParaRPr lang="en-US" sz="3600"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34137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3" grpId="0"/>
      <p:bldP spid="14" grpId="0"/>
      <p:bldP spid="15"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1A02D8-27DB-4E2F-93C5-BC151AA67A11}"/>
              </a:ext>
            </a:extLst>
          </p:cNvPr>
          <p:cNvSpPr txBox="1"/>
          <p:nvPr/>
        </p:nvSpPr>
        <p:spPr>
          <a:xfrm>
            <a:off x="3954447" y="90689"/>
            <a:ext cx="3500137" cy="95423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defTabSz="857250"/>
            <a:r>
              <a:rPr lang="bn-IN" sz="560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 কাজ </a:t>
            </a:r>
            <a:r>
              <a:rPr lang="en-US" sz="560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3" name="TextBox 2">
            <a:extLst>
              <a:ext uri="{FF2B5EF4-FFF2-40B4-BE49-F238E27FC236}">
                <a16:creationId xmlns:a16="http://schemas.microsoft.com/office/drawing/2014/main" id="{731A02D8-27DB-4E2F-93C5-BC151AA67A11}"/>
              </a:ext>
            </a:extLst>
          </p:cNvPr>
          <p:cNvSpPr txBox="1"/>
          <p:nvPr/>
        </p:nvSpPr>
        <p:spPr>
          <a:xfrm>
            <a:off x="3503806" y="1876394"/>
            <a:ext cx="4056174" cy="469359"/>
          </a:xfrm>
          <a:prstGeom prst="rect">
            <a:avLst/>
          </a:prstGeom>
          <a:noFill/>
        </p:spPr>
        <p:txBody>
          <a:bodyPr wrap="square" rtlCol="0">
            <a:spAutoFit/>
          </a:bodyPr>
          <a:lstStyle/>
          <a:p>
            <a:pPr defTabSz="857250"/>
            <a:r>
              <a:rPr lang="en-US" sz="2450" dirty="0">
                <a:solidFill>
                  <a:prstClr val="black"/>
                </a:solidFill>
                <a:latin typeface="NikoshBAN" panose="02000000000000000000" pitchFamily="2" charset="0"/>
                <a:cs typeface="NikoshBAN" panose="02000000000000000000" pitchFamily="2" charset="0"/>
              </a:rPr>
              <a:t> </a:t>
            </a:r>
          </a:p>
        </p:txBody>
      </p:sp>
      <p:sp>
        <p:nvSpPr>
          <p:cNvPr id="8" name="TextBox 7">
            <a:extLst>
              <a:ext uri="{FF2B5EF4-FFF2-40B4-BE49-F238E27FC236}">
                <a16:creationId xmlns:a16="http://schemas.microsoft.com/office/drawing/2014/main" id="{731A02D8-27DB-4E2F-93C5-BC151AA67A11}"/>
              </a:ext>
            </a:extLst>
          </p:cNvPr>
          <p:cNvSpPr txBox="1"/>
          <p:nvPr/>
        </p:nvSpPr>
        <p:spPr>
          <a:xfrm>
            <a:off x="657747" y="5833052"/>
            <a:ext cx="9748291" cy="6667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533398" indent="-533398" algn="ctr" defTabSz="857250">
              <a:buFont typeface="Wingdings" panose="05000000000000000000" pitchFamily="2" charset="2"/>
              <a:buChar char="q"/>
            </a:pPr>
            <a:r>
              <a:rPr lang="bn-IN"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বায়ুবাহিত রোগ বলতে কী বোঝায়? </a:t>
            </a:r>
            <a:endParaRPr lang="en-US" sz="3733"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731A02D8-27DB-4E2F-93C5-BC151AA67A11}"/>
              </a:ext>
            </a:extLst>
          </p:cNvPr>
          <p:cNvSpPr txBox="1"/>
          <p:nvPr/>
        </p:nvSpPr>
        <p:spPr>
          <a:xfrm>
            <a:off x="3377763" y="3854723"/>
            <a:ext cx="4653509" cy="469359"/>
          </a:xfrm>
          <a:prstGeom prst="rect">
            <a:avLst/>
          </a:prstGeom>
          <a:noFill/>
        </p:spPr>
        <p:txBody>
          <a:bodyPr wrap="square" rtlCol="0">
            <a:spAutoFit/>
          </a:bodyPr>
          <a:lstStyle/>
          <a:p>
            <a:pPr defTabSz="857250"/>
            <a:r>
              <a:rPr lang="en-US" sz="2450" dirty="0">
                <a:solidFill>
                  <a:prstClr val="black"/>
                </a:solidFill>
                <a:latin typeface="NikoshBAN" panose="02000000000000000000" pitchFamily="2" charset="0"/>
                <a:cs typeface="NikoshBAN" panose="02000000000000000000" pitchFamily="2" charset="0"/>
              </a:rPr>
              <a:t> </a:t>
            </a:r>
          </a:p>
        </p:txBody>
      </p:sp>
      <p:pic>
        <p:nvPicPr>
          <p:cNvPr id="5" name="Picture 4">
            <a:extLst>
              <a:ext uri="{FF2B5EF4-FFF2-40B4-BE49-F238E27FC236}">
                <a16:creationId xmlns:a16="http://schemas.microsoft.com/office/drawing/2014/main" id="{DE94B53D-8215-4D5F-8CED-BB44A4A15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6071" y="1044925"/>
            <a:ext cx="8475719" cy="4767592"/>
          </a:xfrm>
          <a:prstGeom prst="rect">
            <a:avLst/>
          </a:prstGeom>
          <a:scene3d>
            <a:camera prst="orthographicFront"/>
            <a:lightRig rig="threePt" dir="t"/>
          </a:scene3d>
          <a:sp3d>
            <a:bevelT/>
          </a:sp3d>
        </p:spPr>
      </p:pic>
    </p:spTree>
    <p:extLst>
      <p:ext uri="{BB962C8B-B14F-4D97-AF65-F5344CB8AC3E}">
        <p14:creationId xmlns:p14="http://schemas.microsoft.com/office/powerpoint/2010/main" val="3317378644"/>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2_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TotalTime>
  <Words>469</Words>
  <Application>Microsoft Office PowerPoint</Application>
  <PresentationFormat>Custom</PresentationFormat>
  <Paragraphs>77</Paragraphs>
  <Slides>21</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Calibri Light</vt:lpstr>
      <vt:lpstr>Kalpurush</vt:lpstr>
      <vt:lpstr>NikoshBAN</vt:lpstr>
      <vt:lpstr>Wingdings</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DPE</dc:creator>
  <cp:lastModifiedBy>DPE</cp:lastModifiedBy>
  <cp:revision>29</cp:revision>
  <dcterms:created xsi:type="dcterms:W3CDTF">2021-03-27T13:51:50Z</dcterms:created>
  <dcterms:modified xsi:type="dcterms:W3CDTF">2021-04-08T10:19:36Z</dcterms:modified>
</cp:coreProperties>
</file>