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1" r:id="rId4"/>
    <p:sldId id="263" r:id="rId5"/>
    <p:sldId id="260" r:id="rId6"/>
    <p:sldId id="266" r:id="rId7"/>
    <p:sldId id="264" r:id="rId8"/>
    <p:sldId id="273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75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34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4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3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5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BC355-3C7E-403E-A2C4-1DFB670675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7ABEA-CB1C-4265-9079-2F68E94D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956" y="594194"/>
            <a:ext cx="5054534" cy="10156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56" y="2799348"/>
            <a:ext cx="4453828" cy="293694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599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488" y="1196787"/>
            <a:ext cx="2858132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132" y="3529852"/>
            <a:ext cx="4868257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পাঠ্য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বইয়ের</a:t>
            </a:r>
            <a:r>
              <a:rPr lang="en-US" sz="3600" dirty="0" smtClean="0"/>
              <a:t> ৬৩, </a:t>
            </a:r>
            <a:r>
              <a:rPr lang="en-US" sz="3600" b="1" dirty="0" smtClean="0"/>
              <a:t>৬৪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পৃষ্ঠা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পড়</a:t>
            </a:r>
            <a:r>
              <a:rPr lang="en-US" sz="3600" dirty="0">
                <a:solidFill>
                  <a:srgbClr val="0070C0"/>
                </a:solidFill>
              </a:rPr>
              <a:t>।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9822" y="535360"/>
            <a:ext cx="2411646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527" y="2675965"/>
            <a:ext cx="8068235" cy="19389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_____________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২।প্রযুক্তি _____________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_______________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369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2285" y="688321"/>
            <a:ext cx="3667265" cy="7694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970" y="2662516"/>
            <a:ext cx="8401893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5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7627" y="431052"/>
            <a:ext cx="2391896" cy="8309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363783"/>
            <a:ext cx="4772026" cy="317556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87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1530" y="2487706"/>
            <a:ext cx="5267046" cy="23083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লাবনী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অভয়নগর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4170" y="672352"/>
            <a:ext cx="3361765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76" y="423864"/>
            <a:ext cx="3870889" cy="25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434" y="2944905"/>
            <a:ext cx="4755216" cy="19389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পাঠঃকৃষিতে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400" y="806825"/>
            <a:ext cx="2595283" cy="83099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34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8153" y="2514600"/>
            <a:ext cx="9843247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১০.১.১.কৃষি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03" y="524436"/>
            <a:ext cx="1998945" cy="7694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শিখনফল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10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9798" y="1174097"/>
            <a:ext cx="4829175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757204"/>
              </p:ext>
            </p:extLst>
          </p:nvPr>
        </p:nvGraphicFramePr>
        <p:xfrm>
          <a:off x="4489984" y="2677456"/>
          <a:ext cx="1346039" cy="113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9984" y="2677456"/>
                        <a:ext cx="1346039" cy="1135720"/>
                      </a:xfrm>
                      <a:prstGeom prst="rect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8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UXGBwYGRgYGRoYGhobGB0XGBoYHBYaHCggGB4lGxcaIzEiJSkrLi4uGB8zODMsNygtLisBCgoKDg0OGhAQGywlICQsLCwsLCwsLCwsLCwsLCwsLCwsLCwsLCwsLCwsLCwsLCwsLCwsLCwsLCwsLCwsLCwsLP/AABEIALcBEwMBIgACEQEDEQH/xAAcAAABBQEBAQAAAAAAAAAAAAADAAECBAUGBwj/xABBEAABAgQEAwYEBAQGAQQDAAABAhEAAyExBBJBUWFxgQUikaGx8AYTMtFSweHxBxQjQjNTYnKSotIVgoPCFkNz/8QAGQEAAwEBAQAAAAAAAAAAAAAAAAECAwQF/8QALxEAAgIBAwQBAQcEAwAAAAAAAAECEQMSITEEFEFRYRMygaGx0eHwIkJxwQVSkf/aAAwDAQACEQMRAD8AP2F/E6StKRiZSkKJYqlstIG5DhXgDF2V/EjBs6kTk94iyVUGr5g1NLx45MDPXunS7cwLRPD4ra9i2v5eMY65+DLSfQGH+IsCtCVpxUplBwCoBVnYo+oGhoRE8P2/glh04qR1mJSa2oogx87kAluF7+MEkEZspFDem3X28NTY6Ppn+WMRWkChUkcyBHz3h/iHEiScOJswSLpQFWqC2Yd5m0JaK8yWF1VMOY1Gar2BJW5ct6QPI7qhH0f8jXS76Nu+0BwU6XOBVJmImAFiUKSsA0LEpJYsRHjHafaqx2NIk/PKs05YUkKD5E1ShVSrKfqDgCjbRyXZXak7DrzyJqpanulRAPMWUOcWpDo+kFY2QJvyTPlCb/llaQv/AIu8WflOHBcaEVEfN89YmkzJiu+pRKidVEuVeb9Y0+yvijE4aWZMqepCFGoSA4NnCiHD8GiPqP0I98+UYXyjHjeF/iRjkyflJUlR/tmqBVM4jvEvUuCRS0Zh+OsYiYmYcSslJ+lZ7h3Ck0BHnZjD+p8Ae5qeI5o5r4U+Mk4qU88CVOCiGCVAKSAFCYl3YXF7iDH4vkGgTPVykrbxIEVrXLY6fo380J4ycZ29LQO6FzCzgIGuxUSADFFHxSrXCzB/8ko+WakS8sF5RX05+mdG8LNGKv4hQw7i3Nx3acCXr0iH/wCQJf6VNu4fjTTx8Il9RjX9xX0cno3Hhs0YaviBP4FeIgR+IT/l/wDb9Iju8Xsfb5PR0GaGzxzh7fV+BP6ePnApnbkzQJHR284XeYvY+2yejpiuGKo5WZ2vOIbOE8QlL/8AZx5RA9rzvxj/AIp+0LvcRXa5Dq80O8cie1Zv+afBH/jFTtAfPTkmzFqS4Vldg6S4PdAdjE99j+R9pP4O3xuLRIlLnTSyJaSpTXYaAak0HWPPMJ/FOcZiiZEoy65UuQoNupyDT84Ji+zJU4BM5U1YBJYzZjd45jQGtYFK+G8Ckhpa3/8A6TP/ACiX10Pn+fePs5fBVX/EvGKmpZEkJeqAknMDpmJJHRqxtdq/xTkoKRKkFbpBXmVkKVaooDmaleMUpfYGCSXCFg7iZMH/ANoiPh7AD/8AS/NSz/8AaEuuh8h2cgx/iwjLTCKKmr/UAS//ABdorYr+KazLPy5KErKu6VEqCUMKkUdTv0gp7DwP+QnxV94kns7BJoMNKbikH1gfXR+Q7N+xfBfx0Zi5qcbNl5cuZCsrM10skWbetItz/wCJGCAJQmcrYZQl+DlVPCKSsFhNMPJHJAHoISJOGRaTKH/sT+Yg770mHZP2Mr+J0h6YdbcZiR+UKH+ZI/ypX/BP2hQd6/X5B2PyeTmd71/WHROrsY9Lw3whgEAZkrmKGqlkeSGDQcyOz5bBOElLUbJy5z/2eKfWY/CY1002ebicksCaaWFDuav4QL5+VbguAdC4ofSPWcFhASyMPh5A4S0KV1owjVw0pCWFVnZ2T4Bh5Rk+tiuEV2lcs8TShZUoIClVNEgnrSLmH7Excwd3DTjsShQG1CoAR7UrtYS+6kBzRk+m5hTu1VJFar2qUp6bxL6/1EO1PL+x/hfHBXy1YVYCgQc6QcoUGzBLu4Be3m0QnfBWNUtX9MJA1USAfAEvzEeqze0jLlu5K163aMDtDtVbEB+LiM+9m3aSNIdJFnLSfgGewC8TJSH0zr20ypB8YvYT4ClAH5uJKiaApl5QLF6rv94s/wA2WvEfnqOpiJdVlfk2XRwCYb4LwaCSqZNW+hIA8qxsYWXhJNZcuWlX4gAVFv8AUzjo0YYXzhxM4esZyyzlyy108VwdBO7Yow8gR5xTVjOEZ6ZgFx76xIzeEZlqCRc/nP8AT5Qv507RSJhir3p6wD0otqxSjETiFbnziq/t4RV7eAaiiyZx3MR+ad/OK+aGKoB6SyZm59YbN1gKQdoNLwilWBPWAGl5GzCHzxNWFCA61JTzMRl4mWoslXkRx1EWscn4M3OC8kTM5whN5wTEyjcDyIimZatjCcWnTKTi1YQzoiZ/GHOG5epiHyEwaQ2HM/jC+bEcoFhDKWYdASKzrEfm3v4xCp/d4Yln/eGkFElL9msRzmBKmbVMSl4WYuiR75RVCofPufMwosp+HJhFSPEflCh7exXEryMJNmf4hKE/hH1H7RsYTAIlDRL6CqjzMFXMEruoFTc3h5GHcZphLeJMYuTYeAiJxUKdxPCnnrFbE4tgybeJP3h8ZjNAAEjlpFrs/CiWBMmXulLV5l4gNkrY2HwvyRnUxmGw/CDz1g3Z+FUtZUqwrzO0BBVOW/vnF7tDEiTLypNT48TAS748mbj1qXMVWg0pRuUY2LlmrkesXRMOUlrxnYiaWLmHE2jGtiJh0iBaxNzFlhfOHB4UgIJhyrrCCg5VxHrEkrGhMACwB+sITt2pZhAKizTj4eekRPDMdba38IrmafxdBQQlYg3f3+8MKLCjSqTXVvziC1AQJWJ3c8odKyACAK7/ALtBQUOVbff3aElR5iDyZaVLCHUpanyoSHJapYng8aUj4bnqI/pqSDUZlCgP4g/lCoWuKMjtLHfIlgj/ABFnKh/FRIpQDjciMwYjEl/6hWAAWJIfM5qEEUcdI6nFfAmLmKSszpCClwAy1d13ANAAdzWw2gCvh3tGWG+XInMCRkWHNaDvpR6mOvHoxrlX8nFOep78Gd2d2hLAadKeYKgucquLE90jrBJ3bCmaWhMscA/JqMKcPCK3aqFoDT5IkKB7uc5HO4OZQV0NoeWuUUha58pI2zZ1HklD+bR3Y5WrZyZIpPYb+ZmqJOdT3YFk3BbLZqCNeTNQshKVErKcxGUsnRioJCRXR4wMTi0hJXLUjICBnm5gSaAtKT+atDAsN8WiU6Jbz5i2AAQAOSZYdy/M8YjNiU+Csc3A6YpJBKWUEkg803Dg08IqYnEyUGq002YxmzsJjpqDOny1SZKUlanASpqfTKBd6uSRTjBMJhpKmXIZYDhyXrS71BG1I5HHGvN/44+9nVCU58bD/wDrctSwhAJJID8/0ieIWHoH84WH+GwZxnurMbpDBLsA9vbxso7ICaqLcE38YyySx2tKNsdxvUzCShauA4/aNHDdiqI71Bxp5XMaaFykHugA7lz56RVn45ZU4+/69Izc/RVt8ExhpMsManqBTkYHO7WNpaQBwoPCHl9nTF1Pd5/kLxcRh5ckOe8dSosP0ibJ287mUJkzZXh+kKNP/wBYHswoLfodv0NLliWM0yqtBf8AKKGKxb1P5faKsxZ1dvfOLvY/Z5mHOr6E/wDY7AwqLqt2XuzMAw+bMZz9AOmxbUxSxuIVMUQ546NFrtjFaMa6VHrAezZIUoBnep5CJZMf+zNbsaTkRmIuKbt1jI7ZxIXMo9KR0M+cyS2m32jjZkwFdd4BYt5OTJzbVihiWY0PviYvzFcIozpjewP1ionSkQQKDlD0584DJJYjj753gqV7W4RYmOFaOIZ+PmYYps7JHiQIKnCE6EjoLM9AX9mFQWDf37pDtuG5nXl7tFlOGFipI0p0/u09IeT8tJqCetNoBWVepP58IKJBY0txAPXnFhbmwq9nUDb35xKTNc6DWrjXi9i9OMMTbKyZGnkDwejXrFyVh5YrvuQf2/QwHDgMSFHNvTez8taw82Wa0Jcteg/9xvComyxLw4M+TMStKVSyomrllJYAUs9WjUPxxOlTxJXKRN7uYLSrIT9NwXDuTqPpjGQVJBqmxIY3N2JZh7vGb2hipRnIWFOFSyFFqCj31ob8IuMVPZ+E/wBTnyqk2jtpP8ScLnKJoXLYaIVMd7EFDhopdufxJw6WEn5pWnvDKyUqUyhlWVXSCQabR5riilS0lD5S+UFwkBL/ANr2YWivOUFEqAF6ABhUvRL2rvvHZHo8elWcX1newft3tGfiyJ82cZhSGZQSgIS6iALBT1oATpWKmEJUyUJKlqLBKQSSdgBUmN7snG4eShU7GYZOI+YtMpKMqEZMqQStgdXSNHqXjtMDg5OHnE4VCZSimcC1fpWjKCVOQGOhF4M3WRwrSo/49bfz0VDFKTMLsX4FWtObGLMpL/4Qb5hbUkulD8ieUdD8zBdnpHy5aEHQgZ5qj/vU69d2h8fiZqpZVKbMQ6cxpWu14z+z+zs0/wCeoEMnIkH6lbzFE1TwZugZ/OxzfUKWTqMmmC/tjy36/d2byhoajFW358I1sJi5k0Bc1KQgn/DV33BBHeAorTu8axXx2OweDT3kIloKioIQk1Uo1LC51qbClozPij4i/lx8uUnPNpYOmWKEOBc/6Y5/spXzFTJeKmqyz01zgll0yrSCCEkWBpeNMON5UpadOPlJcv5f7jf9O13L34O3R2klctMyX3kKGZNGDVFjbjFbItZoDyrTrtFjs/s8S5ElKz9KEigAFtWFPCLczFpSktSIdW6NIy2K0rssXWQOAgilSpNWruanp+kVcTi8wdozzMcmHQ6b5L2J7W/D4u3lGVPJNy9Xh5qIgRwaCjRJLgHlEPCfh7/5QoooJhMMZiwl24l7DhHS42YJcvINBR9Yp/DskJQVsxJbSoFRrvygfb2KZLFq2FHbxpXXhGfkznLVKvBlGa5J46a7+YaNXsWq1MaAa78fesYskjUttTx98I3/AIeSMpV9Tlhrtc8994TRWR7F7H4hIQQVAKILV9tHIoBOsdP22v8ApKbK44hgeUcsnR1O+zPAuAw8MKpL6EwBSODc6ROYkv8AUWbj+TUiosJ4qOz6DgkP+0NI2slKWy8oIJNtYKqQ11BvegitMC0tlSE62CbnbxvFwg5U1DKrwe5LXfjGhLdgUSiKvxJuR0FhxiaFnc7Gr+QHSrxEpL0SB0H5XiSR3hmBTXQAGuoevjAIjLQTo3At41L/ALQXtLFqkSCtDZnCQVFkgmxL3b1Z4SFbEqDG4ZuppXjEcakTpRlKYIUxOUMXBSQz0oRDjWpauCZ24tR5MvsPtHElac4VMDBOV0981ap7rVcn/Te8bCe1icypksoAAdlIL5iQGS7KDpVZ7OzMTQk/Doky5lVKoQMxo5cpITuX0cs9dIqpCFzQtHdNRLTMKllDZU5FE1lA5iRUgAWrHbL6WS2kccfqQqzexeITLHdlkuP7qprxtr5RRn9szLhg2g4Pp4Q+Ixypcsysq0ES/rT/AFQQKIsKAqTcijbkGB4GSiavPl7iszJzZiCgg5iDopyweyRZ2HL9Olql+p0LLFukUsRi1zDvwFB4DpFqRiZYQnDzZBWsrdBkgfMAIYhiO8nhoNReL86TLl/UQHISHe+zAObG3Di212V2lIlg/KQlSiAFEKD2sczEbtTlEa2lajt8P/YZGnsuTlMb2EhGeWmfIdTUnZpa0s9EqBUmr15aQPGfC68On5s8fMlhILSpks8GVmIUlLmpSk3puOn7TwmHnH+ocqmsR5UjKxHwvLy1mzCmjJBUQ2lLMN7CFj66XE2193+1RD6WL+yUcP8AFjmsvKCtx8uYkEAhKQn/AAmYBIFugaD4z4pAWAMMAP6jjMFEiaUKyswysxrW+kc12lgmmqTLdISGNXexLv08IUvFLTLUgq+jvZhoB9QIAq4N+Ed8emwzSmo/mc0pzg3Gzsuy/jFE2YJU6WqUo0BVYnwDVjoe0J4w8qZOXZCXbc/2jqWjzvt7s9clXy5n1JZSauOBSSHYgENTyES7a7UnYpKU1KUgADiB68+kceb/AI7HKcZQ2Xk2hmmk0xdiKUpeZX9SZNXQH+5SywuePTpHRTsJNk4gysRlWcgmIIH0uSMoJrp5RhfBfaQw+Lkrmy1qQhTqCUkmqVAECxIJB6Rr/EXaczE4peICflhkoQlV8gdn4lRJ6x2ZlFRZGHU5Gj/OLJrtxeJuYw5eMUPqrygsrtHU02jz9NHbpNZajaBKFYp/zwZ3gqMQDrBuGkspluIjkDaQyMQLQypw3vDsVAiRw8QPJ4UOcQnWFAM6LEKSiXlBACQzDT3WOZxk/Mp6aMWvo/rGj2lNTWtXtT1q14yJaXJUL8z6PxAjNE41W4RRFBfQdOZrHX9mygiWkJYBn8blo5NAdYAYl2ADcDd3v6R2MqQwc34BvesJhm2SM74mA+X3jrrpXazRzMvKCGFeN6XJpSOj+IR/T1Fatcvvw4NHOhNRpzG3WBcF4V/SRn5Se8Es2rnjWreUQVNZwB058KCClIBv4feBrWGZjq299odmyRXmqP7xY7OSkoZSlU0sCGdzsOEAUvSnDfrEZH11Uz2N/KK8A1sXqaUrWtTsTsfO0IT6Fg5e3R3Io8CEzKrMamhcmuh529YH8177vuQDo/3iuTOiyVA2zAuHZq66+kGDgMBp9RpVm/M6CKGYAZQokb1FKtfXjwtCSskivKttqAcR4QCospzEgOLsPqbm5uOGjCIiS9lJAodabPwcO0RmKZVlEEaBnOw4dN9ofIb5W5ijuQK6liPCDgKAY+WsqCkrC00StNnAIIBULVq2rtzbD4VBADtMy0Ul0mjl1AfWQGqp3aDYdZJoQQTqH/JxfygsmUhSSpSmvRtNS2usaLNJKjOWGL3MbtLETWLqSshTJUWzJ+XlVQMxcsTQOGD2a1gvkqUQVKQcqSc4cmYAc5BTVKWKWAtwYQ/8gjOtblQNFDRTUAs6S121AeLk2eggI+WgJP8AatmPEKO53LmsbSyQcaS/82/AwWKad/mR7SQPlB5h7tUqQyzRnVoWAd3NPKLcrHKaYlSVLmIBJCe9meoA1BqLijiMLtLDIHzBKUtCmAEsOsGXlzLcqILOK1rS9HP2diFyQlS0Z5aUqGeWc/15ZmZRu/Tg9ozyYFLH78+n/PA45XGXr8UYgnKcmYnKoly4cOe8GS3eNacw9oQykKKiXKinvXGZJZTCxBFuMd3gO0JGISxKFh3aYEu4fU3ud7ncvxHa2Mw6Z6zIl/0k3Y3IuQCKVtHTgzfUbjpaaOfLDTvqTs18f2j/ADc1EwA92TKSeK0oSk0FnIVycRNMoB7cWodP0PTjFyVhUyUFJmJUE1zAkpJUSWZqkUvenQQmhYdtSD0LWsLH1jkzTcpXWx2YYJKvI/zhpU2ZrXPOIfNfbXm9PD9YGVDUAaMAdNuW8LI9PWo8/wBIwo1uh1kENblT7Qvkv6ORfp71iJSdWsb2s7CLIptUB2U1LuGp0h2VqQGVIGnltvQRIyDv46+esTJa4YGxa3Mj2NIgpITw5ffraC2NMVRrb9Yiz38ffpD5SeAtoCOhhF363r9/bQwEmUdB6/aHiYkDVVeLv6woBakXO1luwKgS54Hex02iugBOrtvUhhTTnpApSQVUDDZwb3Y3byrEiokBkne3AhPkk3grwTFGn2JJdZUQSRY05eNQekdPkJdqPx/NvdIw/hyWzqfNmrlvwrVhXXhG5nZyEh/evSM5cmOV3I5/4jSGAZRU7g32di9KnhGCiWfJ6Dhz9vGv8QTR8wf6a6Fn4X6tGahZdr0v+5ivB0YvskFy6n7fn4Q3ywBfa2t9/dYcIPLbhQUtXW8JMoOOFa6ctv1gNQS1ABg3F36V6wCetxSusWMyQdj18DEZyywGl9uHjDQWEQl0vW1a3OzecRzC7eXJta30hYBilQNdaFndjzakMp2seQBp1A6wyGGdwzMLjeuoY8NdoZDB6EnntWp41gZlghqJcOHLvxoduEOQAHKq1ttdmOtw0AqHWvNQVF2cmvHW+0TOIXcsbENpz0B+0QClFOrPTzdg8MlRADKIfxB8da+MAUElzVVILdWc6Gn1X12h5Dg1oNM19WudesMnEkvmDEuKOPxAd0XL/tAkrKlB8x+514VryEMAqmDpNAz1bhSm45XgqJgUCClKmrQF+j+gPjAEIymqagbA8qGm3WHUQKhgpwdCWJeu5P2gE0CmYVAmFYLLSyQU2IAcpZ7D1B4wSRiyhSXBSkO/yxcVukk1Y6HXpBApIdyzk0Aqz2P9vhsTyZOV6Mr7PQszWN+ENzvZk6F4KvxLMQrDrmpQgrdKQsDKqqgFBQo5Ynxjk+zVLC05EBa65Us9S4BIsW40jrMfKSpOUtlsQLMVJD+AHhEPh/slLrVLJSElKVLHeJJIIlyxqskHlQmkdWLqVjxO/wATlzdLck/BYV8LzUrliagzJswO6VBiSRmJDMAkE1LDjYHo1/DsmWgoK1KWBQJZKEVfLUHMAeHhGwkmSgJf+oQXN8oJdn1PHhybm+1u22UJUllF+8q4BtU6q4C0eM+oz53pTOiMUuNkYkk287gt1ixKl6gnVgNKeXCHw8ogl6NqRxuRtx4QTEqAUzJHI35eO1Y63uy9hhKauuoa1nc61q/7QAEMwp0PD39oSpj6A6N+r093hCYC9W46Czje0G4UJL3e+7+osIbORWx3pToXehNoJQ1qOAZz4lqt5wWVKNFKdv8AaByavCGgZCRJUqpDDcnlwqG5RPKEggDTa3r7ESSCosix/FQfYDyv10cN2dlSkqTmNvxDhTkNBrEt0TZnDBr0C/8Ap94UaEyaly+UHiAD5EekKDUyjJltcAknUqsNVNweILmGoYDMz0u9WsKWFIm1bFmZqCmviacIJ2dLMyaAN63FBxbf00i2NbI6rs0ESkPXciuze94OqabkJYDerVgig1LcHc+bsHgOOUoAkE0FzUA6UFbkRmct2zme2z/WtVnfQvsH50YRSfkLDStwIU9ypWYlSrku9S71Zh0Ah1pY0BBbd3O/KsUzsgqVAxQk10FbWFnt46QxAB7rNUO50vTWJLlhyH3L1t6eURWwNO8bA8KOa2/SHRVkSt9G/Pe8MTd70uOtB70iQYu5UNe64J6sYgzkli3E/nDFZAqZXEnbpb7QWYGU54m+jEddIDNFNm239+sHbuhdATo5PMcNPCBgRmigcd78ndn34w81gKDVw1AwqfRoh1uHppevHTxibJvoKBrkjTqT4QALdhVRHC2n5+MMpDEi1QXYjS1X2aEh3FNrizDfS58YiUjxox4Np09YAoOVpSQUuCNm8vVxETPdAykb10OzEXrEaHWpLPxsNa/pEmLpCiNbWDPV94BDfOLXIAYlierm/vhVJXUuKM13ZzoDeJL7rs4sGGtjXf8AWHWkZlasxe5Z2PkIfIUNLJZtiAdjp0vAp85KXJYe1XPTyiUya2YHUKV4Et6ecBly++FsKKdKSMwfvEEp60fwMNJeQv0aaezpfykqnhRmElZQ7BCDYLYggk95trkQ+C+KEomf05IUEuEsAkAlg6U2+kM94oY3NMUVTVKVqXHdzHXZ6XgqcMkNYDnfkw1HDxiJQjL7e/x4IadbksVj52JV3nQg1KUVJ/3KoS+rM2u8PJw0tIch7bb6MPzhTCxAYlty/wCfiIGocDU0Apprp+0JLSqiqQKJOask8Bzbf3eIIQniehqDyBb9LxJC3ao8KOGem9H9vDqmNYluJ0vz1t6Xg3LogQfw9P3v7rBAp2AodTQeBahprClJBZiDzqG3YByONucW/lITUnhcOODk06v6QEtgkSWLkA2uzh9GZlVr1gow5WaA5tzX1NvMbQ6cCof2EJN2YA8nJ/tq4EXJctKGyguwegfXofBqwm6IbAyhlBQkEKdzU3N3DGmg9YMSsEO1LA0Ua71rXR/ygypwy1IdN7v1TtyGkVsQHDhnbMMqi9tBx8InkOSf8yN19M/3hoAFhQBcBxqkE+LH1hRWlBZkqXavMcqOWv8ApG58NSmCjQaubNXqRc/tGGpY/INR+pt4f2mOl7Dw5bMaIG3pZ9PS0U+B5Psl0zK93MdyQ51+0RxUwhKmb6fZY0e1HekW5a/wh/M+cZvbKymWSHBNHACiXag309iIXJgt2c0tyCynA1SnkWAAAF9ISg271NT3uNDbxhYdVdXL713o4rDqc0zUOlCTmfhR3tFtnWiK3dVdTqNzzhA01Z6VfNoKdNogU3pSrkm2tG90MNm482D8w/u0MdDFQpVn05UFxWJKmOa0OzCnhw92hgpmNj7YcTSFmcXZ2oL0ueloBA1ctHrT1qL3Ah8HMNU2ubaA8amJlVTUDn+9afeBpXlUCTS1bVo9KmGUgyEh3JcBNXAHPWtKb1tA6EUIu+tnBBbWGxDEMKAaDW5evSnKJXdxVruHu1hTR2heBNEchLsav4U9dPGJMdwkuQHbg9NKkiJSC4VWhPTho3swZMgUCqmteoPWtHgFZXMotcggi2tK6xZVKq70AIOtlEMedPGBzSA5pSXmZtsv5AeEGxUykwC9elAb+9IdA2rKq5ndL1qU+GRXiyfOIzVKKypNUkFzvegHTzgUpIZy7klRpQWFN3bXjBgXYAcEs+hs1BvDewqsiJOxJNK0zBqdKxNErYO27UvcikGTJBDuzcfXfo/5wRJAZgCX266n9YlsRMGtHTrViOjCnI7RWWwJygcTbrw14wRSPqdgLs5Dj37MQ+XVrPYUU/N7DfX0iRkSKOq+54e/2h6WA/M71D0vEsjAEpUWpQA3N2bkYEujMUkiz0P608KxRTosAEGvUHp0FoRQVGlwL0HMM4J0NOsTlSQaqoedOQpv1iZRqAaszeXqKaRPkmxkISA7Iel9d38rQfBZjUglFBUCt2rYimxMV5MnMohQcD+0B6nwAfjw6a38zcJSwFCli58Rw2bjBIzk/AT54S4s1KFxV2DddftA5mSwOUg6AelRr5xJbuFBSmegIYjkrzb0iP8AMJYKAa1AxJctrpXnxFoiiAKgGIDuO8CC4q9h0eKONmJAfKUl6kJvrTMaNRxForAcJqkBx3e7T8JCTVtyOUZQxQVUF9ARSnRmAerxpFUUiKmUSTMIfT2sQ8AXMYsQ539mFGm47Cyw69VVq4J8Nd6cY7Ps6WESwkDk7Zq1JNTqd45TsmR8yYlypJBKiB5V/TSOvyFsqRQBmBqwAYmjvS8ZzIyvwElhqPvx8T7vwih2scqCUF2BctbkrS9tYMZbUfXUu1KUHj0jH7fmsyASNXByPYAOK+H6mY7smK3MqVMLbA7V42alK/lA1zTmSkkcsz6pew61ieHSSwYuBoMo1LEksS3CHkIqrvcKsRcU3/eLo6gF73e50OorccomFir0awBZr1pxhpiiA6qJHednNNG5PDnK4A7yq66cTbRoPA7IqoK0As35ed4SlhyXL1p025v5w6pRVdTbBFw9TDlVQlLt3q7tq+sMVg2pUKD2o5bU8KQPEqKq7/pc3eLGYuVG4FwGYG9L0AiBBJoFcww8dqv5wx2FkpzAlOhAI6CoPQwpMk5gTWhHoxp1rC7G/wAT5bDvPwLtX08jF+fLy5wTuNKNt5eHGJqnRLYBCGZL3L6akjyiOKUyUEOMyFEcWZXoIJjpmQJ1YigrccNHAiqlThOuUZR5Ctw9BFcbkK2VkJL5iXdORhxatRTSCy5O9LNWh5m5bkLbQcp1y0Ojk8NDXxMEkykkOUu+wB4MCWvtbzhORXAESVKYM5NSX5WKtP1gkpLAkvlL3Ygcm9GrBUHolv8AaKUrpbbjAZpzFnApTUgD0hWMUuaEmmo1evFmDXh1Pd22YgCtWA++8BzFIYAqG3uoNH3h5mzp4Dbn9vOE0MKpbd6xcv3WJ5HaFLykVBFrhnoNfyEAU24IN6uRrrudYP8ALKgHYAVDjQ1ch2HN34wUIiT+CgPjxrZ708YNJlMComgOz7a+xEpUoAagilOOja0YtCmq/DUtvQM5ctttxhCbJTMQADam4a+rC8DwaVLIKQ4et2bRrNew5RawJRTMxUL1oMwNNyW46RdmYhQzZAWFnDga0O3C7wmyLfATCYxilJBtShfbXTTpEFS0qdQNbUZ2b8PnxeIKWlQOZRLcCGJqdGd7Xu8DmTdCzg3063414aPEE16IzlqQSCcoIrmUCAWLVfY6gwOWUF86kgcr8inMN+dXiSMTQ5ilrvuN+HKrUiiiegOMiVVqcxCSdyki99KcY0SbHQsVhsqwAoBJPjUEly7aPbbWteYMrkiu5YhtyLCm0EXKSXykqTmAu4BfapAudIHOlsK20AdizvXbanhGiQyInsAPlhVLlga1tpCiKlpBIUEqOpJL8qbW6QodCNT4awKsxWokNYNVXEvZme7x0RzKtb99fesU+z5AlygksC2pAegdxVjvDicbg6sA/N2a8ZSdszk9TsNiJwQkqJBOj22HD9zGF2zMPcNnChmAcB2vrqa0tGlMxCmUyVNlpUB92DUN6jyjnZikzlOklLitncaOORPMmHBeSooZCkmikmrg6uKan6RrygiSrM7i1ALBi7sdvvEUnKUsQNHewDmtXUHDfaGQHZVAMpKibm56M+xqRtFeDe9wIllnUSoO16Mah972h0zQQSSyT3Qwvz2rWIoSyXOZRActo47zHW/nBkFmDMAQ3dLUdya7N4wwsiEG5ZqBjShvpWsNLQ4q6Uiz6sw0q3GJMp6rq+ZgCW1YGGCyxCSSkk2HgBpQftrCCyBSHA5cnFQHgy1CicrgbO19na8R+SS+UAA04u1jWo06RMKOUhkmwJbS99S8AEMKCJqFOO6ag3qDQDSNLtOcMywTQqIG1Uh+WvnFEbXOzNemt7CvrFhBJSXSGG6mJY8vUCBkuiv80qJIJJd6C16WblE0SgKhWZhcpcVrdgBWCzMqiSXJd7sAQ3/KILmqB5hwGaj83MJjCTCGD11Jd62qmj+EBVPLHKCxYEPRqUI08esCmXdVCd78aWAp5Q6RRhlA0F+PNuPC0FAFmKGgc86BtBo3FogCHOZPV3PMEa2vWIBhenW/M3eJpSR000A/WACKQRZiHsTUts3vjEsygqwD/wBprpWlK+UQmgnp/cAaeF72EHQgJrWoFSL0rZ+IgCwcgMXsQxyvRq147cHg6ktUGxc6Ack687bQpagmrl6AZRrWja70hpjmhcNqRTNy/OAkefMP9oDEMCe69K97NxizgcIt3AzJFasNaXtZurQXC9nIygzAMxDMe6xcvxf3rFiUoygElTJI7qaNrbjWJbXglvwgiyW7oyhyaUY6ANeByXqXffS1WZx51r4ukBQLLa+lSA9HzBvS3OIfMYOpLNckChoKtQ2vbqDGYDTFJJqO9UUJbl47hxXeKuJmhAz5SWpbfi3q4NIIJp2AL1Y0evezABwWao2JeAY5Ckd4JyipUcpttRvZ6xcVvuBGZjEJH1EgBwaBgaFJKeOjRnjEJe4SANCSLlgHq8STiEpIUxNyylWvU7vpWEiclV3SwzJd6X1Aq9NBGtFcCWsruRlL7AAbBtS2sMZ6SkFgUkMaktybproYb55qQAPw8z/cekWPnpuk1ZzYEkOxbeCwoAmcQG+Wk/7kEnxeHiC5kwH6X4sPvCgtgdRLLlmDB3Jr4jX9TBkEJAZgCoN+enLwhQoyMCtiiAFPQlkgEmrkXIBbpHMTJDKMsgpU5ORJFQLEqNdRq9IUKNIFwYWUSVKAsz6EeBqe9DJnDRjmcWbQv6geMKFDNkCQkhICi7tYt3sxeu1fKJoUpXfKgAouAH2ND1hQoT4sa5EolLJfvFzwLOdbaCGFQ5JLuByq/hxpsIUKG0KxBJL5iWAsbAUc84NKl90XIdwPwgagE9LvWFCgJJEtQADXfW/p7rElLBYOouAWtdgB56+NYUKFQAZk1RcCxOXjuQ/JztDAsM2VzQlWr0oHtQjSFChlIYJILtV7MD5m54mFKU9EpBJfx5mtBChQgHAYgEZiRR6ba3F4hKSVasCSNtHoNKQoUAm9jRMhSWD3DD1AvS/neEZxuWrSgY0FL0Aam9IUKJFHdlbMSQMpVmt3mcb101Z9PHQwGEzSwqZRJonV2ZWY2KWawratGhQocnSFL0aJLhkMU1TlNttRFWekOHc1IAYD6XcBra1cQoUYoCQQZiSEsoqAIJDO7Cta1pbawEVV4gozCuVFwS+V3NXHeBY6u8KFGiW9CTBT8YwSxqSABViTVjwb8ucZ82WT9KzcEXoQGq7777QoUarYCMjEBScp3YKbWlxrWGwyCS4Ll7m6i1Ad2B1hQoHtYIOxzFIAzavb28AIFGSxymgsGuW/XaFCiUMgcUn/AC/3184UKFGmlAf/2Q=="/>
          <p:cNvSpPr>
            <a:spLocks noChangeAspect="1" noChangeArrowheads="1"/>
          </p:cNvSpPr>
          <p:nvPr/>
        </p:nvSpPr>
        <p:spPr bwMode="auto">
          <a:xfrm>
            <a:off x="720352" y="-2424885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92" y="1218431"/>
            <a:ext cx="3704965" cy="210322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5" y="4104419"/>
            <a:ext cx="3764589" cy="20939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92" y="4095097"/>
            <a:ext cx="3702186" cy="210322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12960" y="271900"/>
            <a:ext cx="2200603" cy="5847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211" y="3504924"/>
            <a:ext cx="887506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কাস্তে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1938" y="3405213"/>
            <a:ext cx="108248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259" y="6481482"/>
            <a:ext cx="13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97588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125" y="6400800"/>
            <a:ext cx="177501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লাঙ্গল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5590" y="6216134"/>
            <a:ext cx="1438836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68" y="1218431"/>
            <a:ext cx="3735526" cy="216247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80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00" y="997271"/>
            <a:ext cx="3298012" cy="20453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00" y="3799642"/>
            <a:ext cx="3298012" cy="21708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5" y="997271"/>
            <a:ext cx="3298012" cy="21647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5" y="3799642"/>
            <a:ext cx="3298012" cy="2278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67021" y="156759"/>
            <a:ext cx="2194391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7329" y="3338565"/>
            <a:ext cx="640635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ট্টাক্ট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9259" y="3342153"/>
            <a:ext cx="2000250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9259" y="6269968"/>
            <a:ext cx="1683404" cy="40011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পাওয়ারটিলার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5318" y="6358171"/>
            <a:ext cx="1707776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89" y="1965292"/>
            <a:ext cx="3601404" cy="32544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933499"/>
            <a:ext cx="3238501" cy="32544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54" y="1965292"/>
            <a:ext cx="3238501" cy="325442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0784" y="601004"/>
            <a:ext cx="1829639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061" y="5288288"/>
            <a:ext cx="174811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306" y="5657620"/>
            <a:ext cx="17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2989" y="5378824"/>
            <a:ext cx="1680882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0224" y="9475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15399" y="5378824"/>
            <a:ext cx="1385047" cy="33855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654" y="2602626"/>
            <a:ext cx="7163551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গোলাপঃজৈব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শিউলিঃআধুনিক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0723" y="779930"/>
            <a:ext cx="2689412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774825" algn="l"/>
              </a:tabLst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564</TotalTime>
  <Words>151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NikoshBAN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JESSORE_PTI</dc:creator>
  <cp:lastModifiedBy>DPE</cp:lastModifiedBy>
  <cp:revision>142</cp:revision>
  <dcterms:created xsi:type="dcterms:W3CDTF">2015-01-29T03:47:24Z</dcterms:created>
  <dcterms:modified xsi:type="dcterms:W3CDTF">2021-04-09T02:41:00Z</dcterms:modified>
</cp:coreProperties>
</file>