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9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2" autoAdjust="0"/>
    <p:restoredTop sz="93033" autoAdjust="0"/>
  </p:normalViewPr>
  <p:slideViewPr>
    <p:cSldViewPr snapToGrid="0">
      <p:cViewPr varScale="1">
        <p:scale>
          <a:sx n="68" d="100"/>
          <a:sy n="68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4FFD7-07A3-4010-A1DE-7CD18EDA5A8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55DA6-9E9A-4794-BBFB-94B8E52C2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0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5DA6-9E9A-4794-BBFB-94B8E52C2E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3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5DA6-9E9A-4794-BBFB-94B8E52C2E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2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5DA6-9E9A-4794-BBFB-94B8E52C2E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7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5DA6-9E9A-4794-BBFB-94B8E52C2E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3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5DA6-9E9A-4794-BBFB-94B8E52C2E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79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5DA6-9E9A-4794-BBFB-94B8E52C2E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7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A13-063B-4E63-AD1A-6F0C5C07428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418A9-6681-4C40-BE70-0DF1A3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A13-063B-4E63-AD1A-6F0C5C07428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418A9-6681-4C40-BE70-0DF1A3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A13-063B-4E63-AD1A-6F0C5C07428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418A9-6681-4C40-BE70-0DF1A3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4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A13-063B-4E63-AD1A-6F0C5C07428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418A9-6681-4C40-BE70-0DF1A3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5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A13-063B-4E63-AD1A-6F0C5C07428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418A9-6681-4C40-BE70-0DF1A3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A13-063B-4E63-AD1A-6F0C5C07428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418A9-6681-4C40-BE70-0DF1A3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7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A13-063B-4E63-AD1A-6F0C5C07428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418A9-6681-4C40-BE70-0DF1A3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6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A13-063B-4E63-AD1A-6F0C5C07428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418A9-6681-4C40-BE70-0DF1A3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9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A13-063B-4E63-AD1A-6F0C5C07428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418A9-6681-4C40-BE70-0DF1A3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0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A13-063B-4E63-AD1A-6F0C5C07428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418A9-6681-4C40-BE70-0DF1A3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A13-063B-4E63-AD1A-6F0C5C07428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418A9-6681-4C40-BE70-0DF1A3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6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0A13-063B-4E63-AD1A-6F0C5C07428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418A9-6681-4C40-BE70-0DF1A3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3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829" y="4252511"/>
            <a:ext cx="7965195" cy="2368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28" y="2027104"/>
            <a:ext cx="6246563" cy="442327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953809" y="457444"/>
            <a:ext cx="6268596" cy="156966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5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5680" y="2804808"/>
            <a:ext cx="7568588" cy="92333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৪৪</a:t>
            </a:r>
            <a:r>
              <a:rPr lang="bn-BD" sz="5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৪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5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দেখো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3781" y="774367"/>
            <a:ext cx="5012385" cy="1107996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নিচুস্বরে পাঠ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4429" y="428463"/>
            <a:ext cx="3230805" cy="10156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6724" y="2425269"/>
            <a:ext cx="7906214" cy="34778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করো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ক.খাদ্যে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____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স্বাস্থ্যের জন্য ক্ষতিকর 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খ.জাঙ্ক ফুডে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____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গ.জাঙ্ক ফুড হচ্ছে এক ধরনের___ খাদ্য 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ঘ.পুষ্টি উপাদানের পরিমাণ___খুব কম </a:t>
            </a:r>
          </a:p>
        </p:txBody>
      </p:sp>
    </p:spTree>
    <p:extLst>
      <p:ext uri="{BB962C8B-B14F-4D97-AF65-F5344CB8AC3E}">
        <p14:creationId xmlns:p14="http://schemas.microsoft.com/office/powerpoint/2010/main" val="425684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7951" y="825922"/>
            <a:ext cx="4560875" cy="110799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6626" y="2935435"/>
            <a:ext cx="8963526" cy="144655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7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4561" y="1095584"/>
            <a:ext cx="6713817" cy="156966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9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41" y="3230945"/>
            <a:ext cx="5979059" cy="3348274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35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1148" y="1036157"/>
            <a:ext cx="7006727" cy="132343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8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8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6068" y="3143550"/>
            <a:ext cx="6766560" cy="276998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লাবনী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bn-BD" sz="54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৪৫নং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মধ্যপুর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অভয়নগর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,যশোর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3033208"/>
            <a:ext cx="3859331" cy="29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5516" y="2708297"/>
            <a:ext cx="5965951" cy="30469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ঃ৬</a:t>
            </a:r>
            <a:endParaRPr lang="bn-BD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শিরোনামঃজাঙ্ক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182" y="1048906"/>
            <a:ext cx="4870621" cy="1200329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পরিচিতি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468" y="1949635"/>
            <a:ext cx="3986437" cy="156966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375" y="4444675"/>
            <a:ext cx="10738625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৮.৪.১জাঙ্ক ফুড দেহের জন্য ক্ষতিকর তা বলতে পারবে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275" y="437846"/>
            <a:ext cx="8196147" cy="120032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উপযোগী পরিবেশ সৃষ্টি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05" y="2408006"/>
            <a:ext cx="5959086" cy="387983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0442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85641" y="4565981"/>
            <a:ext cx="129084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1318" y="4565981"/>
            <a:ext cx="1541875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পটেটো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81" y="1012112"/>
            <a:ext cx="4046750" cy="3348338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0" y="957444"/>
            <a:ext cx="4046750" cy="3348338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08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44" y="1122747"/>
            <a:ext cx="4082263" cy="27994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93" y="1122747"/>
            <a:ext cx="4168101" cy="289778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83683" y="4502421"/>
            <a:ext cx="3253983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বার্গার,চি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পানীয়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7572" y="4502421"/>
            <a:ext cx="131094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5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10659" r="7101" b="9218"/>
          <a:stretch/>
        </p:blipFill>
        <p:spPr>
          <a:xfrm>
            <a:off x="1121373" y="1157467"/>
            <a:ext cx="4110384" cy="275446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14" y="1157467"/>
            <a:ext cx="4169963" cy="270943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103946" y="4386675"/>
            <a:ext cx="1636226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মোটা বাচ্চা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5137" y="4281230"/>
            <a:ext cx="1832715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 ব্যক্তি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3466" y="520292"/>
            <a:ext cx="4526066" cy="156966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0191" y="3004666"/>
            <a:ext cx="8772616" cy="310854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</a:rPr>
              <a:t>গোলাপ</a:t>
            </a:r>
          </a:p>
          <a:p>
            <a:r>
              <a:rPr lang="bn-BD" sz="2800" dirty="0" smtClean="0">
                <a:solidFill>
                  <a:srgbClr val="00B050"/>
                </a:solidFill>
              </a:rPr>
              <a:t>শাপলা</a:t>
            </a:r>
          </a:p>
          <a:p>
            <a:r>
              <a:rPr lang="bn-BD" sz="2800" dirty="0" smtClean="0">
                <a:solidFill>
                  <a:srgbClr val="00B050"/>
                </a:solidFill>
              </a:rPr>
              <a:t>জবা</a:t>
            </a:r>
          </a:p>
          <a:p>
            <a:r>
              <a:rPr lang="bn-BD" sz="2800" dirty="0" smtClean="0">
                <a:solidFill>
                  <a:srgbClr val="00B050"/>
                </a:solidFill>
              </a:rPr>
              <a:t>বেলী</a:t>
            </a:r>
          </a:p>
          <a:p>
            <a:r>
              <a:rPr lang="bn-BD" sz="2800" dirty="0" smtClean="0">
                <a:solidFill>
                  <a:srgbClr val="00B050"/>
                </a:solidFill>
              </a:rPr>
              <a:t>চারটি দলে ভাগ করব ।</a:t>
            </a:r>
          </a:p>
          <a:p>
            <a:r>
              <a:rPr lang="bn-BD" sz="2800" dirty="0" smtClean="0">
                <a:solidFill>
                  <a:srgbClr val="00B050"/>
                </a:solidFill>
              </a:rPr>
              <a:t>গোলাপ ও শাপলা দলকে চারটি জাঙ্ক ফুডের নাম এবং</a:t>
            </a:r>
          </a:p>
          <a:p>
            <a:r>
              <a:rPr lang="bn-BD" sz="2800" dirty="0" smtClean="0">
                <a:solidFill>
                  <a:srgbClr val="00B050"/>
                </a:solidFill>
              </a:rPr>
              <a:t>জবা ও বেলী দলকে চারটি জাঙ্ক ফুডের নাম লিখতে বলব ।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0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147</Words>
  <Application>Microsoft Office PowerPoint</Application>
  <PresentationFormat>Widescreen</PresentationFormat>
  <Paragraphs>44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Jessore pti</dc:creator>
  <cp:lastModifiedBy>DPE</cp:lastModifiedBy>
  <cp:revision>78</cp:revision>
  <dcterms:created xsi:type="dcterms:W3CDTF">2015-01-26T05:51:39Z</dcterms:created>
  <dcterms:modified xsi:type="dcterms:W3CDTF">2021-04-09T04:43:29Z</dcterms:modified>
</cp:coreProperties>
</file>