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71" r:id="rId6"/>
    <p:sldId id="270" r:id="rId7"/>
    <p:sldId id="268" r:id="rId8"/>
    <p:sldId id="269" r:id="rId9"/>
    <p:sldId id="264" r:id="rId10"/>
    <p:sldId id="265" r:id="rId11"/>
    <p:sldId id="263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9446E-EF3B-4B15-B414-4608596C8CC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81319-C0A2-4489-9686-9FC5FFB5A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08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81319-C0A2-4489-9686-9FC5FFB5A3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A026-19E1-4F41-894D-4CE15C62FBA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D07A-8F23-471B-8BD0-F3B5A87BD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9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A026-19E1-4F41-894D-4CE15C62FBA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D07A-8F23-471B-8BD0-F3B5A87BD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2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A026-19E1-4F41-894D-4CE15C62FBA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D07A-8F23-471B-8BD0-F3B5A87BD72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6715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A026-19E1-4F41-894D-4CE15C62FBA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D07A-8F23-471B-8BD0-F3B5A87BD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56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A026-19E1-4F41-894D-4CE15C62FBA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D07A-8F23-471B-8BD0-F3B5A87BD72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2343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A026-19E1-4F41-894D-4CE15C62FBA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D07A-8F23-471B-8BD0-F3B5A87BD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92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A026-19E1-4F41-894D-4CE15C62FBA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D07A-8F23-471B-8BD0-F3B5A87BD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15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A026-19E1-4F41-894D-4CE15C62FBA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D07A-8F23-471B-8BD0-F3B5A87BD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2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A026-19E1-4F41-894D-4CE15C62FBA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D07A-8F23-471B-8BD0-F3B5A87BD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A026-19E1-4F41-894D-4CE15C62FBA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D07A-8F23-471B-8BD0-F3B5A87BD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7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A026-19E1-4F41-894D-4CE15C62FBA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D07A-8F23-471B-8BD0-F3B5A87BD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5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A026-19E1-4F41-894D-4CE15C62FBA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D07A-8F23-471B-8BD0-F3B5A87BD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3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A026-19E1-4F41-894D-4CE15C62FBA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D07A-8F23-471B-8BD0-F3B5A87BD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8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A026-19E1-4F41-894D-4CE15C62FBA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D07A-8F23-471B-8BD0-F3B5A87BD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7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A026-19E1-4F41-894D-4CE15C62FBA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D07A-8F23-471B-8BD0-F3B5A87BD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8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A026-19E1-4F41-894D-4CE15C62FBA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D07A-8F23-471B-8BD0-F3B5A87BD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1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0A026-19E1-4F41-894D-4CE15C62FBA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928D07A-8F23-471B-8BD0-F3B5A87BD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3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7545" y="1264597"/>
            <a:ext cx="34630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rgbClr val="0070C0"/>
                </a:solidFill>
              </a:rPr>
              <a:t>WELCOME</a:t>
            </a:r>
            <a:endParaRPr lang="en-US" sz="4400" b="1" i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810" y="2212379"/>
            <a:ext cx="4660824" cy="302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8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1444" y="1028844"/>
            <a:ext cx="2363820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Group Work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597285" y="2033431"/>
            <a:ext cx="5603132" cy="12003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Shapla</a:t>
            </a:r>
            <a:r>
              <a:rPr lang="en-US" sz="2400" dirty="0" smtClean="0">
                <a:solidFill>
                  <a:srgbClr val="FF0000"/>
                </a:solidFill>
              </a:rPr>
              <a:t>-Make sentences using words.</a:t>
            </a:r>
          </a:p>
          <a:p>
            <a:endParaRPr lang="en-US" sz="2400" dirty="0"/>
          </a:p>
          <a:p>
            <a:r>
              <a:rPr lang="en-US" sz="2400" dirty="0" err="1" smtClean="0">
                <a:solidFill>
                  <a:srgbClr val="7030A0"/>
                </a:solidFill>
              </a:rPr>
              <a:t>Students,housewife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7285" y="3976737"/>
            <a:ext cx="5603132" cy="156966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Golap</a:t>
            </a:r>
            <a:r>
              <a:rPr lang="en-US" sz="2400" dirty="0" smtClean="0">
                <a:solidFill>
                  <a:srgbClr val="FF0000"/>
                </a:solidFill>
              </a:rPr>
              <a:t>-Answer the questions.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70C0"/>
                </a:solidFill>
              </a:rPr>
              <a:t>What class is </a:t>
            </a:r>
            <a:r>
              <a:rPr lang="en-US" sz="2400" dirty="0" err="1" smtClean="0">
                <a:solidFill>
                  <a:srgbClr val="0070C0"/>
                </a:solidFill>
              </a:rPr>
              <a:t>Sagar</a:t>
            </a:r>
            <a:r>
              <a:rPr lang="en-US" sz="2400" dirty="0" smtClean="0">
                <a:solidFill>
                  <a:srgbClr val="0070C0"/>
                </a:solidFill>
              </a:rPr>
              <a:t> in?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What is </a:t>
            </a:r>
            <a:r>
              <a:rPr lang="en-US" sz="2400" dirty="0" err="1" smtClean="0">
                <a:solidFill>
                  <a:srgbClr val="0070C0"/>
                </a:solidFill>
              </a:rPr>
              <a:t>Sagar’s</a:t>
            </a:r>
            <a:r>
              <a:rPr lang="en-US" sz="2400" dirty="0" smtClean="0">
                <a:solidFill>
                  <a:srgbClr val="0070C0"/>
                </a:solidFill>
              </a:rPr>
              <a:t> father?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32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71161" y="265549"/>
            <a:ext cx="2599981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Evaluation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4963" y="1538621"/>
            <a:ext cx="7611895" cy="129266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Make 3 </a:t>
            </a:r>
            <a:r>
              <a:rPr lang="en-US" sz="2800" dirty="0" err="1" smtClean="0"/>
              <a:t>sententences</a:t>
            </a:r>
            <a:r>
              <a:rPr lang="en-US" sz="3200" dirty="0" smtClean="0"/>
              <a:t> using those words.   </a:t>
            </a:r>
          </a:p>
          <a:p>
            <a:r>
              <a:rPr lang="en-US" sz="2800" dirty="0" err="1" smtClean="0">
                <a:solidFill>
                  <a:srgbClr val="FF0000"/>
                </a:solidFill>
              </a:rPr>
              <a:t>student,old,father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4963" y="3067181"/>
            <a:ext cx="7611895" cy="18158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Answer the questions.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What class is </a:t>
            </a:r>
            <a:r>
              <a:rPr lang="en-US" sz="2800" dirty="0" err="1" smtClean="0">
                <a:solidFill>
                  <a:srgbClr val="FF0000"/>
                </a:solidFill>
              </a:rPr>
              <a:t>Sagar</a:t>
            </a:r>
            <a:r>
              <a:rPr lang="en-US" sz="2800" dirty="0" smtClean="0">
                <a:solidFill>
                  <a:srgbClr val="FF0000"/>
                </a:solidFill>
              </a:rPr>
              <a:t> in?</a:t>
            </a:r>
          </a:p>
          <a:p>
            <a:r>
              <a:rPr lang="en-US" sz="2800" dirty="0" smtClean="0"/>
              <a:t>How old is </a:t>
            </a:r>
            <a:r>
              <a:rPr lang="en-US" sz="2800" dirty="0" err="1" smtClean="0"/>
              <a:t>Sagar</a:t>
            </a:r>
            <a:r>
              <a:rPr lang="en-US" sz="2800" dirty="0" smtClean="0"/>
              <a:t>?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What is his father?</a:t>
            </a:r>
          </a:p>
        </p:txBody>
      </p:sp>
    </p:spTree>
    <p:extLst>
      <p:ext uri="{BB962C8B-B14F-4D97-AF65-F5344CB8AC3E}">
        <p14:creationId xmlns:p14="http://schemas.microsoft.com/office/powerpoint/2010/main" val="85817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9812" y="2616740"/>
            <a:ext cx="6274341" cy="95410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Hometask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2800" dirty="0" smtClean="0"/>
              <a:t>Make 5 sentences about your family.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295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339048" y="4202461"/>
            <a:ext cx="4328809" cy="2023353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9124" y="4829418"/>
            <a:ext cx="2886418" cy="769441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Thanks all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880" y="517792"/>
            <a:ext cx="4328809" cy="319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62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871" y="2951018"/>
            <a:ext cx="8149965" cy="230832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</a:rPr>
              <a:t>Labony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Saha</a:t>
            </a:r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Assistant Teacher,                 45no.Maddhyapur </a:t>
            </a:r>
            <a:r>
              <a:rPr lang="en-US" sz="3600" dirty="0" err="1" smtClean="0">
                <a:solidFill>
                  <a:srgbClr val="FF0000"/>
                </a:solidFill>
              </a:rPr>
              <a:t>Govt.Primary</a:t>
            </a:r>
            <a:r>
              <a:rPr lang="en-US" sz="3600" dirty="0" smtClean="0">
                <a:solidFill>
                  <a:srgbClr val="FF0000"/>
                </a:solidFill>
              </a:rPr>
              <a:t> School</a:t>
            </a:r>
          </a:p>
          <a:p>
            <a:r>
              <a:rPr lang="en-US" sz="3600" dirty="0" err="1" smtClean="0">
                <a:solidFill>
                  <a:srgbClr val="0070C0"/>
                </a:solidFill>
              </a:rPr>
              <a:t>Abhaynagar,Jashore</a:t>
            </a:r>
            <a:r>
              <a:rPr lang="en-US" sz="3600" dirty="0" smtClean="0">
                <a:solidFill>
                  <a:srgbClr val="0070C0"/>
                </a:solidFill>
              </a:rPr>
              <a:t>.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2748474" y="1614192"/>
            <a:ext cx="4737370" cy="947888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93019" y="1795748"/>
            <a:ext cx="344828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Teacher’s Identity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37" y="147660"/>
            <a:ext cx="3913334" cy="260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26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3629" y="1780162"/>
            <a:ext cx="5024337" cy="7694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</a:rPr>
              <a:t> Lesson Identity 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63629" y="3531141"/>
            <a:ext cx="5024337" cy="224676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Class-5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Sub-English</a:t>
            </a: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Title-</a:t>
            </a:r>
            <a:r>
              <a:rPr lang="en-US" sz="2800" dirty="0" err="1" smtClean="0">
                <a:solidFill>
                  <a:srgbClr val="C00000"/>
                </a:solidFill>
              </a:rPr>
              <a:t>Sagar</a:t>
            </a:r>
            <a:r>
              <a:rPr lang="en-US" sz="2800" dirty="0" smtClean="0">
                <a:solidFill>
                  <a:srgbClr val="C00000"/>
                </a:solidFill>
              </a:rPr>
              <a:t> and His Family,UNIT-15,lesson:1-3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Part-(</a:t>
            </a:r>
            <a:r>
              <a:rPr lang="en-US" sz="2800" dirty="0" err="1" smtClean="0">
                <a:solidFill>
                  <a:srgbClr val="0070C0"/>
                </a:solidFill>
              </a:rPr>
              <a:t>Sagar</a:t>
            </a:r>
            <a:r>
              <a:rPr lang="en-US" sz="2800" dirty="0" smtClean="0">
                <a:solidFill>
                  <a:srgbClr val="0070C0"/>
                </a:solidFill>
              </a:rPr>
              <a:t>………….housewife)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379395" y="2607969"/>
            <a:ext cx="622571" cy="8648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2076" y="611885"/>
            <a:ext cx="3531141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Presentation</a:t>
            </a:r>
            <a:endParaRPr lang="en-US" sz="4000" dirty="0">
              <a:solidFill>
                <a:srgbClr val="C0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906" y="1729648"/>
            <a:ext cx="3646583" cy="283526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66" y="1729648"/>
            <a:ext cx="3989034" cy="283526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608463" y="4974792"/>
            <a:ext cx="1062664" cy="5232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Sagor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171980" y="5060740"/>
            <a:ext cx="1299989" cy="5232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Sister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23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541" y="2085975"/>
            <a:ext cx="4318611" cy="27617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70" y="2085975"/>
            <a:ext cx="4263528" cy="27617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1681" y="5318351"/>
            <a:ext cx="1432193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Father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444867" y="5354197"/>
            <a:ext cx="1432193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Mother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223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33"/>
          <a:stretch/>
        </p:blipFill>
        <p:spPr>
          <a:xfrm>
            <a:off x="6235545" y="1063647"/>
            <a:ext cx="2357611" cy="27529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23"/>
          <a:stretch/>
        </p:blipFill>
        <p:spPr>
          <a:xfrm>
            <a:off x="1410155" y="1049883"/>
            <a:ext cx="2357611" cy="27667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5834" y="4263528"/>
            <a:ext cx="2241932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Grandfater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57579" y="4263528"/>
            <a:ext cx="2401677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Grandmother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046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49986" y="539827"/>
            <a:ext cx="5727164" cy="7078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Sagor</a:t>
            </a:r>
            <a:r>
              <a:rPr lang="en-US" sz="4000" dirty="0" smtClean="0"/>
              <a:t> and His Family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2352" y="1421175"/>
            <a:ext cx="4142341" cy="473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53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5909" y="286440"/>
            <a:ext cx="3415229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New words Showing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47878" y="2077027"/>
            <a:ext cx="1938969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New words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47878" y="3547431"/>
            <a:ext cx="1938969" cy="19389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Students</a:t>
            </a:r>
          </a:p>
          <a:p>
            <a:endParaRPr lang="en-US" sz="2400" dirty="0" smtClean="0"/>
          </a:p>
          <a:p>
            <a:r>
              <a:rPr lang="en-US" sz="2400" dirty="0" smtClean="0"/>
              <a:t>Little</a:t>
            </a:r>
          </a:p>
          <a:p>
            <a:endParaRPr lang="en-US" sz="2400" dirty="0" smtClean="0"/>
          </a:p>
          <a:p>
            <a:r>
              <a:rPr lang="en-US" sz="2400" dirty="0" smtClean="0"/>
              <a:t>Housewife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11836" y="2046250"/>
            <a:ext cx="1762698" cy="58477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Meaning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655065" y="3547430"/>
            <a:ext cx="4076240" cy="19389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Learner</a:t>
            </a:r>
          </a:p>
          <a:p>
            <a:endParaRPr lang="en-US" sz="2400" dirty="0" smtClean="0"/>
          </a:p>
          <a:p>
            <a:r>
              <a:rPr lang="en-US" sz="2400" dirty="0" smtClean="0"/>
              <a:t>Small</a:t>
            </a:r>
          </a:p>
          <a:p>
            <a:endParaRPr lang="en-US" sz="2400" dirty="0" smtClean="0"/>
          </a:p>
          <a:p>
            <a:r>
              <a:rPr lang="en-US" sz="2400" dirty="0" smtClean="0"/>
              <a:t>Who does household works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654886" y="2077027"/>
            <a:ext cx="2093205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Sentences</a:t>
            </a:r>
            <a:endParaRPr lang="en-US" sz="3200" dirty="0"/>
          </a:p>
        </p:txBody>
      </p:sp>
      <p:sp>
        <p:nvSpPr>
          <p:cNvPr id="12" name="Down Arrow 11"/>
          <p:cNvSpPr/>
          <p:nvPr/>
        </p:nvSpPr>
        <p:spPr>
          <a:xfrm>
            <a:off x="4472848" y="2733126"/>
            <a:ext cx="616945" cy="650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908889" y="2733125"/>
            <a:ext cx="616945" cy="650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99523" y="3547430"/>
            <a:ext cx="4076240" cy="20005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Sagar</a:t>
            </a:r>
            <a:r>
              <a:rPr lang="en-US" sz="2400" dirty="0"/>
              <a:t> is a </a:t>
            </a:r>
            <a:r>
              <a:rPr lang="en-US" sz="2400" dirty="0" smtClean="0"/>
              <a:t>student</a:t>
            </a:r>
          </a:p>
          <a:p>
            <a:endParaRPr lang="en-US" sz="2400" dirty="0"/>
          </a:p>
          <a:p>
            <a:r>
              <a:rPr lang="en-US" sz="2800" dirty="0"/>
              <a:t> </a:t>
            </a:r>
            <a:r>
              <a:rPr lang="en-US" sz="2400" dirty="0"/>
              <a:t>The boy is little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She is a housewife.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8393015" y="2779334"/>
            <a:ext cx="616945" cy="650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2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1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5568" y="2344366"/>
            <a:ext cx="6651319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T&amp; SS aloud reading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0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931</TotalTime>
  <Words>131</Words>
  <Application>Microsoft Office PowerPoint</Application>
  <PresentationFormat>Widescreen</PresentationFormat>
  <Paragraphs>56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Jessore _ PTI</dc:creator>
  <cp:lastModifiedBy>DPE</cp:lastModifiedBy>
  <cp:revision>131</cp:revision>
  <dcterms:created xsi:type="dcterms:W3CDTF">2015-01-26T05:47:18Z</dcterms:created>
  <dcterms:modified xsi:type="dcterms:W3CDTF">2021-04-09T05:44:29Z</dcterms:modified>
</cp:coreProperties>
</file>