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6" r:id="rId2"/>
    <p:sldId id="260" r:id="rId3"/>
    <p:sldId id="257" r:id="rId4"/>
    <p:sldId id="256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64" r:id="rId17"/>
    <p:sldId id="272" r:id="rId18"/>
    <p:sldId id="273" r:id="rId19"/>
    <p:sldId id="274" r:id="rId20"/>
    <p:sldId id="27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0C584-0A87-4C63-BC57-DB405DB1814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5FBE4-1FD4-4D9F-A088-CB58FAAFE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5461D-C187-4899-8984-974BF3244026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43D1C-3183-4ECB-A314-39D65A67A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5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685800" cy="5715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8458200" y="5143500"/>
            <a:ext cx="685800" cy="5715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515350" y="-57150"/>
            <a:ext cx="571500" cy="685800"/>
          </a:xfrm>
          <a:prstGeom prst="halfFram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57151" y="5086350"/>
            <a:ext cx="571500" cy="685800"/>
          </a:xfrm>
          <a:prstGeom prst="halfFram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67000" y="5573316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মোঃআতাউর </a:t>
            </a:r>
            <a:r>
              <a:rPr lang="bn-BD" sz="1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রহমান,আজমিরীগঞ্জ,হবিগঞ্জ</a:t>
            </a:r>
            <a:r>
              <a:rPr lang="bn-BD" sz="9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0"/>
            <a:ext cx="8839200" cy="5791200"/>
            <a:chOff x="152400" y="0"/>
            <a:chExt cx="8839200" cy="5791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8839200" cy="5791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85800" y="3771900"/>
              <a:ext cx="419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/>
                <a:t>সবাইকে</a:t>
              </a:r>
              <a:r>
                <a:rPr lang="en-US" sz="6000" dirty="0" smtClean="0"/>
                <a:t> </a:t>
              </a:r>
              <a:r>
                <a:rPr lang="en-US" sz="6000" dirty="0" err="1" smtClean="0"/>
                <a:t>স্বাগতম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3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2"/>
          <a:stretch/>
        </p:blipFill>
        <p:spPr>
          <a:xfrm>
            <a:off x="1122548" y="2730500"/>
            <a:ext cx="3297053" cy="1841500"/>
          </a:xfrm>
          <a:prstGeom prst="round2DiagRect">
            <a:avLst>
              <a:gd name="adj1" fmla="val 20189"/>
              <a:gd name="adj2" fmla="val 0"/>
            </a:avLst>
          </a:prstGeom>
          <a:ln w="28575" cap="sq">
            <a:solidFill>
              <a:srgbClr val="7030A0"/>
            </a:solidFill>
            <a:prstDash val="solid"/>
            <a:miter lim="800000"/>
          </a:ln>
          <a:effectLst/>
        </p:spPr>
      </p:pic>
      <p:pic>
        <p:nvPicPr>
          <p:cNvPr id="3" name="Picture 2" descr="C:\Users\ATAUR\Desktop\KRISHI\lll.jp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 r="4545"/>
          <a:stretch>
            <a:fillRect/>
          </a:stretch>
        </p:blipFill>
        <p:spPr bwMode="auto">
          <a:xfrm>
            <a:off x="4724400" y="678962"/>
            <a:ext cx="3200400" cy="1934308"/>
          </a:xfrm>
          <a:prstGeom prst="round2DiagRect">
            <a:avLst>
              <a:gd name="adj1" fmla="val 19182"/>
              <a:gd name="adj2" fmla="val 0"/>
            </a:avLst>
          </a:prstGeom>
          <a:noFill/>
          <a:ln w="28575">
            <a:solidFill>
              <a:srgbClr val="7030A0"/>
            </a:solidFill>
          </a:ln>
        </p:spPr>
      </p:pic>
      <p:pic>
        <p:nvPicPr>
          <p:cNvPr id="4" name="Picture 3" descr="C:\Users\ATAUR\Desktop\lonc.jp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1143000" y="698500"/>
            <a:ext cx="3264569" cy="1905000"/>
          </a:xfrm>
          <a:prstGeom prst="round2DiagRect">
            <a:avLst>
              <a:gd name="adj1" fmla="val 0"/>
              <a:gd name="adj2" fmla="val 19149"/>
            </a:avLst>
          </a:prstGeom>
          <a:noFill/>
          <a:ln w="28575">
            <a:solidFill>
              <a:srgbClr val="7030A0"/>
            </a:solidFill>
          </a:ln>
        </p:spPr>
      </p:pic>
      <p:pic>
        <p:nvPicPr>
          <p:cNvPr id="5" name="Picture 4" descr="Train.jpg"/>
          <p:cNvPicPr>
            <a:picLocks noChangeAspect="1"/>
          </p:cNvPicPr>
          <p:nvPr/>
        </p:nvPicPr>
        <p:blipFill>
          <a:blip r:embed="rId5" cstate="print">
            <a:lum bright="14000"/>
          </a:blip>
          <a:srcRect r="2363"/>
          <a:stretch>
            <a:fillRect/>
          </a:stretch>
        </p:blipFill>
        <p:spPr>
          <a:xfrm>
            <a:off x="4724401" y="2730500"/>
            <a:ext cx="3148913" cy="1841500"/>
          </a:xfrm>
          <a:prstGeom prst="round2DiagRect">
            <a:avLst>
              <a:gd name="adj1" fmla="val 0"/>
              <a:gd name="adj2" fmla="val 10125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rgbClr val="7030A0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186780"/>
            <a:ext cx="41148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826000"/>
            <a:ext cx="74676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চলাচল এবং মালামাল পরিবহনে এ ধরনের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4198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লঞ্চ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134198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জাহাজ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343748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রেলগাড়ি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429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ট্রাক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834483"/>
            <a:ext cx="746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এসব প্রযুক্তি ব্যবহার করি কেন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6780"/>
            <a:ext cx="41148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335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কাস্তে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Class-3 Bangla picture\ka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89000"/>
            <a:ext cx="2514600" cy="1594403"/>
          </a:xfrm>
          <a:prstGeom prst="round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5" name="Picture 4" descr="hoe.jpg"/>
          <p:cNvPicPr>
            <a:picLocks noChangeAspect="1"/>
          </p:cNvPicPr>
          <p:nvPr/>
        </p:nvPicPr>
        <p:blipFill>
          <a:blip r:embed="rId3" cstate="print"/>
          <a:srcRect t="6526"/>
          <a:stretch>
            <a:fillRect/>
          </a:stretch>
        </p:blipFill>
        <p:spPr>
          <a:xfrm>
            <a:off x="4766914" y="825500"/>
            <a:ext cx="2319686" cy="1651001"/>
          </a:xfrm>
          <a:prstGeom prst="roundRect">
            <a:avLst/>
          </a:prstGeom>
          <a:ln w="28575">
            <a:solidFill>
              <a:srgbClr val="00B0F0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62800" y="139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কোদাল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f-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981200" y="2730500"/>
            <a:ext cx="2514600" cy="1667847"/>
          </a:xfrm>
          <a:prstGeom prst="round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8" name="Picture 7" descr="imagesCAB9NQ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730500"/>
            <a:ext cx="2514600" cy="1684617"/>
          </a:xfrm>
          <a:prstGeom prst="roundRect">
            <a:avLst/>
          </a:prstGeom>
          <a:ln w="190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7239000" y="332268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রোপন যন্ত্র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429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ট্রাক্টর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770983"/>
            <a:ext cx="746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কাজে এসব প্রযুক্তি ব্যবহার করি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762500"/>
            <a:ext cx="746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কৃষিকাজে আমরা এসব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/>
      <p:bldP spid="10" grpId="0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02" y="344634"/>
            <a:ext cx="3496398" cy="200486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1"/>
          <a:stretch/>
        </p:blipFill>
        <p:spPr>
          <a:xfrm>
            <a:off x="4800600" y="342900"/>
            <a:ext cx="3238238" cy="2006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4024"/>
          <a:stretch/>
        </p:blipFill>
        <p:spPr>
          <a:xfrm>
            <a:off x="4810261" y="2491518"/>
            <a:ext cx="3343139" cy="211858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287"/>
            <a:ext cx="3581401" cy="209581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5024983"/>
            <a:ext cx="70104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হাস-মুরগি,গরু-ছাগল পালন কৃষি প্রযুক্তি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Desktop\New folder\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1"/>
            <a:ext cx="3886200" cy="1925294"/>
          </a:xfrm>
          <a:prstGeom prst="snip2Diag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2050" name="Picture 2" descr="C:\Users\ATAUR\Desktop\New folder\mc1.jp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4800600" y="571500"/>
            <a:ext cx="3620851" cy="1905000"/>
          </a:xfrm>
          <a:prstGeom prst="snip2DiagRect">
            <a:avLst>
              <a:gd name="adj1" fmla="val 18228"/>
              <a:gd name="adj2" fmla="val 0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3000" y="2675483"/>
            <a:ext cx="685800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 ব্যবহার করে মাছ চাষও করা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373983"/>
            <a:ext cx="685800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 আমাদের জীবনের সঙ্গে ঘনিষ্টভাবে জড়িত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262983"/>
            <a:ext cx="685800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 আমাদের জীবনযাত্রাকে আরামদায়ক ও নিরাপদ করে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1" y="1079500"/>
            <a:ext cx="3498593" cy="20015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47800" y="571501"/>
            <a:ext cx="6172200" cy="82549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38500"/>
            <a:ext cx="8382000" cy="584775"/>
          </a:xfrm>
          <a:prstGeom prst="rect">
            <a:avLst/>
          </a:prstGeom>
          <a:noFill/>
          <a:ln>
            <a:solidFill>
              <a:srgbClr val="1008B8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প্রাথমিক বিজ্ঞান বইয়ের ৬৩ ও ৬৪ পৃষ্টা খুলে নিরবে পড়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08000"/>
            <a:ext cx="2362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83483"/>
            <a:ext cx="23622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99483"/>
            <a:ext cx="23622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183483"/>
            <a:ext cx="5410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টি কৃষি প্রযুক্তির নাম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191000"/>
            <a:ext cx="5410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টি যাতায়াত প্রযুক্তির নাম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sit_software_train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17500"/>
            <a:ext cx="2819400" cy="196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87500"/>
            <a:ext cx="845820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জীবনে প্রযুক্তির ব্যবহার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59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0" y="2159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40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2540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921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921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302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3302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683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3683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4064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4064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508000"/>
            <a:ext cx="2057400" cy="523220"/>
          </a:xfrm>
          <a:prstGeom prst="homePlate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:\School\IMG_20141029_141620.jpg"/>
          <p:cNvPicPr>
            <a:picLocks noChangeAspect="1" noChangeArrowheads="1"/>
          </p:cNvPicPr>
          <p:nvPr/>
        </p:nvPicPr>
        <p:blipFill>
          <a:blip r:embed="rId3" cstate="print"/>
          <a:srcRect t="28643" b="6533"/>
          <a:stretch>
            <a:fillRect/>
          </a:stretch>
        </p:blipFill>
        <p:spPr bwMode="auto">
          <a:xfrm>
            <a:off x="3810000" y="190500"/>
            <a:ext cx="1828800" cy="1317226"/>
          </a:xfrm>
          <a:prstGeom prst="roundRect">
            <a:avLst>
              <a:gd name="adj" fmla="val 23160"/>
            </a:avLst>
          </a:prstGeom>
          <a:noFill/>
          <a:ln w="28575">
            <a:solidFill>
              <a:srgbClr val="00B0F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81000" y="2095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নাম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2095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কাজে ব্যবহার করা হয়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476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কলম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2476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সাহায্যে আমরা লিখি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635500"/>
            <a:ext cx="84582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সহপাঠীর সাথে আলোচনা করে ছকটি লেখ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89000"/>
            <a:ext cx="3048000" cy="1079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81800" y="127000"/>
            <a:ext cx="1676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2483"/>
            <a:ext cx="3962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967177"/>
            <a:ext cx="8382000" cy="1323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824177"/>
            <a:ext cx="8382000" cy="132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030677"/>
            <a:ext cx="8382000" cy="132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889000"/>
            <a:ext cx="8382000" cy="1323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0955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প্রযুক্তি হতে পারে একটি-----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6035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(ক) ঘর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6035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যন্ত্র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246983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বাজার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246983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বিদ্যালয়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2705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818483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জমি চাষ করতে কোন প্রযুক্তিটি ব্যবহার করা হয়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4326483"/>
            <a:ext cx="2286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(ক) সাইকেল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326483"/>
            <a:ext cx="222584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(খ) নৌকা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61483"/>
            <a:ext cx="2286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ট্রাক্টর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961483"/>
            <a:ext cx="222584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(ঘ) শাবল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1168598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1029246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1029246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25500"/>
            <a:ext cx="3048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8983"/>
            <a:ext cx="3962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4048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নিচের কোনটি যাতায়াত প্রযুক্তি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967177"/>
            <a:ext cx="8382000" cy="1323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762000"/>
            <a:ext cx="8382000" cy="132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2030677"/>
            <a:ext cx="8382000" cy="132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825500"/>
            <a:ext cx="8382000" cy="1323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2603500"/>
            <a:ext cx="2362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(ক) শাবল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603500"/>
            <a:ext cx="2362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কাস্তে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246983"/>
            <a:ext cx="2362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লাঙ্গল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246983"/>
            <a:ext cx="2362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(ঘ) বাস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83068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(৪) নিচের কোনটিকে তুমি শিক্ষা প্রযুক্তি বলবে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5024983"/>
            <a:ext cx="243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কম্পিউটার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4381500"/>
            <a:ext cx="243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ক্যামেরা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5024983"/>
            <a:ext cx="243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ভ্যান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4381500"/>
            <a:ext cx="24003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(ক) হেলিকপ্টার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1029246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1016001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477557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TAUR\Desktop\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662005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RAN_squirrel_helicopter_at_melb_GP_08.jpg"/>
          <p:cNvPicPr>
            <a:picLocks noChangeAspect="1"/>
          </p:cNvPicPr>
          <p:nvPr/>
        </p:nvPicPr>
        <p:blipFill>
          <a:blip r:embed="rId3" cstate="print"/>
          <a:srcRect l="4706" t="6667" r="23529"/>
          <a:stretch>
            <a:fillRect/>
          </a:stretch>
        </p:blipFill>
        <p:spPr>
          <a:xfrm>
            <a:off x="5410200" y="1079501"/>
            <a:ext cx="3553096" cy="1777999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DEMU Train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349500"/>
            <a:ext cx="3581400" cy="200775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4508501"/>
            <a:ext cx="5943600" cy="95410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যাতায়াত প্রযুক্তিকে কয় ভাগে ভাগ করা হয়েছে ? প্রত্যেক ভাগের ৩ টি করে নাম লিখ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429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1450" y="807303"/>
            <a:ext cx="8743951" cy="4817141"/>
            <a:chOff x="171450" y="807303"/>
            <a:chExt cx="8743951" cy="4817141"/>
          </a:xfrm>
        </p:grpSpPr>
        <p:sp>
          <p:nvSpPr>
            <p:cNvPr id="9" name="TextBox 8"/>
            <p:cNvSpPr txBox="1"/>
            <p:nvPr/>
          </p:nvSpPr>
          <p:spPr>
            <a:xfrm>
              <a:off x="3733800" y="807303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200EA2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8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450" y="3302000"/>
              <a:ext cx="3943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দিব্যেন্দু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পাল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1" y="3683000"/>
              <a:ext cx="35147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বারোমাসা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স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কোটচাঁদপুর,ঝিনাইদহ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। 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27320" y="3808562"/>
              <a:ext cx="368808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প্রাথমিক বিজ্ঞান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৩য় শ্রেণি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অধ্যায়ঃ দশ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C:\Users\ATAUR RAHMAN\Desktop\KHADDO 3\IMG_20150606_085535.jpg"/>
            <p:cNvPicPr>
              <a:picLocks noChangeAspect="1" noChangeArrowheads="1"/>
            </p:cNvPicPr>
            <p:nvPr/>
          </p:nvPicPr>
          <p:blipFill>
            <a:blip r:embed="rId2" cstate="print"/>
            <a:srcRect l="2593" t="7778" r="7037"/>
            <a:stretch>
              <a:fillRect/>
            </a:stretch>
          </p:blipFill>
          <p:spPr bwMode="auto">
            <a:xfrm>
              <a:off x="6429008" y="1968500"/>
              <a:ext cx="1648193" cy="1778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635" y="1812295"/>
              <a:ext cx="1333500" cy="13335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326" y="1700362"/>
              <a:ext cx="1477914" cy="32427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419100"/>
            <a:ext cx="6553200" cy="4953000"/>
            <a:chOff x="1066800" y="419100"/>
            <a:chExt cx="6553200" cy="4953000"/>
          </a:xfrm>
        </p:grpSpPr>
        <p:sp>
          <p:nvSpPr>
            <p:cNvPr id="2" name="Rectangle 1"/>
            <p:cNvSpPr/>
            <p:nvPr/>
          </p:nvSpPr>
          <p:spPr>
            <a:xfrm>
              <a:off x="1066800" y="419100"/>
              <a:ext cx="655320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dirty="0" err="1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96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96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 </a:t>
              </a:r>
              <a:r>
                <a:rPr lang="en-US" sz="96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1333500"/>
              <a:ext cx="5105400" cy="4038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AUR\Desktop\New folder\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825500"/>
            <a:ext cx="2743200" cy="15157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028" name="Picture 4" descr="C:\Users\ATAUR\Desktop\New folder\ll.jpg"/>
          <p:cNvPicPr>
            <a:picLocks noChangeAspect="1" noChangeArrowheads="1"/>
          </p:cNvPicPr>
          <p:nvPr/>
        </p:nvPicPr>
        <p:blipFill>
          <a:blip r:embed="rId3" cstate="print"/>
          <a:srcRect l="10319" r="8333"/>
          <a:stretch>
            <a:fillRect/>
          </a:stretch>
        </p:blipFill>
        <p:spPr bwMode="auto">
          <a:xfrm>
            <a:off x="5029200" y="2413001"/>
            <a:ext cx="3733800" cy="20955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5400" y="4699000"/>
            <a:ext cx="6934200" cy="5232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লেখার সময় আমরা পেন্সিল অথবা কলম ব্যবহার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624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>
          <a:xfrm>
            <a:off x="457200" y="2413000"/>
            <a:ext cx="3743196" cy="207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LL DOCUMENTS BY MODEL TEACHERS\Dilruba\My-All\DILRUBA\animation\ani\image_27_4054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13793"/>
          <a:stretch>
            <a:fillRect/>
          </a:stretch>
        </p:blipFill>
        <p:spPr bwMode="auto">
          <a:xfrm>
            <a:off x="4800600" y="616155"/>
            <a:ext cx="3733800" cy="2495346"/>
          </a:xfrm>
          <a:prstGeom prst="round2DiagRect">
            <a:avLst>
              <a:gd name="adj1" fmla="val 20146"/>
              <a:gd name="adj2" fmla="val 0"/>
            </a:avLst>
          </a:prstGeom>
          <a:noFill/>
          <a:ln w="38100">
            <a:solidFill>
              <a:schemeClr val="tx1"/>
            </a:solidFill>
          </a:ln>
          <a:effectLst/>
        </p:spPr>
      </p:pic>
      <p:pic>
        <p:nvPicPr>
          <p:cNvPr id="4" name="Picture 3" descr="tf-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85800" y="635000"/>
            <a:ext cx="3733801" cy="2476500"/>
          </a:xfrm>
          <a:prstGeom prst="round2DiagRect">
            <a:avLst>
              <a:gd name="adj1" fmla="val 0"/>
              <a:gd name="adj2" fmla="val 17916"/>
            </a:avLst>
          </a:prstGeom>
          <a:ln w="3810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1989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46983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জমি চাষ করার জন্য ট্রাক্টর ব্যবহার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81983"/>
            <a:ext cx="86106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চিত্রগুলোতে যে সব জিনিস দেখানো হয়েছে সেগুলো সবই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7625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যদি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সঙ্গে পরিচিত হতে চাই তাহলে কী বলতে হবে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09615"/>
            <a:ext cx="7239000" cy="10156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58000" r="42000"/>
            </a:stretch>
          </a:blipFill>
          <a:ln w="28575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sz="6000" dirty="0" smtClean="0">
                <a:ln w="1270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bn-BD" sz="6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পরিচয়      </a:t>
            </a:r>
            <a:endParaRPr lang="en-US" sz="60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858391"/>
            <a:ext cx="7162800" cy="64633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878188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 কী তা বলতে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830688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কাজে প্রযুক্তির ব্যবহার বর্ণনা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30154"/>
            <a:ext cx="29718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7168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762000" y="2667000"/>
            <a:ext cx="7543800" cy="2095500"/>
          </a:xfrm>
          <a:prstGeom prst="frame">
            <a:avLst>
              <a:gd name="adj1" fmla="val 1052"/>
            </a:avLst>
          </a:prstGeom>
          <a:blipFill>
            <a:blip r:embed="rId2" cstate="print"/>
            <a:tile tx="0" ty="0" sx="100000" sy="100000" flip="none" algn="tl"/>
          </a:blipFill>
          <a:ln w="190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2921000"/>
            <a:ext cx="381000" cy="3810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2000" y="3873500"/>
            <a:ext cx="381000" cy="3810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6"/>
          <a:stretch>
            <a:fillRect/>
          </a:stretch>
        </p:blipFill>
        <p:spPr>
          <a:xfrm>
            <a:off x="4038600" y="825500"/>
            <a:ext cx="2209800" cy="1404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</p:spPr>
      </p:pic>
      <p:pic>
        <p:nvPicPr>
          <p:cNvPr id="2050" name="Picture 2" descr="E:\PICTURE\WON PICTURE\IMG_20160802_095138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 t="13115"/>
          <a:stretch>
            <a:fillRect/>
          </a:stretch>
        </p:blipFill>
        <p:spPr bwMode="auto">
          <a:xfrm>
            <a:off x="228600" y="825500"/>
            <a:ext cx="3657600" cy="3531016"/>
          </a:xfrm>
          <a:prstGeom prst="roundRect">
            <a:avLst>
              <a:gd name="adj" fmla="val 4642"/>
            </a:avLst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262483"/>
            <a:ext cx="4114800" cy="5232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024983"/>
            <a:ext cx="845820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শ্রেণিকক্ষে শিক্ষক ব্ল্যাকবোর্ড, চক ও অন্যান্য যন্ত্রপাতি ব্যবহার 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2917"/>
          <a:stretch>
            <a:fillRect/>
          </a:stretch>
        </p:blipFill>
        <p:spPr>
          <a:xfrm>
            <a:off x="6324600" y="825500"/>
            <a:ext cx="2514600" cy="1408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49500"/>
            <a:ext cx="4789714" cy="2540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TAUR\Desktop\New folder\cc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1018244" y="825500"/>
            <a:ext cx="3629956" cy="201297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/>
          <a:stretch/>
        </p:blipFill>
        <p:spPr>
          <a:xfrm>
            <a:off x="4780860" y="825500"/>
            <a:ext cx="3448740" cy="1986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190500"/>
            <a:ext cx="4114800" cy="5232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75000"/>
            <a:ext cx="845820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এক জায়গা থেকে অন্য জায়গায় যেতে বিভিন্ন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46501"/>
            <a:ext cx="8458200" cy="95410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হতে পারে একটি যন্ত্র , একটি হাতিয়ার বা কোনো পদ্ধতি যা আমাদের কাজে লাগে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699000"/>
            <a:ext cx="899160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কাজকে সহজে ,তাড়াতাড়ি এবং ভালোভাবে করতে সাহায্য করে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18126"/>
          <a:stretch/>
        </p:blipFill>
        <p:spPr>
          <a:xfrm>
            <a:off x="609600" y="571500"/>
            <a:ext cx="4038600" cy="174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3644" b="1602"/>
          <a:stretch/>
        </p:blipFill>
        <p:spPr>
          <a:xfrm>
            <a:off x="5328557" y="2819476"/>
            <a:ext cx="3170499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TAUR\Desktop\g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714" y="573398"/>
            <a:ext cx="3151687" cy="173364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6" name="Picture 5" descr="MTC_orange_line_bus.jpg"/>
          <p:cNvPicPr>
            <a:picLocks noChangeAspect="1"/>
          </p:cNvPicPr>
          <p:nvPr/>
        </p:nvPicPr>
        <p:blipFill>
          <a:blip r:embed="rId5" cstate="print"/>
          <a:srcRect l="2075" t="3855"/>
          <a:stretch>
            <a:fillRect/>
          </a:stretch>
        </p:blipFill>
        <p:spPr>
          <a:xfrm>
            <a:off x="609600" y="2794000"/>
            <a:ext cx="4033156" cy="16764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27000"/>
            <a:ext cx="41148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3495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সাইকেল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3495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085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5085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উড়োজাহাজ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961483"/>
            <a:ext cx="746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দ্রুত চলাচলের জন্য এসব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961483"/>
            <a:ext cx="746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এসব প্রযুক্তি ব্যবহার করি কেন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521</Words>
  <Application>Microsoft Office PowerPoint</Application>
  <PresentationFormat>On-screen Show (16:10)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ABID</dc:creator>
  <cp:lastModifiedBy>Bindu</cp:lastModifiedBy>
  <cp:revision>176</cp:revision>
  <dcterms:created xsi:type="dcterms:W3CDTF">2006-08-16T00:00:00Z</dcterms:created>
  <dcterms:modified xsi:type="dcterms:W3CDTF">2021-04-09T01:48:23Z</dcterms:modified>
</cp:coreProperties>
</file>