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8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9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0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1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2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40" r:id="rId3"/>
    <p:sldMasterId id="2147484014" r:id="rId4"/>
    <p:sldMasterId id="2147484026" r:id="rId5"/>
    <p:sldMasterId id="2147484044" r:id="rId6"/>
    <p:sldMasterId id="2147484062" r:id="rId7"/>
    <p:sldMasterId id="2147484086" r:id="rId8"/>
    <p:sldMasterId id="2147484128" r:id="rId9"/>
    <p:sldMasterId id="2147484152" r:id="rId10"/>
    <p:sldMasterId id="2147484164" r:id="rId11"/>
    <p:sldMasterId id="2147484176" r:id="rId12"/>
    <p:sldMasterId id="2147484188" r:id="rId13"/>
  </p:sldMasterIdLst>
  <p:sldIdLst>
    <p:sldId id="256" r:id="rId14"/>
    <p:sldId id="257" r:id="rId15"/>
    <p:sldId id="258" r:id="rId16"/>
    <p:sldId id="259" r:id="rId17"/>
    <p:sldId id="261" r:id="rId18"/>
    <p:sldId id="282" r:id="rId19"/>
    <p:sldId id="264" r:id="rId20"/>
    <p:sldId id="269" r:id="rId21"/>
    <p:sldId id="290" r:id="rId22"/>
    <p:sldId id="283" r:id="rId23"/>
    <p:sldId id="291" r:id="rId24"/>
    <p:sldId id="281" r:id="rId25"/>
    <p:sldId id="284" r:id="rId26"/>
    <p:sldId id="285" r:id="rId27"/>
    <p:sldId id="287" r:id="rId28"/>
    <p:sldId id="286" r:id="rId29"/>
    <p:sldId id="292" r:id="rId30"/>
    <p:sldId id="293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 snapToGrid="0">
      <p:cViewPr varScale="1">
        <p:scale>
          <a:sx n="62" d="100"/>
          <a:sy n="62" d="100"/>
        </p:scale>
        <p:origin x="8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1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22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412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446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901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48109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975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64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230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24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373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115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9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96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365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719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084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69514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93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186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422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1365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8592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54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849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679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8562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821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578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9951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467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528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215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1724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73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559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8314206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6017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11818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3542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7168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6210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2596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487889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301317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66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0991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8491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C8B7-4788-430F-8951-9D2FD02D8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B570FE-7216-4797-9C99-BE6742824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53A83-21C0-4411-AE62-9A0A83E9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F361A-8287-41D9-B1FC-78A7479DC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A4ABB-44DF-4D6D-ABB2-10D4AF32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4199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B41E-56B3-47D9-8060-2FBDD782C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4F11E-B6F7-4165-BB4F-F9F5ABD0F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A8A7D-E359-4B95-90E5-E1CAFCA2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DF360-0C17-4383-B4E5-DEC62F476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B1CB9-C1C0-46B0-BF27-F8710ED2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6627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E50C9-89F9-448C-8F2F-163417878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B5F6E-00D7-47B2-885C-70BCB40EB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FBBAC-E940-4F4E-94BF-A25821C62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4AC51-77FA-4477-8B12-F906C72BC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EFF60-49BF-4953-8767-5D5CFBE0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6057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8DAB5-BEBB-43F5-8AAA-53340878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1FBE6-90FB-49CC-8461-5D0ED0D81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7C730-FBAD-4563-8887-BD00FAB65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96742-30E8-44E1-A157-E3464BD03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D4320-74DC-4538-BBDB-B53CD3BE3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ABE79-B3BC-403C-8A25-DE0EF482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4640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6AD0E-B46B-463E-942B-96E185B4C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A5AEA-28D4-476C-9938-C58F5AAB6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2F3BC-CBAA-4CF2-AFB6-3CBCA8B8A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472B9-0965-403F-B782-E9516EAB00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5F3BA5-5B65-4EA6-B5BD-564C73E65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8342B8-6C9B-4285-8362-564434A6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104303-0A3A-4DF3-BDD3-14C9122E6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0C9402-DBDF-4ECD-83E9-1DF703B41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689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2E16D-C453-41F2-89C7-E0A8BA8C6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D4A99A-23BB-4B63-B444-BCB85FEF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51C6C-2A13-4685-9006-63DEA565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BCC4C-E386-4C6F-822C-0FE8AAFCF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7361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E8D264-80FA-4131-AEA6-E0D55931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4B659F-68C2-4507-AA63-D3A439BB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E7E3A-B255-4A5C-BF5B-71684BD21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015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9D16F-BBF7-47AA-89D5-93E2A5346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55A6F-5B0A-438F-A0E5-8FF51EA95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1A7E9-939C-4EFD-99D5-443D627C0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707F1-B5AA-4629-BA5B-9044503B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60072-0367-4D3C-8FC8-857FE3799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BD9B9-7A63-4569-880D-4F068D39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2255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E4472-A70F-4CE8-BE1E-A40703B65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F29C31-86BA-43DF-8634-225D0DA3D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97F1D-9373-43BD-86B3-1A23B03AB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3B4CB-06F6-46D8-966F-413A38195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FC2AE-4630-4BE9-8FD1-20F922708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44D1E-A7AB-49CB-B489-CC2B26570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70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181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66516-1D83-4406-AB52-991870A39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EFF38-0D84-4335-A307-FBE8CEBA7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7C370-717D-4DC0-AEC5-104C48F85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F1800-E0E2-4909-AB10-2E593C45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2666A-33C4-4128-9F47-DD40F915C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845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960F07-8174-4745-AE82-576CADC14D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6359C9-DE33-4040-82E1-EB79FD264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023B7-08A6-4785-854E-E079FCC5F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46302-EB40-4E0A-A7AD-E206458C6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2303F-5779-426A-AE7B-29F1758C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625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3966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37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3841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1230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0148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0564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3956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88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859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8387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0561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3630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10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663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47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235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5510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2905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65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8244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241505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033504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9297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3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18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56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36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09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79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1153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97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9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55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9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5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2744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52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00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87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92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133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20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39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260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104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5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563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880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422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071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979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790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082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6907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932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4952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54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749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064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7272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908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086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356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0433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0261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498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208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7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268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640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347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545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445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23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075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990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903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670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9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878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542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558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799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981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1063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482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4480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7539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3401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615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011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857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6108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043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914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8167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9408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804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4921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9342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52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876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9199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799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249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5258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195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767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869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283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546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6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19" Type="http://schemas.openxmlformats.org/officeDocument/2006/relationships/image" Target="../media/image15.jpg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69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680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15BF6D-CF05-4A4C-AE6E-6134A3956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5CF4E-8EBD-4A48-8680-A01CCDBB2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ECCCD-E7E3-4FD2-BC1B-E5135B0F6E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0B068-2029-431E-8BED-DA438D83B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48599-F4A6-4527-AAE7-ABB1F87A6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9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470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1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39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61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2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0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  <p:sldLayoutId id="2147484060" r:id="rId16"/>
    <p:sldLayoutId id="21474840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9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6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8" r:id="rId12"/>
    <p:sldLayoutId id="2147484099" r:id="rId13"/>
    <p:sldLayoutId id="2147484100" r:id="rId14"/>
    <p:sldLayoutId id="2147484101" r:id="rId15"/>
    <p:sldLayoutId id="2147484102" r:id="rId16"/>
    <p:sldLayoutId id="21474841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4269071-5E77-45D3-AC14-B3CD2D82E9A6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EB64CAA-2F53-4744-914A-A535347D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4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46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46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42BA63-283C-4F29-9E14-45FB7843BF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3"/>
          <a:stretch/>
        </p:blipFill>
        <p:spPr>
          <a:xfrm>
            <a:off x="-15498" y="0"/>
            <a:ext cx="12191999" cy="632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0ADED5-93DB-40DC-8B03-A8AC0DF1C79A}"/>
              </a:ext>
            </a:extLst>
          </p:cNvPr>
          <p:cNvSpPr/>
          <p:nvPr/>
        </p:nvSpPr>
        <p:spPr>
          <a:xfrm>
            <a:off x="2644163" y="866448"/>
            <a:ext cx="5734373" cy="619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অব্যবসায়ী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উৎসসমূহ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6190E0-4784-4EC4-AFDA-60B314349938}"/>
              </a:ext>
            </a:extLst>
          </p:cNvPr>
          <p:cNvSpPr txBox="1"/>
          <p:nvPr/>
        </p:nvSpPr>
        <p:spPr>
          <a:xfrm>
            <a:off x="2306297" y="1980206"/>
            <a:ext cx="200888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অনুদান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F58DFA-E011-4A2C-907C-3D88B61AB787}"/>
              </a:ext>
            </a:extLst>
          </p:cNvPr>
          <p:cNvSpPr txBox="1"/>
          <p:nvPr/>
        </p:nvSpPr>
        <p:spPr>
          <a:xfrm>
            <a:off x="2293747" y="2837518"/>
            <a:ext cx="273504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উইলকৃত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ধনদৌলত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CE41D3-66A8-4302-A8AD-3601198D5721}"/>
              </a:ext>
            </a:extLst>
          </p:cNvPr>
          <p:cNvSpPr txBox="1"/>
          <p:nvPr/>
        </p:nvSpPr>
        <p:spPr>
          <a:xfrm>
            <a:off x="2293747" y="3593068"/>
            <a:ext cx="70083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347247-A945-4DAA-8D0D-CB880BE190D7}"/>
              </a:ext>
            </a:extLst>
          </p:cNvPr>
          <p:cNvSpPr txBox="1"/>
          <p:nvPr/>
        </p:nvSpPr>
        <p:spPr>
          <a:xfrm>
            <a:off x="2293747" y="4403886"/>
            <a:ext cx="285206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আজীবন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86384B-5D12-472A-8DAB-4B5965EB3E13}"/>
              </a:ext>
            </a:extLst>
          </p:cNvPr>
          <p:cNvSpPr txBox="1"/>
          <p:nvPr/>
        </p:nvSpPr>
        <p:spPr>
          <a:xfrm>
            <a:off x="2293747" y="5188347"/>
            <a:ext cx="117532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EF9AD7-8F5A-4EB7-9AAD-A25CE1E4E2BC}"/>
              </a:ext>
            </a:extLst>
          </p:cNvPr>
          <p:cNvSpPr txBox="1"/>
          <p:nvPr/>
        </p:nvSpPr>
        <p:spPr>
          <a:xfrm>
            <a:off x="2293747" y="5972808"/>
            <a:ext cx="163217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646356-D96A-439D-97C5-EDC37BE5788E}"/>
              </a:ext>
            </a:extLst>
          </p:cNvPr>
          <p:cNvSpPr txBox="1"/>
          <p:nvPr/>
        </p:nvSpPr>
        <p:spPr>
          <a:xfrm>
            <a:off x="7302154" y="1980206"/>
            <a:ext cx="166103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হলঘর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C464B1-C36B-40B6-A2D0-71A0513F9990}"/>
              </a:ext>
            </a:extLst>
          </p:cNvPr>
          <p:cNvSpPr txBox="1"/>
          <p:nvPr/>
        </p:nvSpPr>
        <p:spPr>
          <a:xfrm>
            <a:off x="7322687" y="2831655"/>
            <a:ext cx="133722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E6096B-AEC1-4939-A4DF-49009D642B55}"/>
              </a:ext>
            </a:extLst>
          </p:cNvPr>
          <p:cNvSpPr txBox="1"/>
          <p:nvPr/>
        </p:nvSpPr>
        <p:spPr>
          <a:xfrm>
            <a:off x="7302154" y="3587586"/>
            <a:ext cx="347082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নাট্যানুষ্ঠানের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CBD65E-1FCE-4026-B140-2C04B7EC20CC}"/>
              </a:ext>
            </a:extLst>
          </p:cNvPr>
          <p:cNvSpPr txBox="1"/>
          <p:nvPr/>
        </p:nvSpPr>
        <p:spPr>
          <a:xfrm>
            <a:off x="7302154" y="4403886"/>
            <a:ext cx="334418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ম্যাগাজিনে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3E1B33-1718-447E-A341-DF794AA769B9}"/>
              </a:ext>
            </a:extLst>
          </p:cNvPr>
          <p:cNvSpPr txBox="1"/>
          <p:nvPr/>
        </p:nvSpPr>
        <p:spPr>
          <a:xfrm>
            <a:off x="7302154" y="5188346"/>
            <a:ext cx="189346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আপ্যায়ন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75A37A-E531-44E9-9167-E266D5243D1B}"/>
              </a:ext>
            </a:extLst>
          </p:cNvPr>
          <p:cNvSpPr txBox="1"/>
          <p:nvPr/>
        </p:nvSpPr>
        <p:spPr>
          <a:xfrm>
            <a:off x="7322687" y="5972806"/>
            <a:ext cx="153439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বিবিধ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C2DB3D-5B35-48DE-8BFE-5165A41B2429}"/>
              </a:ext>
            </a:extLst>
          </p:cNvPr>
          <p:cNvGrpSpPr/>
          <p:nvPr/>
        </p:nvGrpSpPr>
        <p:grpSpPr>
          <a:xfrm>
            <a:off x="1274534" y="1992106"/>
            <a:ext cx="927223" cy="4513306"/>
            <a:chOff x="1274534" y="2162584"/>
            <a:chExt cx="927223" cy="4513306"/>
          </a:xfrm>
          <a:solidFill>
            <a:srgbClr val="00B050"/>
          </a:solidFill>
        </p:grpSpPr>
        <p:sp>
          <p:nvSpPr>
            <p:cNvPr id="16" name="Cylinder 15">
              <a:extLst>
                <a:ext uri="{FF2B5EF4-FFF2-40B4-BE49-F238E27FC236}">
                  <a16:creationId xmlns:a16="http://schemas.microsoft.com/office/drawing/2014/main" id="{5CBD47F3-F405-4D62-8DFD-C8962580E781}"/>
                </a:ext>
              </a:extLst>
            </p:cNvPr>
            <p:cNvSpPr/>
            <p:nvPr/>
          </p:nvSpPr>
          <p:spPr>
            <a:xfrm>
              <a:off x="1274534" y="2271070"/>
              <a:ext cx="271128" cy="4300211"/>
            </a:xfrm>
            <a:prstGeom prst="can">
              <a:avLst>
                <a:gd name="adj" fmla="val 26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623083E2-8642-436D-B468-33F0E0AB3748}"/>
                </a:ext>
              </a:extLst>
            </p:cNvPr>
            <p:cNvSpPr/>
            <p:nvPr/>
          </p:nvSpPr>
          <p:spPr>
            <a:xfrm>
              <a:off x="1532519" y="2162584"/>
              <a:ext cx="656095" cy="453032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C0E8DFF7-462F-40C2-A26E-AC11B13186A7}"/>
                </a:ext>
              </a:extLst>
            </p:cNvPr>
            <p:cNvSpPr/>
            <p:nvPr/>
          </p:nvSpPr>
          <p:spPr>
            <a:xfrm>
              <a:off x="1528833" y="3096357"/>
              <a:ext cx="656095" cy="453032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110B68D4-E0C0-4101-8289-236391929A4C}"/>
                </a:ext>
              </a:extLst>
            </p:cNvPr>
            <p:cNvSpPr/>
            <p:nvPr/>
          </p:nvSpPr>
          <p:spPr>
            <a:xfrm>
              <a:off x="1545662" y="3854931"/>
              <a:ext cx="656095" cy="453032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E34D7988-41E6-4687-BB45-CEAD34364BD8}"/>
                </a:ext>
              </a:extLst>
            </p:cNvPr>
            <p:cNvSpPr/>
            <p:nvPr/>
          </p:nvSpPr>
          <p:spPr>
            <a:xfrm>
              <a:off x="1545661" y="4624737"/>
              <a:ext cx="656095" cy="453032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1D0C5F36-5434-4BA4-901E-E31B73EFE319}"/>
                </a:ext>
              </a:extLst>
            </p:cNvPr>
            <p:cNvSpPr/>
            <p:nvPr/>
          </p:nvSpPr>
          <p:spPr>
            <a:xfrm>
              <a:off x="1526746" y="5424695"/>
              <a:ext cx="656095" cy="453032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010BF6D3-DC50-46F2-8148-15D30AFF2EB0}"/>
                </a:ext>
              </a:extLst>
            </p:cNvPr>
            <p:cNvSpPr/>
            <p:nvPr/>
          </p:nvSpPr>
          <p:spPr>
            <a:xfrm>
              <a:off x="1526745" y="6222858"/>
              <a:ext cx="656095" cy="453032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42B9E47-C245-4994-9E2E-ED7BEF5812A9}"/>
              </a:ext>
            </a:extLst>
          </p:cNvPr>
          <p:cNvGrpSpPr/>
          <p:nvPr/>
        </p:nvGrpSpPr>
        <p:grpSpPr>
          <a:xfrm>
            <a:off x="6324182" y="2044268"/>
            <a:ext cx="927223" cy="4513306"/>
            <a:chOff x="1274534" y="2162584"/>
            <a:chExt cx="927223" cy="4513306"/>
          </a:xfrm>
          <a:solidFill>
            <a:srgbClr val="00B050"/>
          </a:solidFill>
        </p:grpSpPr>
        <p:sp>
          <p:nvSpPr>
            <p:cNvPr id="25" name="Cylinder 24">
              <a:extLst>
                <a:ext uri="{FF2B5EF4-FFF2-40B4-BE49-F238E27FC236}">
                  <a16:creationId xmlns:a16="http://schemas.microsoft.com/office/drawing/2014/main" id="{7B33E481-D743-455B-B2F0-0EFF7C0A9416}"/>
                </a:ext>
              </a:extLst>
            </p:cNvPr>
            <p:cNvSpPr/>
            <p:nvPr/>
          </p:nvSpPr>
          <p:spPr>
            <a:xfrm>
              <a:off x="1274534" y="2271070"/>
              <a:ext cx="271128" cy="4300211"/>
            </a:xfrm>
            <a:prstGeom prst="can">
              <a:avLst>
                <a:gd name="adj" fmla="val 26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0F7E1EB0-DEF6-485E-B97A-3543831A2B87}"/>
                </a:ext>
              </a:extLst>
            </p:cNvPr>
            <p:cNvSpPr/>
            <p:nvPr/>
          </p:nvSpPr>
          <p:spPr>
            <a:xfrm>
              <a:off x="1532519" y="2162584"/>
              <a:ext cx="656095" cy="453032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0C6978EC-911F-4527-B794-FA1A5528F80B}"/>
                </a:ext>
              </a:extLst>
            </p:cNvPr>
            <p:cNvSpPr/>
            <p:nvPr/>
          </p:nvSpPr>
          <p:spPr>
            <a:xfrm>
              <a:off x="1528833" y="3096357"/>
              <a:ext cx="656095" cy="453032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8224BF94-4858-4CFE-AF85-81E0D02C7B05}"/>
                </a:ext>
              </a:extLst>
            </p:cNvPr>
            <p:cNvSpPr/>
            <p:nvPr/>
          </p:nvSpPr>
          <p:spPr>
            <a:xfrm>
              <a:off x="1545662" y="3854931"/>
              <a:ext cx="656095" cy="453032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F2318AF5-8FF0-452E-B7BC-73C656ED6F0C}"/>
                </a:ext>
              </a:extLst>
            </p:cNvPr>
            <p:cNvSpPr/>
            <p:nvPr/>
          </p:nvSpPr>
          <p:spPr>
            <a:xfrm>
              <a:off x="1545661" y="4624737"/>
              <a:ext cx="656095" cy="453032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2E964C47-0F9D-4829-9E4D-0C63B1076389}"/>
                </a:ext>
              </a:extLst>
            </p:cNvPr>
            <p:cNvSpPr/>
            <p:nvPr/>
          </p:nvSpPr>
          <p:spPr>
            <a:xfrm>
              <a:off x="1526746" y="5424695"/>
              <a:ext cx="656095" cy="453032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10BA4034-6352-4EB3-B389-62F604613B44}"/>
                </a:ext>
              </a:extLst>
            </p:cNvPr>
            <p:cNvSpPr/>
            <p:nvPr/>
          </p:nvSpPr>
          <p:spPr>
            <a:xfrm>
              <a:off x="1526745" y="6222858"/>
              <a:ext cx="656095" cy="453032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D92DEF8-6EFA-48D8-A363-229612C516D8}"/>
              </a:ext>
            </a:extLst>
          </p:cNvPr>
          <p:cNvSpPr/>
          <p:nvPr/>
        </p:nvSpPr>
        <p:spPr>
          <a:xfrm>
            <a:off x="77490" y="30996"/>
            <a:ext cx="12062848" cy="6808660"/>
          </a:xfrm>
          <a:prstGeom prst="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1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9BC36A-AE6E-4A49-A781-8076E907A49E}"/>
              </a:ext>
            </a:extLst>
          </p:cNvPr>
          <p:cNvSpPr/>
          <p:nvPr/>
        </p:nvSpPr>
        <p:spPr>
          <a:xfrm>
            <a:off x="61992" y="30996"/>
            <a:ext cx="12062848" cy="6808660"/>
          </a:xfrm>
          <a:prstGeom prst="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DD0533-8995-46D1-A803-8A7392440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2" y="914397"/>
            <a:ext cx="5962650" cy="47640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2F45A3-9982-4F0B-BB99-AF5223CF1CDC}"/>
              </a:ext>
            </a:extLst>
          </p:cNvPr>
          <p:cNvSpPr txBox="1"/>
          <p:nvPr/>
        </p:nvSpPr>
        <p:spPr>
          <a:xfrm>
            <a:off x="7137214" y="1395102"/>
            <a:ext cx="375809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1350B-5B08-421A-8669-B3988030EDC8}"/>
              </a:ext>
            </a:extLst>
          </p:cNvPr>
          <p:cNvSpPr txBox="1"/>
          <p:nvPr/>
        </p:nvSpPr>
        <p:spPr>
          <a:xfrm>
            <a:off x="7137214" y="4186270"/>
            <a:ext cx="406806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143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2454C8-92B1-44A3-A791-92CA37A16A90}"/>
              </a:ext>
            </a:extLst>
          </p:cNvPr>
          <p:cNvSpPr txBox="1"/>
          <p:nvPr/>
        </p:nvSpPr>
        <p:spPr>
          <a:xfrm>
            <a:off x="2216258" y="185976"/>
            <a:ext cx="968644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২০১৫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৩১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DFB532-14AD-44CB-B155-3D2CEF6DE8C7}"/>
              </a:ext>
            </a:extLst>
          </p:cNvPr>
          <p:cNvSpPr/>
          <p:nvPr/>
        </p:nvSpPr>
        <p:spPr>
          <a:xfrm>
            <a:off x="201474" y="154980"/>
            <a:ext cx="1906292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54D30F-9671-4730-85DC-C771AD072814}"/>
              </a:ext>
            </a:extLst>
          </p:cNvPr>
          <p:cNvSpPr txBox="1"/>
          <p:nvPr/>
        </p:nvSpPr>
        <p:spPr>
          <a:xfrm>
            <a:off x="4618497" y="1049280"/>
            <a:ext cx="2929179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মিতালী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ক্লাব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২০১৫ 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C943CAF-88DA-4741-A5ED-8D8C36821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326177"/>
              </p:ext>
            </p:extLst>
          </p:nvPr>
        </p:nvGraphicFramePr>
        <p:xfrm>
          <a:off x="449451" y="2687948"/>
          <a:ext cx="11298264" cy="3688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1105">
                  <a:extLst>
                    <a:ext uri="{9D8B030D-6E8A-4147-A177-3AD203B41FA5}">
                      <a16:colId xmlns:a16="http://schemas.microsoft.com/office/drawing/2014/main" val="3936874014"/>
                    </a:ext>
                  </a:extLst>
                </a:gridCol>
                <a:gridCol w="2038027">
                  <a:extLst>
                    <a:ext uri="{9D8B030D-6E8A-4147-A177-3AD203B41FA5}">
                      <a16:colId xmlns:a16="http://schemas.microsoft.com/office/drawing/2014/main" val="3101823021"/>
                    </a:ext>
                  </a:extLst>
                </a:gridCol>
                <a:gridCol w="3556861">
                  <a:extLst>
                    <a:ext uri="{9D8B030D-6E8A-4147-A177-3AD203B41FA5}">
                      <a16:colId xmlns:a16="http://schemas.microsoft.com/office/drawing/2014/main" val="1552679795"/>
                    </a:ext>
                  </a:extLst>
                </a:gridCol>
                <a:gridCol w="2092271">
                  <a:extLst>
                    <a:ext uri="{9D8B030D-6E8A-4147-A177-3AD203B41FA5}">
                      <a16:colId xmlns:a16="http://schemas.microsoft.com/office/drawing/2014/main" val="381470440"/>
                    </a:ext>
                  </a:extLst>
                </a:gridCol>
              </a:tblGrid>
              <a:tr h="4345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প্রাপ্তিসমূহ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প্রদানসমূহ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07331"/>
                  </a:ext>
                </a:extLst>
              </a:tr>
              <a:tr h="2223832">
                <a:tc rowSpan="2"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হাতে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(১-১-২০১৫)</a:t>
                      </a:r>
                    </a:p>
                    <a:p>
                      <a:pPr algn="l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চাঁদা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পুরাতন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কাগজ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ভর্তি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ফিস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বিবিধ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৬,০০০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৯,০০০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৩,২০০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৪,০০০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৭,০০০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বেতন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ভাড়া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ছাপা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মনিহারি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টেলিফোন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চার্জ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আসবাবপত্র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হাতে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(৩১-১২-২০১৫)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৬,০০০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৪,১০০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১,৩০০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১৬৫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৮,০০০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৬,৬৩৫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113526"/>
                  </a:ext>
                </a:extLst>
              </a:tr>
              <a:tr h="434542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২৯,২০০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২৯,২০০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013493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50E28E-F4CE-40D9-8F7E-EDBFF83A7223}"/>
              </a:ext>
            </a:extLst>
          </p:cNvPr>
          <p:cNvCxnSpPr/>
          <p:nvPr/>
        </p:nvCxnSpPr>
        <p:spPr>
          <a:xfrm>
            <a:off x="4060556" y="6276809"/>
            <a:ext cx="20354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E4D746C-0EE6-4343-9913-1D3DD11E7865}"/>
              </a:ext>
            </a:extLst>
          </p:cNvPr>
          <p:cNvCxnSpPr/>
          <p:nvPr/>
        </p:nvCxnSpPr>
        <p:spPr>
          <a:xfrm>
            <a:off x="9668357" y="6292307"/>
            <a:ext cx="20354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1AF7C65-6011-4D7A-A0F9-6DFD146058F1}"/>
              </a:ext>
            </a:extLst>
          </p:cNvPr>
          <p:cNvSpPr/>
          <p:nvPr/>
        </p:nvSpPr>
        <p:spPr>
          <a:xfrm>
            <a:off x="77490" y="15498"/>
            <a:ext cx="12062848" cy="6808660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9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441842-61DD-49D1-9AC3-CEEEF4837B28}"/>
              </a:ext>
            </a:extLst>
          </p:cNvPr>
          <p:cNvSpPr txBox="1"/>
          <p:nvPr/>
        </p:nvSpPr>
        <p:spPr>
          <a:xfrm>
            <a:off x="821409" y="123985"/>
            <a:ext cx="11236271" cy="1077218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২০১৫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ক্লাবের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সম্পদসমূহ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নিম্নরূপঃ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৩০,০০০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দালানকৌঠা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৯০,০০০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খেলাধুলার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সরঞ্জাম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৫০,০০০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B6A1E1-B472-4762-AE21-1B52C32255FC}"/>
              </a:ext>
            </a:extLst>
          </p:cNvPr>
          <p:cNvSpPr txBox="1"/>
          <p:nvPr/>
        </p:nvSpPr>
        <p:spPr>
          <a:xfrm>
            <a:off x="821410" y="1314774"/>
            <a:ext cx="2495228" cy="584775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তথ্যাবলীঃ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79462-90E0-4611-8FBA-4323B2371DE9}"/>
              </a:ext>
            </a:extLst>
          </p:cNvPr>
          <p:cNvSpPr txBox="1"/>
          <p:nvPr/>
        </p:nvSpPr>
        <p:spPr>
          <a:xfrm>
            <a:off x="821410" y="2006374"/>
            <a:ext cx="10910808" cy="1077218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২,০০০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২০১৪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১,০০০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২০১৬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অনাদায়ী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৪,০০০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2A087-3D0B-4384-A76B-E5DBCB6DC627}"/>
              </a:ext>
            </a:extLst>
          </p:cNvPr>
          <p:cNvSpPr txBox="1"/>
          <p:nvPr/>
        </p:nvSpPr>
        <p:spPr>
          <a:xfrm>
            <a:off x="821409" y="3204804"/>
            <a:ext cx="6121832" cy="584775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২০১৪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AEFBCD-70EA-4CF7-AD8C-12234F88A38B}"/>
              </a:ext>
            </a:extLst>
          </p:cNvPr>
          <p:cNvSpPr txBox="1"/>
          <p:nvPr/>
        </p:nvSpPr>
        <p:spPr>
          <a:xfrm>
            <a:off x="821409" y="4034467"/>
            <a:ext cx="1286360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করনীয়ঃ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33EB9C-B72D-4185-9A34-67AD21DA7EE1}"/>
              </a:ext>
            </a:extLst>
          </p:cNvPr>
          <p:cNvSpPr txBox="1"/>
          <p:nvPr/>
        </p:nvSpPr>
        <p:spPr>
          <a:xfrm>
            <a:off x="821409" y="4724956"/>
            <a:ext cx="5160937" cy="584775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353F6E-4A63-4E17-B9CD-998920E6B062}"/>
              </a:ext>
            </a:extLst>
          </p:cNvPr>
          <p:cNvSpPr txBox="1"/>
          <p:nvPr/>
        </p:nvSpPr>
        <p:spPr>
          <a:xfrm>
            <a:off x="821410" y="5415445"/>
            <a:ext cx="3921072" cy="584775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আয়-ব্যয়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F6492C-4001-4390-8C4B-27EDE6FF00C5}"/>
              </a:ext>
            </a:extLst>
          </p:cNvPr>
          <p:cNvSpPr txBox="1"/>
          <p:nvPr/>
        </p:nvSpPr>
        <p:spPr>
          <a:xfrm>
            <a:off x="821409" y="6119096"/>
            <a:ext cx="10042903" cy="584775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২০১৫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৩১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ক্লাবের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00574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D8D7462-8F5D-4AE8-85AB-852BDA2FDADB}"/>
              </a:ext>
            </a:extLst>
          </p:cNvPr>
          <p:cNvSpPr/>
          <p:nvPr/>
        </p:nvSpPr>
        <p:spPr>
          <a:xfrm>
            <a:off x="278968" y="294641"/>
            <a:ext cx="2541722" cy="60443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করনীয়ঃ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E2300D-BAB3-41DD-A12D-9B443EF35A2B}"/>
              </a:ext>
            </a:extLst>
          </p:cNvPr>
          <p:cNvSpPr txBox="1"/>
          <p:nvPr/>
        </p:nvSpPr>
        <p:spPr>
          <a:xfrm>
            <a:off x="4288513" y="154980"/>
            <a:ext cx="3367006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মিতালী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২০১৫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A543AF1-C357-4FC7-8CE3-3116B4A35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782613"/>
              </p:ext>
            </p:extLst>
          </p:nvPr>
        </p:nvGraphicFramePr>
        <p:xfrm>
          <a:off x="2495225" y="1922140"/>
          <a:ext cx="6602277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0219">
                  <a:extLst>
                    <a:ext uri="{9D8B030D-6E8A-4147-A177-3AD203B41FA5}">
                      <a16:colId xmlns:a16="http://schemas.microsoft.com/office/drawing/2014/main" val="1552679795"/>
                    </a:ext>
                  </a:extLst>
                </a:gridCol>
                <a:gridCol w="2052058">
                  <a:extLst>
                    <a:ext uri="{9D8B030D-6E8A-4147-A177-3AD203B41FA5}">
                      <a16:colId xmlns:a16="http://schemas.microsoft.com/office/drawing/2014/main" val="381470440"/>
                    </a:ext>
                  </a:extLst>
                </a:gridCol>
              </a:tblGrid>
              <a:tr h="46827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সম্পত্তিসমূহ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07331"/>
                  </a:ext>
                </a:extLst>
              </a:tr>
              <a:tr h="201084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সম্পত্তিসমূহঃ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হাতে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বকেয়া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চাঁদা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আসবাবপত্র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দালানকৌঠা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খেলাধুলার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সরঞ্জাম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দায়</a:t>
                      </a: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</a:t>
                      </a: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তহবিলঃ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অগ্রিম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চাঁদা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প্রারম্ভিক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তহবিল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যোগঃ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৬,০০০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২,০০০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৩০,০০০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৯০,০০০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৫০,০০০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113526"/>
                  </a:ext>
                </a:extLst>
              </a:tr>
              <a:tr h="1763085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১,৭৮,০০০০</a:t>
                      </a:r>
                    </a:p>
                    <a:p>
                      <a:pPr algn="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১,০০০</a:t>
                      </a:r>
                    </a:p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১,৭৭,০০০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01349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4BDC6DD-168B-48E7-A3B9-3B0322A27C44}"/>
              </a:ext>
            </a:extLst>
          </p:cNvPr>
          <p:cNvSpPr/>
          <p:nvPr/>
        </p:nvSpPr>
        <p:spPr>
          <a:xfrm>
            <a:off x="77490" y="15498"/>
            <a:ext cx="12062848" cy="6808660"/>
          </a:xfrm>
          <a:prstGeom prst="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C934ED-5C97-4271-8884-CEEA4D8020DE}"/>
              </a:ext>
            </a:extLst>
          </p:cNvPr>
          <p:cNvCxnSpPr>
            <a:cxnSpLocks/>
          </p:cNvCxnSpPr>
          <p:nvPr/>
        </p:nvCxnSpPr>
        <p:spPr>
          <a:xfrm>
            <a:off x="7020731" y="5103275"/>
            <a:ext cx="20767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3297DF-61C7-40E6-AA3A-391AFD47BA2C}"/>
              </a:ext>
            </a:extLst>
          </p:cNvPr>
          <p:cNvCxnSpPr>
            <a:cxnSpLocks/>
          </p:cNvCxnSpPr>
          <p:nvPr/>
        </p:nvCxnSpPr>
        <p:spPr>
          <a:xfrm>
            <a:off x="7035583" y="6372417"/>
            <a:ext cx="20767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35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0E7E2AA-A2E6-420E-9549-834BE3A96214}"/>
              </a:ext>
            </a:extLst>
          </p:cNvPr>
          <p:cNvSpPr/>
          <p:nvPr/>
        </p:nvSpPr>
        <p:spPr>
          <a:xfrm>
            <a:off x="237638" y="185979"/>
            <a:ext cx="2541722" cy="60443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করনীয়ঃ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290793-8148-422D-BBD8-483534A7A9D5}"/>
              </a:ext>
            </a:extLst>
          </p:cNvPr>
          <p:cNvSpPr txBox="1"/>
          <p:nvPr/>
        </p:nvSpPr>
        <p:spPr>
          <a:xfrm>
            <a:off x="3564609" y="33842"/>
            <a:ext cx="50679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মিতালী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আয়-ব্যয়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২০১৫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৩১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DBF23E-457A-4A82-8EAF-651BF2DAB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604019"/>
              </p:ext>
            </p:extLst>
          </p:nvPr>
        </p:nvGraphicFramePr>
        <p:xfrm>
          <a:off x="914404" y="1337191"/>
          <a:ext cx="10259878" cy="53266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86365">
                  <a:extLst>
                    <a:ext uri="{9D8B030D-6E8A-4147-A177-3AD203B41FA5}">
                      <a16:colId xmlns:a16="http://schemas.microsoft.com/office/drawing/2014/main" val="3936874014"/>
                    </a:ext>
                  </a:extLst>
                </a:gridCol>
                <a:gridCol w="1444084">
                  <a:extLst>
                    <a:ext uri="{9D8B030D-6E8A-4147-A177-3AD203B41FA5}">
                      <a16:colId xmlns:a16="http://schemas.microsoft.com/office/drawing/2014/main" val="3101823021"/>
                    </a:ext>
                  </a:extLst>
                </a:gridCol>
                <a:gridCol w="1425442">
                  <a:extLst>
                    <a:ext uri="{9D8B030D-6E8A-4147-A177-3AD203B41FA5}">
                      <a16:colId xmlns:a16="http://schemas.microsoft.com/office/drawing/2014/main" val="1552679795"/>
                    </a:ext>
                  </a:extLst>
                </a:gridCol>
                <a:gridCol w="1503987">
                  <a:extLst>
                    <a:ext uri="{9D8B030D-6E8A-4147-A177-3AD203B41FA5}">
                      <a16:colId xmlns:a16="http://schemas.microsoft.com/office/drawing/2014/main" val="381470440"/>
                    </a:ext>
                  </a:extLst>
                </a:gridCol>
              </a:tblGrid>
              <a:tr h="4802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07331"/>
                  </a:ext>
                </a:extLst>
              </a:tr>
              <a:tr h="4319855">
                <a:tc rowSpan="2"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আয়সমূহঃ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চাঁদা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বাদঃ</a:t>
                      </a:r>
                      <a:r>
                        <a:rPr lang="en-US" sz="20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বিগত</a:t>
                      </a:r>
                      <a:r>
                        <a:rPr lang="en-US" sz="20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বকেয়া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বাদঃ</a:t>
                      </a:r>
                      <a:r>
                        <a:rPr lang="en-US" sz="20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অগ্রিম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যোগঃ</a:t>
                      </a:r>
                      <a:r>
                        <a:rPr lang="en-US" sz="20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বকেয়া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পুরাতন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কাগজ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ভর্তি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ফিস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বিবিধ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বাদঃ</a:t>
                      </a:r>
                      <a:r>
                        <a:rPr lang="en-US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ব্যয়সমূহঃ</a:t>
                      </a:r>
                      <a:r>
                        <a:rPr lang="en-US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বেতন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ভাড়া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বাদঃ</a:t>
                      </a:r>
                      <a:r>
                        <a:rPr lang="en-US" sz="20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বিগত</a:t>
                      </a:r>
                      <a:r>
                        <a:rPr lang="en-US" sz="20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বকেয়া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ছাপা</a:t>
                      </a:r>
                      <a:r>
                        <a:rPr lang="en-US" sz="20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0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মনিহারি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টেলিফোন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চার্জ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ব্যয়াতিরিক্ত</a:t>
                      </a:r>
                      <a:r>
                        <a:rPr lang="en-US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৯,০০০</a:t>
                      </a:r>
                    </a:p>
                    <a:p>
                      <a:pPr algn="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(২,০০০)</a:t>
                      </a:r>
                    </a:p>
                    <a:p>
                      <a:pPr algn="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(১,০০০)</a:t>
                      </a:r>
                    </a:p>
                    <a:p>
                      <a:pPr algn="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৪,০০০০</a:t>
                      </a: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4,100</a:t>
                      </a:r>
                    </a:p>
                    <a:p>
                      <a:pPr algn="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(1,000)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১০,০০০</a:t>
                      </a:r>
                    </a:p>
                    <a:p>
                      <a:pPr algn="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৩,২০০</a:t>
                      </a:r>
                    </a:p>
                    <a:p>
                      <a:pPr algn="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৪,০০০</a:t>
                      </a:r>
                    </a:p>
                    <a:p>
                      <a:pPr algn="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৭,০০০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6,000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3,100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1,300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165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২৪,২০০</a:t>
                      </a: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10,565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113526"/>
                  </a:ext>
                </a:extLst>
              </a:tr>
              <a:tr h="480283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১,৭৮,০০০০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13,635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013493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8B97FF-D21C-4094-9A74-2CDD4FE63C26}"/>
              </a:ext>
            </a:extLst>
          </p:cNvPr>
          <p:cNvCxnSpPr>
            <a:cxnSpLocks/>
          </p:cNvCxnSpPr>
          <p:nvPr/>
        </p:nvCxnSpPr>
        <p:spPr>
          <a:xfrm>
            <a:off x="6788263" y="3340639"/>
            <a:ext cx="14723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002BE5-5EF9-4BDC-B241-5E570046F023}"/>
              </a:ext>
            </a:extLst>
          </p:cNvPr>
          <p:cNvCxnSpPr>
            <a:cxnSpLocks/>
          </p:cNvCxnSpPr>
          <p:nvPr/>
        </p:nvCxnSpPr>
        <p:spPr>
          <a:xfrm>
            <a:off x="8260600" y="4267955"/>
            <a:ext cx="13948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25851-B819-4E44-88CC-7EF6D3DC3DD5}"/>
              </a:ext>
            </a:extLst>
          </p:cNvPr>
          <p:cNvCxnSpPr>
            <a:cxnSpLocks/>
          </p:cNvCxnSpPr>
          <p:nvPr/>
        </p:nvCxnSpPr>
        <p:spPr>
          <a:xfrm>
            <a:off x="6757267" y="5476823"/>
            <a:ext cx="14723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888FA4-2B47-480F-851C-8C543869B266}"/>
              </a:ext>
            </a:extLst>
          </p:cNvPr>
          <p:cNvCxnSpPr>
            <a:cxnSpLocks/>
          </p:cNvCxnSpPr>
          <p:nvPr/>
        </p:nvCxnSpPr>
        <p:spPr>
          <a:xfrm>
            <a:off x="8245102" y="6094172"/>
            <a:ext cx="13948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847F4C-65A5-4BA4-9829-D49093DF15F3}"/>
              </a:ext>
            </a:extLst>
          </p:cNvPr>
          <p:cNvCxnSpPr>
            <a:cxnSpLocks/>
          </p:cNvCxnSpPr>
          <p:nvPr/>
        </p:nvCxnSpPr>
        <p:spPr>
          <a:xfrm>
            <a:off x="9639951" y="6572036"/>
            <a:ext cx="15188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5BAC116-99FF-4A49-A4A5-108C3A9C2825}"/>
              </a:ext>
            </a:extLst>
          </p:cNvPr>
          <p:cNvSpPr/>
          <p:nvPr/>
        </p:nvSpPr>
        <p:spPr>
          <a:xfrm>
            <a:off x="77490" y="15498"/>
            <a:ext cx="12062848" cy="6808660"/>
          </a:xfrm>
          <a:prstGeom prst="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47B5257-251C-4FA6-8088-2990A4DE375F}"/>
              </a:ext>
            </a:extLst>
          </p:cNvPr>
          <p:cNvSpPr/>
          <p:nvPr/>
        </p:nvSpPr>
        <p:spPr>
          <a:xfrm>
            <a:off x="237638" y="185979"/>
            <a:ext cx="2541722" cy="60443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করনীয়ঃ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8CF764-38A0-4563-A62B-0B66B1CDE28D}"/>
              </a:ext>
            </a:extLst>
          </p:cNvPr>
          <p:cNvSpPr txBox="1"/>
          <p:nvPr/>
        </p:nvSpPr>
        <p:spPr>
          <a:xfrm>
            <a:off x="4497087" y="2846"/>
            <a:ext cx="32236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মিতালী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২০১৫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৩১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32DDE2-494F-45BF-A972-4C7530E05DDB}"/>
              </a:ext>
            </a:extLst>
          </p:cNvPr>
          <p:cNvSpPr/>
          <p:nvPr/>
        </p:nvSpPr>
        <p:spPr>
          <a:xfrm>
            <a:off x="77490" y="15498"/>
            <a:ext cx="12062848" cy="6808660"/>
          </a:xfrm>
          <a:prstGeom prst="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C0CDF94-BEA5-4D4B-ACF5-D9D6B32AB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527441"/>
              </p:ext>
            </p:extLst>
          </p:nvPr>
        </p:nvGraphicFramePr>
        <p:xfrm>
          <a:off x="1224363" y="1313199"/>
          <a:ext cx="9484965" cy="50308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1112">
                  <a:extLst>
                    <a:ext uri="{9D8B030D-6E8A-4147-A177-3AD203B41FA5}">
                      <a16:colId xmlns:a16="http://schemas.microsoft.com/office/drawing/2014/main" val="1552679795"/>
                    </a:ext>
                  </a:extLst>
                </a:gridCol>
                <a:gridCol w="1817951">
                  <a:extLst>
                    <a:ext uri="{9D8B030D-6E8A-4147-A177-3AD203B41FA5}">
                      <a16:colId xmlns:a16="http://schemas.microsoft.com/office/drawing/2014/main" val="381470440"/>
                    </a:ext>
                  </a:extLst>
                </a:gridCol>
                <a:gridCol w="1817951">
                  <a:extLst>
                    <a:ext uri="{9D8B030D-6E8A-4147-A177-3AD203B41FA5}">
                      <a16:colId xmlns:a16="http://schemas.microsoft.com/office/drawing/2014/main" val="3169542271"/>
                    </a:ext>
                  </a:extLst>
                </a:gridCol>
                <a:gridCol w="1817951">
                  <a:extLst>
                    <a:ext uri="{9D8B030D-6E8A-4147-A177-3AD203B41FA5}">
                      <a16:colId xmlns:a16="http://schemas.microsoft.com/office/drawing/2014/main" val="2117904464"/>
                    </a:ext>
                  </a:extLst>
                </a:gridCol>
              </a:tblGrid>
              <a:tr h="4588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সম্পত্তিসমূহ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07331"/>
                  </a:ext>
                </a:extLst>
              </a:tr>
              <a:tr h="273793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সম্পত্তিসমূহঃ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হাতে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বকেয়া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চাঁদা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আসবাবপত্র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যোগঃ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নতুন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দালানকৌঠা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খেলাধুলার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সরঞ্জাম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দায়</a:t>
                      </a: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</a:t>
                      </a:r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তহবিলঃ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অগ্রিম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চাঁদা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প্রারম্ভিক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তহবিল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যোগঃ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ব্যয়াতিরিক্ত</a:t>
                      </a:r>
                      <a:r>
                        <a:rPr lang="en-US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৩০,০০০</a:t>
                      </a:r>
                    </a:p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৮,০০০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৯,৬৩৫</a:t>
                      </a:r>
                    </a:p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৪,০০০</a:t>
                      </a:r>
                    </a:p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৩৮,০০০</a:t>
                      </a:r>
                    </a:p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৯০,০০০</a:t>
                      </a:r>
                    </a:p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৫০,০০০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১৩,৬৩৫</a:t>
                      </a:r>
                    </a:p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১,৭৮,০০০</a:t>
                      </a:r>
                    </a:p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১,৯১,৬৩৫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113526"/>
                  </a:ext>
                </a:extLst>
              </a:tr>
              <a:tr h="1214653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১,৭৭,০০০</a:t>
                      </a:r>
                    </a:p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১৩,৬৩৫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১,০০০</a:t>
                      </a:r>
                    </a:p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১,৯০,৬৩৫</a:t>
                      </a:r>
                    </a:p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১,৯১,৬৩৫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013493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C05ECB-ED48-4C59-B529-207CAA10C393}"/>
              </a:ext>
            </a:extLst>
          </p:cNvPr>
          <p:cNvCxnSpPr>
            <a:cxnSpLocks/>
          </p:cNvCxnSpPr>
          <p:nvPr/>
        </p:nvCxnSpPr>
        <p:spPr>
          <a:xfrm>
            <a:off x="5248760" y="3579929"/>
            <a:ext cx="18184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D54BA4-8C84-48FD-8421-17CBADCD1ECE}"/>
              </a:ext>
            </a:extLst>
          </p:cNvPr>
          <p:cNvCxnSpPr>
            <a:cxnSpLocks/>
          </p:cNvCxnSpPr>
          <p:nvPr/>
        </p:nvCxnSpPr>
        <p:spPr>
          <a:xfrm>
            <a:off x="8880527" y="4378270"/>
            <a:ext cx="18288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9AD3C3-EA79-4051-A98F-73D1CD40E9A4}"/>
              </a:ext>
            </a:extLst>
          </p:cNvPr>
          <p:cNvCxnSpPr>
            <a:cxnSpLocks/>
          </p:cNvCxnSpPr>
          <p:nvPr/>
        </p:nvCxnSpPr>
        <p:spPr>
          <a:xfrm>
            <a:off x="8865029" y="4701152"/>
            <a:ext cx="18288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5E15AB-1797-438C-BD86-B034CB496C27}"/>
              </a:ext>
            </a:extLst>
          </p:cNvPr>
          <p:cNvCxnSpPr>
            <a:cxnSpLocks/>
          </p:cNvCxnSpPr>
          <p:nvPr/>
        </p:nvCxnSpPr>
        <p:spPr>
          <a:xfrm>
            <a:off x="8880527" y="5972012"/>
            <a:ext cx="18288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32305F-5E89-495A-B7FD-4CC1A66D1E94}"/>
              </a:ext>
            </a:extLst>
          </p:cNvPr>
          <p:cNvCxnSpPr>
            <a:cxnSpLocks/>
          </p:cNvCxnSpPr>
          <p:nvPr/>
        </p:nvCxnSpPr>
        <p:spPr>
          <a:xfrm>
            <a:off x="8880527" y="6240746"/>
            <a:ext cx="18288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3B6CE6-7ABC-4D71-8172-852583173888}"/>
              </a:ext>
            </a:extLst>
          </p:cNvPr>
          <p:cNvCxnSpPr>
            <a:cxnSpLocks/>
          </p:cNvCxnSpPr>
          <p:nvPr/>
        </p:nvCxnSpPr>
        <p:spPr>
          <a:xfrm>
            <a:off x="7046562" y="2879922"/>
            <a:ext cx="18184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71F90BF-E743-4BC2-AB83-8188C33290F8}"/>
              </a:ext>
            </a:extLst>
          </p:cNvPr>
          <p:cNvCxnSpPr>
            <a:cxnSpLocks/>
          </p:cNvCxnSpPr>
          <p:nvPr/>
        </p:nvCxnSpPr>
        <p:spPr>
          <a:xfrm>
            <a:off x="7067227" y="4303182"/>
            <a:ext cx="18184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D1B7EEC-39A7-4045-A551-32B67D39BF80}"/>
              </a:ext>
            </a:extLst>
          </p:cNvPr>
          <p:cNvCxnSpPr>
            <a:cxnSpLocks/>
          </p:cNvCxnSpPr>
          <p:nvPr/>
        </p:nvCxnSpPr>
        <p:spPr>
          <a:xfrm>
            <a:off x="7051729" y="5879024"/>
            <a:ext cx="18184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31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>
            <a:extLst>
              <a:ext uri="{FF2B5EF4-FFF2-40B4-BE49-F238E27FC236}">
                <a16:creationId xmlns:a16="http://schemas.microsoft.com/office/drawing/2014/main" id="{528F9791-55B4-4C3F-8BEE-1B8FF279500E}"/>
              </a:ext>
            </a:extLst>
          </p:cNvPr>
          <p:cNvSpPr/>
          <p:nvPr/>
        </p:nvSpPr>
        <p:spPr>
          <a:xfrm>
            <a:off x="2200759" y="2437108"/>
            <a:ext cx="8090115" cy="1983783"/>
          </a:xfrm>
          <a:prstGeom prst="doubleWav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10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EDA8CB-47F1-4962-A6C7-469AEB003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0"/>
          <a:stretch/>
        </p:blipFill>
        <p:spPr>
          <a:xfrm>
            <a:off x="7994542" y="234283"/>
            <a:ext cx="3939152" cy="26156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74E201-78FD-4FD5-A518-1B21FF854DFB}"/>
              </a:ext>
            </a:extLst>
          </p:cNvPr>
          <p:cNvSpPr txBox="1"/>
          <p:nvPr/>
        </p:nvSpPr>
        <p:spPr>
          <a:xfrm>
            <a:off x="429006" y="447222"/>
            <a:ext cx="5458546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মুনফা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FC864-20E8-4B33-AE98-68E4175DAC06}"/>
              </a:ext>
            </a:extLst>
          </p:cNvPr>
          <p:cNvSpPr txBox="1"/>
          <p:nvPr/>
        </p:nvSpPr>
        <p:spPr>
          <a:xfrm>
            <a:off x="429006" y="1359039"/>
            <a:ext cx="1412566" cy="6463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B5038E-F630-49C9-B3EE-34ED5DE76305}"/>
              </a:ext>
            </a:extLst>
          </p:cNvPr>
          <p:cNvSpPr txBox="1"/>
          <p:nvPr/>
        </p:nvSpPr>
        <p:spPr>
          <a:xfrm>
            <a:off x="4342580" y="1385224"/>
            <a:ext cx="1667444" cy="6463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অনুদান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BF821D-9DA5-4986-A688-24F1E4C5A228}"/>
              </a:ext>
            </a:extLst>
          </p:cNvPr>
          <p:cNvSpPr txBox="1"/>
          <p:nvPr/>
        </p:nvSpPr>
        <p:spPr>
          <a:xfrm>
            <a:off x="429006" y="2410341"/>
            <a:ext cx="2316660" cy="6463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E51B7C-8ADD-4BB3-A0F9-3BFF1D1CBF2B}"/>
              </a:ext>
            </a:extLst>
          </p:cNvPr>
          <p:cNvSpPr txBox="1"/>
          <p:nvPr/>
        </p:nvSpPr>
        <p:spPr>
          <a:xfrm>
            <a:off x="4342580" y="2403898"/>
            <a:ext cx="3651962" cy="6463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আজীবন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BC4733-220D-4466-B82F-29CDB57BB109}"/>
              </a:ext>
            </a:extLst>
          </p:cNvPr>
          <p:cNvSpPr txBox="1"/>
          <p:nvPr/>
        </p:nvSpPr>
        <p:spPr>
          <a:xfrm>
            <a:off x="581406" y="3807771"/>
            <a:ext cx="557556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E04EFB-90A1-45CD-8089-553850EBB1B5}"/>
              </a:ext>
            </a:extLst>
          </p:cNvPr>
          <p:cNvSpPr txBox="1"/>
          <p:nvPr/>
        </p:nvSpPr>
        <p:spPr>
          <a:xfrm>
            <a:off x="581406" y="4719588"/>
            <a:ext cx="1300356" cy="6463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528E19-D7BE-4BBF-A4DD-D400CB80399B}"/>
              </a:ext>
            </a:extLst>
          </p:cNvPr>
          <p:cNvSpPr txBox="1"/>
          <p:nvPr/>
        </p:nvSpPr>
        <p:spPr>
          <a:xfrm>
            <a:off x="5565039" y="4719588"/>
            <a:ext cx="1667444" cy="6463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অনুদান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B7D8B7-18D6-42B2-B964-212D4ACDA427}"/>
              </a:ext>
            </a:extLst>
          </p:cNvPr>
          <p:cNvSpPr txBox="1"/>
          <p:nvPr/>
        </p:nvSpPr>
        <p:spPr>
          <a:xfrm>
            <a:off x="581406" y="5770890"/>
            <a:ext cx="1946367" cy="6463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চারণ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24D971-B92F-4DBD-BF82-4EF325E409E6}"/>
              </a:ext>
            </a:extLst>
          </p:cNvPr>
          <p:cNvSpPr txBox="1"/>
          <p:nvPr/>
        </p:nvSpPr>
        <p:spPr>
          <a:xfrm>
            <a:off x="5565039" y="5770890"/>
            <a:ext cx="2313454" cy="6463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হলঘর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19CFB2-8174-43CE-BDEE-F7350D990F17}"/>
                  </a:ext>
                </a:extLst>
              </p:cNvPr>
              <p:cNvSpPr txBox="1"/>
              <p:nvPr/>
            </p:nvSpPr>
            <p:spPr>
              <a:xfrm>
                <a:off x="72392" y="1275559"/>
                <a:ext cx="737395" cy="9922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19CFB2-8174-43CE-BDEE-F7350D990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2" y="1275559"/>
                <a:ext cx="737395" cy="9922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202115-9D09-4317-AA11-0870A08091D5}"/>
                  </a:ext>
                </a:extLst>
              </p:cNvPr>
              <p:cNvSpPr txBox="1"/>
              <p:nvPr/>
            </p:nvSpPr>
            <p:spPr>
              <a:xfrm>
                <a:off x="5358605" y="4576145"/>
                <a:ext cx="737395" cy="9922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202115-9D09-4317-AA11-0870A0809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605" y="4576145"/>
                <a:ext cx="737395" cy="9922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00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7E6C68-F9D8-4FE4-94A8-0171C110FAEE}"/>
              </a:ext>
            </a:extLst>
          </p:cNvPr>
          <p:cNvSpPr/>
          <p:nvPr/>
        </p:nvSpPr>
        <p:spPr>
          <a:xfrm>
            <a:off x="77492" y="15498"/>
            <a:ext cx="12031850" cy="6808660"/>
          </a:xfrm>
          <a:prstGeom prst="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483261-51BD-42B9-A7A6-90CB9C56D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562" y="143333"/>
            <a:ext cx="2142473" cy="2459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CA0B7D-FEE6-4C7F-90DD-8CF441B8463D}"/>
              </a:ext>
            </a:extLst>
          </p:cNvPr>
          <p:cNvSpPr txBox="1"/>
          <p:nvPr/>
        </p:nvSpPr>
        <p:spPr>
          <a:xfrm>
            <a:off x="235463" y="127835"/>
            <a:ext cx="852108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২০১৯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৩১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B77BC2-39AF-44D8-A4A4-D1EE2984C1B8}"/>
              </a:ext>
            </a:extLst>
          </p:cNvPr>
          <p:cNvSpPr txBox="1"/>
          <p:nvPr/>
        </p:nvSpPr>
        <p:spPr>
          <a:xfrm>
            <a:off x="3719596" y="699220"/>
            <a:ext cx="2929179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মিতালী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ক্লাব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2D640D8-06E3-419A-A9DD-A07318E32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299260"/>
              </p:ext>
            </p:extLst>
          </p:nvPr>
        </p:nvGraphicFramePr>
        <p:xfrm>
          <a:off x="212623" y="1716990"/>
          <a:ext cx="9559466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6291">
                  <a:extLst>
                    <a:ext uri="{9D8B030D-6E8A-4147-A177-3AD203B41FA5}">
                      <a16:colId xmlns:a16="http://schemas.microsoft.com/office/drawing/2014/main" val="3936874014"/>
                    </a:ext>
                  </a:extLst>
                </a:gridCol>
                <a:gridCol w="1591245">
                  <a:extLst>
                    <a:ext uri="{9D8B030D-6E8A-4147-A177-3AD203B41FA5}">
                      <a16:colId xmlns:a16="http://schemas.microsoft.com/office/drawing/2014/main" val="3101823021"/>
                    </a:ext>
                  </a:extLst>
                </a:gridCol>
                <a:gridCol w="3549112">
                  <a:extLst>
                    <a:ext uri="{9D8B030D-6E8A-4147-A177-3AD203B41FA5}">
                      <a16:colId xmlns:a16="http://schemas.microsoft.com/office/drawing/2014/main" val="1552679795"/>
                    </a:ext>
                  </a:extLst>
                </a:gridCol>
                <a:gridCol w="1552818">
                  <a:extLst>
                    <a:ext uri="{9D8B030D-6E8A-4147-A177-3AD203B41FA5}">
                      <a16:colId xmlns:a16="http://schemas.microsoft.com/office/drawing/2014/main" val="381470440"/>
                    </a:ext>
                  </a:extLst>
                </a:gridCol>
              </a:tblGrid>
              <a:tr h="3621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প্রাপ্তিসমূহ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প্রদানসমূহ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07331"/>
                  </a:ext>
                </a:extLst>
              </a:tr>
              <a:tr h="1810905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হাতে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(১-১-19)</a:t>
                      </a:r>
                    </a:p>
                    <a:p>
                      <a:pPr algn="l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চাঁদা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পুরাতন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কাগজ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ভর্তি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ফিস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৬,০০০</a:t>
                      </a:r>
                    </a:p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৯,০০০</a:t>
                      </a:r>
                    </a:p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৩,0০০</a:t>
                      </a:r>
                    </a:p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৪,০০০</a:t>
                      </a:r>
                    </a:p>
                    <a:p>
                      <a:pPr algn="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২2,0০০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বেতন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ভাড়া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ছাপা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মনিহারি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টেলিফোন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চার্জ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হাতে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(৩১-১২-19)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৬,০০০</a:t>
                      </a:r>
                    </a:p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৪,0০০</a:t>
                      </a:r>
                    </a:p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3,0০০</a:t>
                      </a:r>
                    </a:p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2,000</a:t>
                      </a:r>
                    </a:p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7,000</a:t>
                      </a:r>
                    </a:p>
                    <a:p>
                      <a:pPr algn="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২2,0০০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113526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6AD419-2092-4FB5-8F8A-8A4809CE0D70}"/>
              </a:ext>
            </a:extLst>
          </p:cNvPr>
          <p:cNvCxnSpPr/>
          <p:nvPr/>
        </p:nvCxnSpPr>
        <p:spPr>
          <a:xfrm>
            <a:off x="3234790" y="4076054"/>
            <a:ext cx="15851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0EC466-7FCE-4204-AE14-A87EF6D530BD}"/>
              </a:ext>
            </a:extLst>
          </p:cNvPr>
          <p:cNvCxnSpPr/>
          <p:nvPr/>
        </p:nvCxnSpPr>
        <p:spPr>
          <a:xfrm>
            <a:off x="3234790" y="4380115"/>
            <a:ext cx="15851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D4202A-E4F4-4434-AF9E-1E489A0D7745}"/>
              </a:ext>
            </a:extLst>
          </p:cNvPr>
          <p:cNvCxnSpPr/>
          <p:nvPr/>
        </p:nvCxnSpPr>
        <p:spPr>
          <a:xfrm>
            <a:off x="8372881" y="4045058"/>
            <a:ext cx="15851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C2833D-3DC2-4402-833A-D2D3706871B7}"/>
              </a:ext>
            </a:extLst>
          </p:cNvPr>
          <p:cNvCxnSpPr/>
          <p:nvPr/>
        </p:nvCxnSpPr>
        <p:spPr>
          <a:xfrm>
            <a:off x="8370706" y="4362033"/>
            <a:ext cx="15851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2D4FB19-08E5-4A3A-86F1-02137BE39D31}"/>
              </a:ext>
            </a:extLst>
          </p:cNvPr>
          <p:cNvSpPr txBox="1"/>
          <p:nvPr/>
        </p:nvSpPr>
        <p:spPr>
          <a:xfrm>
            <a:off x="228121" y="4603244"/>
            <a:ext cx="11054648" cy="461665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২০১৯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ক্লাবের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সম্পদসমূহ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নিম্নরূপঃ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১০,০০০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দালানকৌঠা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৪০,০০০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6F812C-6DC8-46EA-A41B-8309A13C5794}"/>
              </a:ext>
            </a:extLst>
          </p:cNvPr>
          <p:cNvSpPr txBox="1"/>
          <p:nvPr/>
        </p:nvSpPr>
        <p:spPr>
          <a:xfrm>
            <a:off x="281553" y="5278697"/>
            <a:ext cx="1173047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করনীয়ঃ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A28815-36CA-4640-91DD-4D6ABC8E3DDB}"/>
              </a:ext>
            </a:extLst>
          </p:cNvPr>
          <p:cNvSpPr txBox="1"/>
          <p:nvPr/>
        </p:nvSpPr>
        <p:spPr>
          <a:xfrm>
            <a:off x="1725843" y="5300793"/>
            <a:ext cx="4473847" cy="52322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4A1329-A5C7-440C-88CA-1463956D7D1F}"/>
              </a:ext>
            </a:extLst>
          </p:cNvPr>
          <p:cNvSpPr txBox="1"/>
          <p:nvPr/>
        </p:nvSpPr>
        <p:spPr>
          <a:xfrm>
            <a:off x="1725843" y="6010459"/>
            <a:ext cx="3575672" cy="52322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আয়-ব্যয়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53818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B86AB5-5BBE-4636-A1D7-64597D15D177}"/>
              </a:ext>
            </a:extLst>
          </p:cNvPr>
          <p:cNvSpPr txBox="1"/>
          <p:nvPr/>
        </p:nvSpPr>
        <p:spPr>
          <a:xfrm>
            <a:off x="309966" y="1412190"/>
            <a:ext cx="6664271" cy="3785652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মহিউদ্দিন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ভূঁইয়া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ইকবাল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মেমোরিয়াল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দাগানভূঁইয়া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ফেনী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ICT4E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5B4CC5-4097-4A7B-86B0-B01885B368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2" t="5830" r="13361" b="42220"/>
          <a:stretch/>
        </p:blipFill>
        <p:spPr>
          <a:xfrm>
            <a:off x="7408195" y="216977"/>
            <a:ext cx="4505269" cy="57343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B61D91-FC1E-4A0F-950E-8979E2DDFF87}"/>
              </a:ext>
            </a:extLst>
          </p:cNvPr>
          <p:cNvSpPr/>
          <p:nvPr/>
        </p:nvSpPr>
        <p:spPr>
          <a:xfrm>
            <a:off x="77490" y="15498"/>
            <a:ext cx="12062848" cy="680866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285464-8A03-49D3-A1C0-D15366999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21" y="759418"/>
            <a:ext cx="10802319" cy="53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2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A1848C1E-D524-468D-A3A1-9A6FA19B3882}"/>
              </a:ext>
            </a:extLst>
          </p:cNvPr>
          <p:cNvSpPr/>
          <p:nvPr/>
        </p:nvSpPr>
        <p:spPr>
          <a:xfrm>
            <a:off x="2887851" y="929898"/>
            <a:ext cx="6416298" cy="646331"/>
          </a:xfrm>
          <a:prstGeom prst="ribbon">
            <a:avLst>
              <a:gd name="adj1" fmla="val 11871"/>
              <a:gd name="adj2" fmla="val 64493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395C81-CE96-4650-99E9-66A5FD6C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" t="2712" r="34534" b="72204"/>
          <a:stretch/>
        </p:blipFill>
        <p:spPr>
          <a:xfrm>
            <a:off x="2154263" y="2386738"/>
            <a:ext cx="8725546" cy="1720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7E20FA-A2EF-478C-B04C-80251D6B61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7" r="21695" b="81921"/>
          <a:stretch/>
        </p:blipFill>
        <p:spPr>
          <a:xfrm>
            <a:off x="1490679" y="4344126"/>
            <a:ext cx="9719760" cy="17203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DE456881-A07D-4B0C-9CE4-F303EBFA0506}"/>
              </a:ext>
            </a:extLst>
          </p:cNvPr>
          <p:cNvSpPr/>
          <p:nvPr/>
        </p:nvSpPr>
        <p:spPr>
          <a:xfrm>
            <a:off x="4180795" y="6224023"/>
            <a:ext cx="3254645" cy="472698"/>
          </a:xfrm>
          <a:prstGeom prst="flowChartTermina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B139F8-66F5-41B7-9209-379DC808C90D}"/>
              </a:ext>
            </a:extLst>
          </p:cNvPr>
          <p:cNvSpPr/>
          <p:nvPr/>
        </p:nvSpPr>
        <p:spPr>
          <a:xfrm>
            <a:off x="77490" y="15498"/>
            <a:ext cx="12062848" cy="680866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2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54EDF3-E95A-4374-83B0-DAFAAB9563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3"/>
          <a:stretch/>
        </p:blipFill>
        <p:spPr>
          <a:xfrm>
            <a:off x="710136" y="712922"/>
            <a:ext cx="10771728" cy="539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9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02DC57-FFCB-4B89-B427-54522DF15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1" y="348765"/>
            <a:ext cx="11459705" cy="617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8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BC27C6-ADC8-4B7C-A0B6-BA6112F19A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7" t="26893" r="33809" b="60451"/>
          <a:stretch/>
        </p:blipFill>
        <p:spPr>
          <a:xfrm>
            <a:off x="134913" y="104613"/>
            <a:ext cx="11433660" cy="28361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1CC850-A659-4244-B897-046A67275C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5" t="44972" r="17754" b="41356"/>
          <a:stretch/>
        </p:blipFill>
        <p:spPr>
          <a:xfrm>
            <a:off x="2571052" y="3429000"/>
            <a:ext cx="6774425" cy="1906291"/>
          </a:xfrm>
          <a:prstGeom prst="roundRect">
            <a:avLst>
              <a:gd name="adj" fmla="val 26894"/>
            </a:avLst>
          </a:prstGeom>
        </p:spPr>
      </p:pic>
    </p:spTree>
    <p:extLst>
      <p:ext uri="{BB962C8B-B14F-4D97-AF65-F5344CB8AC3E}">
        <p14:creationId xmlns:p14="http://schemas.microsoft.com/office/powerpoint/2010/main" val="241140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4D1ACA-6B7D-493A-A82A-395327F8B3DD}"/>
              </a:ext>
            </a:extLst>
          </p:cNvPr>
          <p:cNvSpPr txBox="1"/>
          <p:nvPr/>
        </p:nvSpPr>
        <p:spPr>
          <a:xfrm>
            <a:off x="650928" y="2416230"/>
            <a:ext cx="625203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B238E-0475-4EA9-A1F2-B5BA19E32444}"/>
              </a:ext>
            </a:extLst>
          </p:cNvPr>
          <p:cNvSpPr txBox="1"/>
          <p:nvPr/>
        </p:nvSpPr>
        <p:spPr>
          <a:xfrm>
            <a:off x="1198782" y="3597924"/>
            <a:ext cx="739657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অমুনাফাভোগী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অব্যবসায়ী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FD7F1E-1965-4336-A71D-35423564DC89}"/>
              </a:ext>
            </a:extLst>
          </p:cNvPr>
          <p:cNvSpPr txBox="1"/>
          <p:nvPr/>
        </p:nvSpPr>
        <p:spPr>
          <a:xfrm>
            <a:off x="1198782" y="4810043"/>
            <a:ext cx="787266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অব্যবসায়ী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উৎসসমূহ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45E509-8C06-4010-AA2F-56B2010B9BF8}"/>
              </a:ext>
            </a:extLst>
          </p:cNvPr>
          <p:cNvSpPr txBox="1"/>
          <p:nvPr/>
        </p:nvSpPr>
        <p:spPr>
          <a:xfrm>
            <a:off x="1198782" y="5930181"/>
            <a:ext cx="869661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অব্যবসায়ী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63D124B-5036-47CD-BC34-0FC644BF90B6}"/>
              </a:ext>
            </a:extLst>
          </p:cNvPr>
          <p:cNvSpPr/>
          <p:nvPr/>
        </p:nvSpPr>
        <p:spPr>
          <a:xfrm>
            <a:off x="4545407" y="833586"/>
            <a:ext cx="1895959" cy="7594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E4D33-F4ED-46AF-AB4D-F931B92F5506}"/>
              </a:ext>
            </a:extLst>
          </p:cNvPr>
          <p:cNvSpPr/>
          <p:nvPr/>
        </p:nvSpPr>
        <p:spPr>
          <a:xfrm>
            <a:off x="77490" y="15498"/>
            <a:ext cx="12062848" cy="6808660"/>
          </a:xfrm>
          <a:prstGeom prst="rect">
            <a:avLst/>
          </a:prstGeom>
          <a:noFill/>
          <a:ln w="127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4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E833B7-3EE0-4D9A-ADA7-C4CB40A7B738}"/>
              </a:ext>
            </a:extLst>
          </p:cNvPr>
          <p:cNvSpPr txBox="1"/>
          <p:nvPr/>
        </p:nvSpPr>
        <p:spPr>
          <a:xfrm>
            <a:off x="402955" y="3089654"/>
            <a:ext cx="11358965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অব্যবসায়ী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প্রতিষ্ঠানসমূহ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মুনাফাভোগী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অব্যবসায়ী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ক্লাব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215DC9AC-3B5A-4AD6-A9E3-19D6933D6A50}"/>
              </a:ext>
            </a:extLst>
          </p:cNvPr>
          <p:cNvSpPr/>
          <p:nvPr/>
        </p:nvSpPr>
        <p:spPr>
          <a:xfrm>
            <a:off x="2820691" y="836907"/>
            <a:ext cx="5641383" cy="74391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অমুনাফাভোগী অব্যবসায়ী প্রতিষ্ঠান</a:t>
            </a:r>
            <a:endParaRPr lang="en-US" sz="40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CA8DF-4998-4E4F-93FD-4DEE29181A45}"/>
              </a:ext>
            </a:extLst>
          </p:cNvPr>
          <p:cNvSpPr/>
          <p:nvPr/>
        </p:nvSpPr>
        <p:spPr>
          <a:xfrm>
            <a:off x="77490" y="15498"/>
            <a:ext cx="12062848" cy="6808660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04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CDD596-D880-4938-9C68-BDA62A226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53" y="501253"/>
            <a:ext cx="3998563" cy="5626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0095BA-1058-4362-9065-6104D20C4B10}"/>
              </a:ext>
            </a:extLst>
          </p:cNvPr>
          <p:cNvSpPr txBox="1"/>
          <p:nvPr/>
        </p:nvSpPr>
        <p:spPr>
          <a:xfrm>
            <a:off x="4959457" y="1197893"/>
            <a:ext cx="540890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অমুনাফাভোগী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অব্যবসায়ী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F98EB-7E78-48DB-BC3E-2819C6464D0F}"/>
              </a:ext>
            </a:extLst>
          </p:cNvPr>
          <p:cNvSpPr txBox="1"/>
          <p:nvPr/>
        </p:nvSpPr>
        <p:spPr>
          <a:xfrm>
            <a:off x="4959457" y="4231573"/>
            <a:ext cx="540890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মুনাফাভোগী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অব্যবসায়ী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614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0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1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4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5.xml><?xml version="1.0" encoding="utf-8"?>
<a:theme xmlns:a="http://schemas.openxmlformats.org/drawingml/2006/main" name="3_Ion Boardroom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6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7.xml><?xml version="1.0" encoding="utf-8"?>
<a:theme xmlns:a="http://schemas.openxmlformats.org/drawingml/2006/main" name="1_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8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9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896</TotalTime>
  <Words>601</Words>
  <Application>Microsoft Office PowerPoint</Application>
  <PresentationFormat>Widescreen</PresentationFormat>
  <Paragraphs>251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20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Century Gothic</vt:lpstr>
      <vt:lpstr>Corbel</vt:lpstr>
      <vt:lpstr>Franklin Gothic Book</vt:lpstr>
      <vt:lpstr>Garamond</vt:lpstr>
      <vt:lpstr>Gill Sans MT</vt:lpstr>
      <vt:lpstr>Impact</vt:lpstr>
      <vt:lpstr>Nikosh</vt:lpstr>
      <vt:lpstr>NikoshBAN</vt:lpstr>
      <vt:lpstr>Rockwell</vt:lpstr>
      <vt:lpstr>Rockwell Condensed</vt:lpstr>
      <vt:lpstr>Trebuchet MS</vt:lpstr>
      <vt:lpstr>Wingdings</vt:lpstr>
      <vt:lpstr>Wingdings 2</vt:lpstr>
      <vt:lpstr>Wingdings 3</vt:lpstr>
      <vt:lpstr>Retrospect</vt:lpstr>
      <vt:lpstr>Berlin</vt:lpstr>
      <vt:lpstr>1_Ion Boardroom</vt:lpstr>
      <vt:lpstr>Gallery</vt:lpstr>
      <vt:lpstr>3_Ion Boardroom</vt:lpstr>
      <vt:lpstr>Organic</vt:lpstr>
      <vt:lpstr>1_Basis</vt:lpstr>
      <vt:lpstr>Main Event</vt:lpstr>
      <vt:lpstr>Wood Type</vt:lpstr>
      <vt:lpstr>Crop</vt:lpstr>
      <vt:lpstr>Office Theme</vt:lpstr>
      <vt:lpstr>Dividend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Mahi Uddin</dc:creator>
  <cp:lastModifiedBy>Mahi Uddin</cp:lastModifiedBy>
  <cp:revision>61</cp:revision>
  <dcterms:created xsi:type="dcterms:W3CDTF">2020-12-03T07:08:16Z</dcterms:created>
  <dcterms:modified xsi:type="dcterms:W3CDTF">2021-04-09T10:16:00Z</dcterms:modified>
</cp:coreProperties>
</file>