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515" r:id="rId2"/>
    <p:sldId id="516" r:id="rId3"/>
    <p:sldId id="519" r:id="rId4"/>
    <p:sldId id="507" r:id="rId5"/>
    <p:sldId id="443" r:id="rId6"/>
    <p:sldId id="315" r:id="rId7"/>
    <p:sldId id="508" r:id="rId8"/>
    <p:sldId id="427" r:id="rId9"/>
    <p:sldId id="511" r:id="rId10"/>
    <p:sldId id="510" r:id="rId11"/>
    <p:sldId id="517" r:id="rId12"/>
    <p:sldId id="513" r:id="rId13"/>
    <p:sldId id="509" r:id="rId14"/>
    <p:sldId id="505" r:id="rId15"/>
    <p:sldId id="514" r:id="rId16"/>
    <p:sldId id="275" r:id="rId17"/>
    <p:sldId id="276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FF"/>
    <a:srgbClr val="66FFCC"/>
    <a:srgbClr val="99FFCC"/>
    <a:srgbClr val="0000FF"/>
    <a:srgbClr val="FFCC99"/>
    <a:srgbClr val="FFFF99"/>
    <a:srgbClr val="CC00FF"/>
    <a:srgbClr val="0099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86" d="100"/>
          <a:sy n="86" d="100"/>
        </p:scale>
        <p:origin x="734" y="34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28994-1914-4229-BAB6-6F16B6955437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CC8FFD-BFC2-415B-9EAB-340FA04CDCE6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3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পরিবেশের</a:t>
          </a:r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উপাদানের</a:t>
          </a:r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দূষণের</a:t>
          </a:r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E4DE7FE8-0E1B-465A-A6A7-B5F51705E0E8}" type="parTrans" cxnId="{A9D6DA47-492F-4440-91A7-A9FD3E2A29F3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09096E-6616-4F66-8A2E-CD409B524B59}" type="sibTrans" cxnId="{A9D6DA47-492F-4440-91A7-A9FD3E2A29F3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9C8741-9ECF-4EE7-8FA1-855953548EC9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0E81A1-D404-4E34-9D72-CA01773A170C}" type="parTrans" cxnId="{874BC1F7-C954-4A4C-AA4A-E44C349279A0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710BFC-B994-4876-9E6A-1E96E5F519C8}" type="sibTrans" cxnId="{874BC1F7-C954-4A4C-AA4A-E44C349279A0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E26CB8-25A2-4AD2-A818-6D43AAF4DB5F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নিষ্কাশন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BDB6A0-3152-416F-B9EE-C41592C97DC1}" type="parTrans" cxnId="{94EE1EC6-2334-4CF2-8D9C-ED5DE56D8D80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280A2F-4EB2-4DFF-881E-DE6C056AC28F}" type="sibTrans" cxnId="{94EE1EC6-2334-4CF2-8D9C-ED5DE56D8D80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D2A988-3678-4697-B916-54FF7F6128D6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৮.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বৈচিত্র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3A3015-89EA-4BC4-B58C-A1DE6E386CA8}" type="parTrans" cxnId="{31E4B37C-D3C0-4133-BC3D-80EDB62006B1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22AEA3-93C0-4BE8-96F7-102FEAEE17EC}" type="sibTrans" cxnId="{31E4B37C-D3C0-4133-BC3D-80EDB62006B1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5B760A-53C3-40FD-A1F1-CB94D3751B2F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৯.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84EAC7-5FB6-484F-AA59-96CF33A88582}" type="parTrans" cxnId="{9DA35357-52DD-497C-BBD9-4B8D6AF3EAC0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83C9CF-3DA1-44FC-893E-734493541E02}" type="sibTrans" cxnId="{9DA35357-52DD-497C-BBD9-4B8D6AF3EAC0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46AF4A-6142-481F-ACEC-9550C4E8A561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6F1A77-0A70-4862-809D-AD0395DE3E65}" type="parTrans" cxnId="{25A5C5EB-B152-468F-AE12-A68727F4C13F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7854F5-D03E-4333-B418-83767A2E10C6}" type="sibTrans" cxnId="{25A5C5EB-B152-468F-AE12-A68727F4C13F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0105FC-E7E7-4E81-8A40-36CAD65400B4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৪.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2C2B05-6EFA-4E60-B2C3-1E11FA1FCA50}" type="parTrans" cxnId="{F87DE48E-469A-4859-AFBD-6344205B75A4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292274-80CA-4AC3-B1E9-E001B1DF11C8}" type="sibTrans" cxnId="{F87DE48E-469A-4859-AFBD-6344205B75A4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7FBE68-DAF0-4B1E-8ADB-FB25171D964C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৫.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মৎস্য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ধ্বংস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B5F876-E336-48C1-9B88-E429E56BCAB1}" type="parTrans" cxnId="{2EA719A3-0578-480B-8324-5EBDF4EDC69E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27CEB4-3F24-4CC2-84BF-3B912B40D257}" type="sibTrans" cxnId="{2EA719A3-0578-480B-8324-5EBDF4EDC69E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30696A-119E-4E62-84EF-76B0279C6CA4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৬.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খাদ্যে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বিষক্রিয়া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85FDF2-9B8F-4625-BBDB-2178B0743753}" type="parTrans" cxnId="{F5A799AB-EC3F-48D5-BE08-77B7ACEF3221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42C3B7-853C-46EB-8354-C875030529A9}" type="sibTrans" cxnId="{F5A799AB-EC3F-48D5-BE08-77B7ACEF3221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C80348-04E0-4497-B695-9F11136F5ECB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৭.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বনভূমি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A6EBE2-427A-4A7A-B569-50B647A6EA30}" type="parTrans" cxnId="{A91D1AF8-64AB-40DA-8C92-9639E111AF3E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7ECF4C-4841-4217-8723-F542037334A0}" type="sibTrans" cxnId="{A91D1AF8-64AB-40DA-8C92-9639E111AF3E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CAD652-5D9B-4A09-858A-C9E6C9485733}" type="pres">
      <dgm:prSet presAssocID="{62B28994-1914-4229-BAB6-6F16B6955437}" presName="composite" presStyleCnt="0">
        <dgm:presLayoutVars>
          <dgm:chMax val="1"/>
          <dgm:dir/>
          <dgm:resizeHandles val="exact"/>
        </dgm:presLayoutVars>
      </dgm:prSet>
      <dgm:spPr/>
    </dgm:pt>
    <dgm:pt modelId="{983B5465-2EFA-4003-A503-6747FB84338B}" type="pres">
      <dgm:prSet presAssocID="{62B28994-1914-4229-BAB6-6F16B6955437}" presName="radial" presStyleCnt="0">
        <dgm:presLayoutVars>
          <dgm:animLvl val="ctr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BB4AF9D-C4C7-4FB7-9447-27D9305CEE1F}" type="pres">
      <dgm:prSet presAssocID="{56CC8FFD-BFC2-415B-9EAB-340FA04CDCE6}" presName="centerShape" presStyleLbl="vennNode1" presStyleIdx="0" presStyleCnt="10"/>
      <dgm:spPr/>
    </dgm:pt>
    <dgm:pt modelId="{35E16784-5EF2-4BCD-9ADA-C0248A738007}" type="pres">
      <dgm:prSet presAssocID="{639C8741-9ECF-4EE7-8FA1-855953548EC9}" presName="node" presStyleLbl="vennNode1" presStyleIdx="1" presStyleCnt="10" custRadScaleRad="101518" custRadScaleInc="-678">
        <dgm:presLayoutVars>
          <dgm:bulletEnabled val="1"/>
        </dgm:presLayoutVars>
      </dgm:prSet>
      <dgm:spPr/>
    </dgm:pt>
    <dgm:pt modelId="{261FB8DD-342F-4DE7-A22F-F14F39B0B751}" type="pres">
      <dgm:prSet presAssocID="{9BE26CB8-25A2-4AD2-A818-6D43AAF4DB5F}" presName="node" presStyleLbl="vennNode1" presStyleIdx="2" presStyleCnt="10" custRadScaleRad="108357" custRadScaleInc="1927">
        <dgm:presLayoutVars>
          <dgm:bulletEnabled val="1"/>
        </dgm:presLayoutVars>
      </dgm:prSet>
      <dgm:spPr/>
    </dgm:pt>
    <dgm:pt modelId="{FCC52155-C946-4BF7-8799-675439D27201}" type="pres">
      <dgm:prSet presAssocID="{4846AF4A-6142-481F-ACEC-9550C4E8A561}" presName="node" presStyleLbl="vennNode1" presStyleIdx="3" presStyleCnt="10" custRadScaleRad="108191" custRadScaleInc="1910">
        <dgm:presLayoutVars>
          <dgm:bulletEnabled val="1"/>
        </dgm:presLayoutVars>
      </dgm:prSet>
      <dgm:spPr/>
    </dgm:pt>
    <dgm:pt modelId="{9629A269-FE9B-4AE3-A7AC-266158E29F71}" type="pres">
      <dgm:prSet presAssocID="{C90105FC-E7E7-4E81-8A40-36CAD65400B4}" presName="node" presStyleLbl="vennNode1" presStyleIdx="4" presStyleCnt="10" custRadScaleRad="108819" custRadScaleInc="-6617">
        <dgm:presLayoutVars>
          <dgm:bulletEnabled val="1"/>
        </dgm:presLayoutVars>
      </dgm:prSet>
      <dgm:spPr/>
    </dgm:pt>
    <dgm:pt modelId="{3697934F-008B-40C0-AB95-EFC15CBDEE09}" type="pres">
      <dgm:prSet presAssocID="{0A7FBE68-DAF0-4B1E-8ADB-FB25171D964C}" presName="node" presStyleLbl="vennNode1" presStyleIdx="5" presStyleCnt="10" custRadScaleRad="102722" custRadScaleInc="-7608">
        <dgm:presLayoutVars>
          <dgm:bulletEnabled val="1"/>
        </dgm:presLayoutVars>
      </dgm:prSet>
      <dgm:spPr/>
    </dgm:pt>
    <dgm:pt modelId="{E59F935D-FC32-4E8B-A03E-D75FB9ADFB9F}" type="pres">
      <dgm:prSet presAssocID="{9B30696A-119E-4E62-84EF-76B0279C6CA4}" presName="node" presStyleLbl="vennNode1" presStyleIdx="6" presStyleCnt="10" custRadScaleRad="102227" custRadScaleInc="2310">
        <dgm:presLayoutVars>
          <dgm:bulletEnabled val="1"/>
        </dgm:presLayoutVars>
      </dgm:prSet>
      <dgm:spPr/>
    </dgm:pt>
    <dgm:pt modelId="{597F6484-8C9E-4E71-A5C4-023995133CBF}" type="pres">
      <dgm:prSet presAssocID="{3DC80348-04E0-4497-B695-9F11136F5ECB}" presName="node" presStyleLbl="vennNode1" presStyleIdx="7" presStyleCnt="10" custRadScaleRad="105613" custRadScaleInc="4145">
        <dgm:presLayoutVars>
          <dgm:bulletEnabled val="1"/>
        </dgm:presLayoutVars>
      </dgm:prSet>
      <dgm:spPr/>
    </dgm:pt>
    <dgm:pt modelId="{0D1CB5BA-0F03-4DB0-9914-AD23E5351CA6}" type="pres">
      <dgm:prSet presAssocID="{87D2A988-3678-4697-B916-54FF7F6128D6}" presName="node" presStyleLbl="vennNode1" presStyleIdx="8" presStyleCnt="10" custRadScaleRad="108191" custRadScaleInc="-1910">
        <dgm:presLayoutVars>
          <dgm:bulletEnabled val="1"/>
        </dgm:presLayoutVars>
      </dgm:prSet>
      <dgm:spPr/>
    </dgm:pt>
    <dgm:pt modelId="{9F5FE615-376E-4FC0-93A3-4048C2704220}" type="pres">
      <dgm:prSet presAssocID="{B95B760A-53C3-40FD-A1F1-CB94D3751B2F}" presName="node" presStyleLbl="vennNode1" presStyleIdx="9" presStyleCnt="10" custRadScaleRad="107868" custRadScaleInc="-804">
        <dgm:presLayoutVars>
          <dgm:bulletEnabled val="1"/>
        </dgm:presLayoutVars>
      </dgm:prSet>
      <dgm:spPr/>
    </dgm:pt>
  </dgm:ptLst>
  <dgm:cxnLst>
    <dgm:cxn modelId="{81F6301C-6DD4-4394-8CB7-6388CC549866}" type="presOf" srcId="{56CC8FFD-BFC2-415B-9EAB-340FA04CDCE6}" destId="{ABB4AF9D-C4C7-4FB7-9447-27D9305CEE1F}" srcOrd="0" destOrd="0" presId="urn:microsoft.com/office/officeart/2005/8/layout/radial3"/>
    <dgm:cxn modelId="{198A4C61-34D5-4799-8335-7F4D7BAB26BC}" type="presOf" srcId="{3DC80348-04E0-4497-B695-9F11136F5ECB}" destId="{597F6484-8C9E-4E71-A5C4-023995133CBF}" srcOrd="0" destOrd="0" presId="urn:microsoft.com/office/officeart/2005/8/layout/radial3"/>
    <dgm:cxn modelId="{A9D6DA47-492F-4440-91A7-A9FD3E2A29F3}" srcId="{62B28994-1914-4229-BAB6-6F16B6955437}" destId="{56CC8FFD-BFC2-415B-9EAB-340FA04CDCE6}" srcOrd="0" destOrd="0" parTransId="{E4DE7FE8-0E1B-465A-A6A7-B5F51705E0E8}" sibTransId="{B509096E-6616-4F66-8A2E-CD409B524B59}"/>
    <dgm:cxn modelId="{9DA35357-52DD-497C-BBD9-4B8D6AF3EAC0}" srcId="{56CC8FFD-BFC2-415B-9EAB-340FA04CDCE6}" destId="{B95B760A-53C3-40FD-A1F1-CB94D3751B2F}" srcOrd="8" destOrd="0" parTransId="{BD84EAC7-5FB6-484F-AA59-96CF33A88582}" sibTransId="{7683C9CF-3DA1-44FC-893E-734493541E02}"/>
    <dgm:cxn modelId="{31E4B37C-D3C0-4133-BC3D-80EDB62006B1}" srcId="{56CC8FFD-BFC2-415B-9EAB-340FA04CDCE6}" destId="{87D2A988-3678-4697-B916-54FF7F6128D6}" srcOrd="7" destOrd="0" parTransId="{C93A3015-89EA-4BC4-B58C-A1DE6E386CA8}" sibTransId="{7022AEA3-93C0-4BE8-96F7-102FEAEE17EC}"/>
    <dgm:cxn modelId="{F87DE48E-469A-4859-AFBD-6344205B75A4}" srcId="{56CC8FFD-BFC2-415B-9EAB-340FA04CDCE6}" destId="{C90105FC-E7E7-4E81-8A40-36CAD65400B4}" srcOrd="3" destOrd="0" parTransId="{FC2C2B05-6EFA-4E60-B2C3-1E11FA1FCA50}" sibTransId="{E6292274-80CA-4AC3-B1E9-E001B1DF11C8}"/>
    <dgm:cxn modelId="{2EA719A3-0578-480B-8324-5EBDF4EDC69E}" srcId="{56CC8FFD-BFC2-415B-9EAB-340FA04CDCE6}" destId="{0A7FBE68-DAF0-4B1E-8ADB-FB25171D964C}" srcOrd="4" destOrd="0" parTransId="{FAB5F876-E336-48C1-9B88-E429E56BCAB1}" sibTransId="{9027CEB4-3F24-4CC2-84BF-3B912B40D257}"/>
    <dgm:cxn modelId="{F5A799AB-EC3F-48D5-BE08-77B7ACEF3221}" srcId="{56CC8FFD-BFC2-415B-9EAB-340FA04CDCE6}" destId="{9B30696A-119E-4E62-84EF-76B0279C6CA4}" srcOrd="5" destOrd="0" parTransId="{C785FDF2-9B8F-4625-BBDB-2178B0743753}" sibTransId="{D642C3B7-853C-46EB-8354-C875030529A9}"/>
    <dgm:cxn modelId="{2875BDB9-3D26-4093-BE5F-65F11ED48D4C}" type="presOf" srcId="{87D2A988-3678-4697-B916-54FF7F6128D6}" destId="{0D1CB5BA-0F03-4DB0-9914-AD23E5351CA6}" srcOrd="0" destOrd="0" presId="urn:microsoft.com/office/officeart/2005/8/layout/radial3"/>
    <dgm:cxn modelId="{193F44BF-8EA3-42B6-AE2A-A7F036CE6524}" type="presOf" srcId="{9BE26CB8-25A2-4AD2-A818-6D43AAF4DB5F}" destId="{261FB8DD-342F-4DE7-A22F-F14F39B0B751}" srcOrd="0" destOrd="0" presId="urn:microsoft.com/office/officeart/2005/8/layout/radial3"/>
    <dgm:cxn modelId="{DB1E0BC2-39BB-476B-9E3D-F69EF69119C5}" type="presOf" srcId="{9B30696A-119E-4E62-84EF-76B0279C6CA4}" destId="{E59F935D-FC32-4E8B-A03E-D75FB9ADFB9F}" srcOrd="0" destOrd="0" presId="urn:microsoft.com/office/officeart/2005/8/layout/radial3"/>
    <dgm:cxn modelId="{94EE1EC6-2334-4CF2-8D9C-ED5DE56D8D80}" srcId="{56CC8FFD-BFC2-415B-9EAB-340FA04CDCE6}" destId="{9BE26CB8-25A2-4AD2-A818-6D43AAF4DB5F}" srcOrd="1" destOrd="0" parTransId="{1FBDB6A0-3152-416F-B9EE-C41592C97DC1}" sibTransId="{6C280A2F-4EB2-4DFF-881E-DE6C056AC28F}"/>
    <dgm:cxn modelId="{E525EAE3-DFCE-4917-9F22-70831BA0DE16}" type="presOf" srcId="{0A7FBE68-DAF0-4B1E-8ADB-FB25171D964C}" destId="{3697934F-008B-40C0-AB95-EFC15CBDEE09}" srcOrd="0" destOrd="0" presId="urn:microsoft.com/office/officeart/2005/8/layout/radial3"/>
    <dgm:cxn modelId="{FB5797E9-43ED-491C-AD7D-F2363FA42E34}" type="presOf" srcId="{62B28994-1914-4229-BAB6-6F16B6955437}" destId="{4ACAD652-5D9B-4A09-858A-C9E6C9485733}" srcOrd="0" destOrd="0" presId="urn:microsoft.com/office/officeart/2005/8/layout/radial3"/>
    <dgm:cxn modelId="{25A5C5EB-B152-468F-AE12-A68727F4C13F}" srcId="{56CC8FFD-BFC2-415B-9EAB-340FA04CDCE6}" destId="{4846AF4A-6142-481F-ACEC-9550C4E8A561}" srcOrd="2" destOrd="0" parTransId="{EF6F1A77-0A70-4862-809D-AD0395DE3E65}" sibTransId="{AF7854F5-D03E-4333-B418-83767A2E10C6}"/>
    <dgm:cxn modelId="{413E12ED-50EC-4405-84E5-3BE5EBD2000E}" type="presOf" srcId="{C90105FC-E7E7-4E81-8A40-36CAD65400B4}" destId="{9629A269-FE9B-4AE3-A7AC-266158E29F71}" srcOrd="0" destOrd="0" presId="urn:microsoft.com/office/officeart/2005/8/layout/radial3"/>
    <dgm:cxn modelId="{09AC35EF-3AF1-40E5-8D21-4EB9525649BE}" type="presOf" srcId="{B95B760A-53C3-40FD-A1F1-CB94D3751B2F}" destId="{9F5FE615-376E-4FC0-93A3-4048C2704220}" srcOrd="0" destOrd="0" presId="urn:microsoft.com/office/officeart/2005/8/layout/radial3"/>
    <dgm:cxn modelId="{1AE4A0F6-74A9-48F2-AD66-C94C5065A970}" type="presOf" srcId="{4846AF4A-6142-481F-ACEC-9550C4E8A561}" destId="{FCC52155-C946-4BF7-8799-675439D27201}" srcOrd="0" destOrd="0" presId="urn:microsoft.com/office/officeart/2005/8/layout/radial3"/>
    <dgm:cxn modelId="{874BC1F7-C954-4A4C-AA4A-E44C349279A0}" srcId="{56CC8FFD-BFC2-415B-9EAB-340FA04CDCE6}" destId="{639C8741-9ECF-4EE7-8FA1-855953548EC9}" srcOrd="0" destOrd="0" parTransId="{6A0E81A1-D404-4E34-9D72-CA01773A170C}" sibTransId="{31710BFC-B994-4876-9E6A-1E96E5F519C8}"/>
    <dgm:cxn modelId="{A91D1AF8-64AB-40DA-8C92-9639E111AF3E}" srcId="{56CC8FFD-BFC2-415B-9EAB-340FA04CDCE6}" destId="{3DC80348-04E0-4497-B695-9F11136F5ECB}" srcOrd="6" destOrd="0" parTransId="{BDA6EBE2-427A-4A7A-B569-50B647A6EA30}" sibTransId="{A77ECF4C-4841-4217-8723-F542037334A0}"/>
    <dgm:cxn modelId="{F7ADA8FA-58D2-4FC5-BAB9-380FB1A7CD83}" type="presOf" srcId="{639C8741-9ECF-4EE7-8FA1-855953548EC9}" destId="{35E16784-5EF2-4BCD-9ADA-C0248A738007}" srcOrd="0" destOrd="0" presId="urn:microsoft.com/office/officeart/2005/8/layout/radial3"/>
    <dgm:cxn modelId="{822D3289-AD8F-4668-9BA1-1D54F7D439D9}" type="presParOf" srcId="{4ACAD652-5D9B-4A09-858A-C9E6C9485733}" destId="{983B5465-2EFA-4003-A503-6747FB84338B}" srcOrd="0" destOrd="0" presId="urn:microsoft.com/office/officeart/2005/8/layout/radial3"/>
    <dgm:cxn modelId="{07FC7CA1-E663-4BC2-8616-327659B0C5D6}" type="presParOf" srcId="{983B5465-2EFA-4003-A503-6747FB84338B}" destId="{ABB4AF9D-C4C7-4FB7-9447-27D9305CEE1F}" srcOrd="0" destOrd="0" presId="urn:microsoft.com/office/officeart/2005/8/layout/radial3"/>
    <dgm:cxn modelId="{138E2E55-A584-4DC0-96F2-FAB4B203BDEA}" type="presParOf" srcId="{983B5465-2EFA-4003-A503-6747FB84338B}" destId="{35E16784-5EF2-4BCD-9ADA-C0248A738007}" srcOrd="1" destOrd="0" presId="urn:microsoft.com/office/officeart/2005/8/layout/radial3"/>
    <dgm:cxn modelId="{63D8BED3-B900-4762-94A6-A10EF0B3B2FB}" type="presParOf" srcId="{983B5465-2EFA-4003-A503-6747FB84338B}" destId="{261FB8DD-342F-4DE7-A22F-F14F39B0B751}" srcOrd="2" destOrd="0" presId="urn:microsoft.com/office/officeart/2005/8/layout/radial3"/>
    <dgm:cxn modelId="{C286D71B-4E69-46C2-8C86-A74146A63903}" type="presParOf" srcId="{983B5465-2EFA-4003-A503-6747FB84338B}" destId="{FCC52155-C946-4BF7-8799-675439D27201}" srcOrd="3" destOrd="0" presId="urn:microsoft.com/office/officeart/2005/8/layout/radial3"/>
    <dgm:cxn modelId="{B8858905-E2E1-4266-847A-712AE1475E1C}" type="presParOf" srcId="{983B5465-2EFA-4003-A503-6747FB84338B}" destId="{9629A269-FE9B-4AE3-A7AC-266158E29F71}" srcOrd="4" destOrd="0" presId="urn:microsoft.com/office/officeart/2005/8/layout/radial3"/>
    <dgm:cxn modelId="{2D9E58B9-E63C-4B31-B56D-8D043338AAFF}" type="presParOf" srcId="{983B5465-2EFA-4003-A503-6747FB84338B}" destId="{3697934F-008B-40C0-AB95-EFC15CBDEE09}" srcOrd="5" destOrd="0" presId="urn:microsoft.com/office/officeart/2005/8/layout/radial3"/>
    <dgm:cxn modelId="{9BC3D07D-C9A9-4C57-913F-C573448502E0}" type="presParOf" srcId="{983B5465-2EFA-4003-A503-6747FB84338B}" destId="{E59F935D-FC32-4E8B-A03E-D75FB9ADFB9F}" srcOrd="6" destOrd="0" presId="urn:microsoft.com/office/officeart/2005/8/layout/radial3"/>
    <dgm:cxn modelId="{B183D5AC-C0E1-45C8-9FD7-D3FC2B947C43}" type="presParOf" srcId="{983B5465-2EFA-4003-A503-6747FB84338B}" destId="{597F6484-8C9E-4E71-A5C4-023995133CBF}" srcOrd="7" destOrd="0" presId="urn:microsoft.com/office/officeart/2005/8/layout/radial3"/>
    <dgm:cxn modelId="{0C835EFB-8B4A-433F-B179-2B64008EDC1A}" type="presParOf" srcId="{983B5465-2EFA-4003-A503-6747FB84338B}" destId="{0D1CB5BA-0F03-4DB0-9914-AD23E5351CA6}" srcOrd="8" destOrd="0" presId="urn:microsoft.com/office/officeart/2005/8/layout/radial3"/>
    <dgm:cxn modelId="{90A153E0-52F2-4AE4-A81D-522353A48F10}" type="presParOf" srcId="{983B5465-2EFA-4003-A503-6747FB84338B}" destId="{9F5FE615-376E-4FC0-93A3-4048C2704220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4AF9D-C4C7-4FB7-9447-27D9305CEE1F}">
      <dsp:nvSpPr>
        <dsp:cNvPr id="0" name=""/>
        <dsp:cNvSpPr/>
      </dsp:nvSpPr>
      <dsp:spPr>
        <a:xfrm>
          <a:off x="2386607" y="1265947"/>
          <a:ext cx="3075384" cy="307538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পরিবেশের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উপাদানের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দূষণের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836987" y="1716327"/>
        <a:ext cx="2174624" cy="2174624"/>
      </dsp:txXfrm>
    </dsp:sp>
    <dsp:sp modelId="{35E16784-5EF2-4BCD-9ADA-C0248A738007}">
      <dsp:nvSpPr>
        <dsp:cNvPr id="0" name=""/>
        <dsp:cNvSpPr/>
      </dsp:nvSpPr>
      <dsp:spPr>
        <a:xfrm>
          <a:off x="3145822" y="4"/>
          <a:ext cx="1537692" cy="153769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71012" y="225194"/>
        <a:ext cx="1087312" cy="1087312"/>
      </dsp:txXfrm>
    </dsp:sp>
    <dsp:sp modelId="{261FB8DD-342F-4DE7-A22F-F14F39B0B751}">
      <dsp:nvSpPr>
        <dsp:cNvPr id="0" name=""/>
        <dsp:cNvSpPr/>
      </dsp:nvSpPr>
      <dsp:spPr>
        <a:xfrm>
          <a:off x="4573774" y="389959"/>
          <a:ext cx="1537692" cy="153769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নিষ্কাশন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98964" y="615149"/>
        <a:ext cx="1087312" cy="1087312"/>
      </dsp:txXfrm>
    </dsp:sp>
    <dsp:sp modelId="{FCC52155-C946-4BF7-8799-675439D27201}">
      <dsp:nvSpPr>
        <dsp:cNvPr id="0" name=""/>
        <dsp:cNvSpPr/>
      </dsp:nvSpPr>
      <dsp:spPr>
        <a:xfrm>
          <a:off x="5295903" y="1686735"/>
          <a:ext cx="1537692" cy="153769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21093" y="1911925"/>
        <a:ext cx="1087312" cy="1087312"/>
      </dsp:txXfrm>
    </dsp:sp>
    <dsp:sp modelId="{9629A269-FE9B-4AE3-A7AC-266158E29F71}">
      <dsp:nvSpPr>
        <dsp:cNvPr id="0" name=""/>
        <dsp:cNvSpPr/>
      </dsp:nvSpPr>
      <dsp:spPr>
        <a:xfrm>
          <a:off x="5092733" y="3036976"/>
          <a:ext cx="1537692" cy="153769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৪.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7923" y="3262166"/>
        <a:ext cx="1087312" cy="1087312"/>
      </dsp:txXfrm>
    </dsp:sp>
    <dsp:sp modelId="{3697934F-008B-40C0-AB95-EFC15CBDEE09}">
      <dsp:nvSpPr>
        <dsp:cNvPr id="0" name=""/>
        <dsp:cNvSpPr/>
      </dsp:nvSpPr>
      <dsp:spPr>
        <a:xfrm>
          <a:off x="3961376" y="3929454"/>
          <a:ext cx="1537692" cy="153769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৫.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মৎস্য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ধ্বংস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86566" y="4154644"/>
        <a:ext cx="1087312" cy="1087312"/>
      </dsp:txXfrm>
    </dsp:sp>
    <dsp:sp modelId="{E59F935D-FC32-4E8B-A03E-D75FB9ADFB9F}">
      <dsp:nvSpPr>
        <dsp:cNvPr id="0" name=""/>
        <dsp:cNvSpPr/>
      </dsp:nvSpPr>
      <dsp:spPr>
        <a:xfrm>
          <a:off x="2423687" y="3948693"/>
          <a:ext cx="1537692" cy="153769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৬.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খাদ্যে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বিষক্রিয়া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48877" y="4173883"/>
        <a:ext cx="1087312" cy="1087312"/>
      </dsp:txXfrm>
    </dsp:sp>
    <dsp:sp modelId="{597F6484-8C9E-4E71-A5C4-023995133CBF}">
      <dsp:nvSpPr>
        <dsp:cNvPr id="0" name=""/>
        <dsp:cNvSpPr/>
      </dsp:nvSpPr>
      <dsp:spPr>
        <a:xfrm>
          <a:off x="1292315" y="3039752"/>
          <a:ext cx="1537692" cy="153769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৭.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বনভূমি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17505" y="3264942"/>
        <a:ext cx="1087312" cy="1087312"/>
      </dsp:txXfrm>
    </dsp:sp>
    <dsp:sp modelId="{0D1CB5BA-0F03-4DB0-9914-AD23E5351CA6}">
      <dsp:nvSpPr>
        <dsp:cNvPr id="0" name=""/>
        <dsp:cNvSpPr/>
      </dsp:nvSpPr>
      <dsp:spPr>
        <a:xfrm>
          <a:off x="1015003" y="1686735"/>
          <a:ext cx="1537692" cy="153769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৮.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বৈচিত্র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40193" y="1911925"/>
        <a:ext cx="1087312" cy="1087312"/>
      </dsp:txXfrm>
    </dsp:sp>
    <dsp:sp modelId="{9F5FE615-376E-4FC0-93A3-4048C2704220}">
      <dsp:nvSpPr>
        <dsp:cNvPr id="0" name=""/>
        <dsp:cNvSpPr/>
      </dsp:nvSpPr>
      <dsp:spPr>
        <a:xfrm>
          <a:off x="1756414" y="386363"/>
          <a:ext cx="1537692" cy="153769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৯.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81604" y="611553"/>
        <a:ext cx="1087312" cy="1087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BC0-EBBB-4062-BD63-9F2C21B93DE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2BF3-EA9E-4706-8545-86141066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5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2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7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2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7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8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5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553"/>
            </a:avLst>
          </a:prstGeom>
          <a:solidFill>
            <a:srgbClr val="CC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1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79365" y="304800"/>
            <a:ext cx="62712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7892416" cy="480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6985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4999" y="1"/>
            <a:ext cx="5715000" cy="69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0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47371008"/>
              </p:ext>
            </p:extLst>
          </p:nvPr>
        </p:nvGraphicFramePr>
        <p:xfrm>
          <a:off x="1752600" y="990600"/>
          <a:ext cx="7848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81000" y="228600"/>
            <a:ext cx="1066800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1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B4AF9D-C4C7-4FB7-9447-27D9305CE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ABB4AF9D-C4C7-4FB7-9447-27D9305CE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ABB4AF9D-C4C7-4FB7-9447-27D9305CE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graphicEl>
                                              <a:dgm id="{ABB4AF9D-C4C7-4FB7-9447-27D9305CE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E16784-5EF2-4BCD-9ADA-C0248A738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graphicEl>
                                              <a:dgm id="{35E16784-5EF2-4BCD-9ADA-C0248A738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35E16784-5EF2-4BCD-9ADA-C0248A738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35E16784-5EF2-4BCD-9ADA-C0248A738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1FB8DD-342F-4DE7-A22F-F14F39B0B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261FB8DD-342F-4DE7-A22F-F14F39B0B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261FB8DD-342F-4DE7-A22F-F14F39B0B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261FB8DD-342F-4DE7-A22F-F14F39B0B7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C52155-C946-4BF7-8799-675439D27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FCC52155-C946-4BF7-8799-675439D27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FCC52155-C946-4BF7-8799-675439D27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FCC52155-C946-4BF7-8799-675439D27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29A269-FE9B-4AE3-A7AC-266158E29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9629A269-FE9B-4AE3-A7AC-266158E29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9629A269-FE9B-4AE3-A7AC-266158E29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9629A269-FE9B-4AE3-A7AC-266158E29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97934F-008B-40C0-AB95-EFC15CBDE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3697934F-008B-40C0-AB95-EFC15CBDE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3697934F-008B-40C0-AB95-EFC15CBDE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graphicEl>
                                              <a:dgm id="{3697934F-008B-40C0-AB95-EFC15CBDE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9F935D-FC32-4E8B-A03E-D75FB9ADF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E59F935D-FC32-4E8B-A03E-D75FB9ADF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E59F935D-FC32-4E8B-A03E-D75FB9ADF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E59F935D-FC32-4E8B-A03E-D75FB9ADF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F6484-8C9E-4E71-A5C4-023995133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graphicEl>
                                              <a:dgm id="{597F6484-8C9E-4E71-A5C4-023995133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597F6484-8C9E-4E71-A5C4-023995133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597F6484-8C9E-4E71-A5C4-023995133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CB5BA-0F03-4DB0-9914-AD23E5351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graphicEl>
                                              <a:dgm id="{0D1CB5BA-0F03-4DB0-9914-AD23E5351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graphicEl>
                                              <a:dgm id="{0D1CB5BA-0F03-4DB0-9914-AD23E5351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0D1CB5BA-0F03-4DB0-9914-AD23E5351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5FE615-376E-4FC0-93A3-4048C2704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graphicEl>
                                              <a:dgm id="{9F5FE615-376E-4FC0-93A3-4048C2704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graphicEl>
                                              <a:dgm id="{9F5FE615-376E-4FC0-93A3-4048C2704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9F5FE615-376E-4FC0-93A3-4048C2704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457200"/>
            <a:ext cx="533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78269"/>
            <a:ext cx="1135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লেখ।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49" y="1384300"/>
            <a:ext cx="6134101" cy="4089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717586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3718" y="850645"/>
            <a:ext cx="4515119" cy="255916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5999" y="874931"/>
            <a:ext cx="4424397" cy="255406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3717" y="3847631"/>
            <a:ext cx="4515119" cy="238732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5998" y="3847630"/>
            <a:ext cx="4424398" cy="238732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33400" y="3424837"/>
            <a:ext cx="5459508" cy="3851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943600" y="3429000"/>
            <a:ext cx="4576796" cy="3583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যথার্থ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8884" y="6234951"/>
            <a:ext cx="4515119" cy="3944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উন্নতিকরণ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34003" y="6248400"/>
            <a:ext cx="5943597" cy="3944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পাঠ্যসুচীতে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0801" y="2286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67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304800"/>
            <a:ext cx="960120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দূষণরোধে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ব্যবসায়ীদের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15789"/>
              </p:ext>
            </p:extLst>
          </p:nvPr>
        </p:nvGraphicFramePr>
        <p:xfrm>
          <a:off x="609600" y="1313904"/>
          <a:ext cx="10287000" cy="4654552"/>
        </p:xfrm>
        <a:graphic>
          <a:graphicData uri="http://schemas.openxmlformats.org/drawingml/2006/table">
            <a:tbl>
              <a:tblPr firstRow="1" bandRow="1"/>
              <a:tblGrid>
                <a:gridCol w="755010">
                  <a:extLst>
                    <a:ext uri="{9D8B030D-6E8A-4147-A177-3AD203B41FA5}">
                      <a16:colId xmlns:a16="http://schemas.microsoft.com/office/drawing/2014/main" val="165447868"/>
                    </a:ext>
                  </a:extLst>
                </a:gridCol>
                <a:gridCol w="9531990">
                  <a:extLst>
                    <a:ext uri="{9D8B030D-6E8A-4147-A177-3AD203B41FA5}">
                      <a16:colId xmlns:a16="http://schemas.microsoft.com/office/drawing/2014/main" val="3731519401"/>
                    </a:ext>
                  </a:extLst>
                </a:gridCol>
              </a:tblGrid>
              <a:tr h="6649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কারখানার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বর্জ্য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কোনো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অবস্থায়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নদী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খাল-বিলে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ফেলা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যাবে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541984"/>
                  </a:ext>
                </a:extLst>
              </a:tr>
              <a:tr h="6649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প্রতিটি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কারখানার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বর্জ্য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শোধনাগার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বাধ্যতামূলক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হবে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764725"/>
                  </a:ext>
                </a:extLst>
              </a:tr>
              <a:tr h="6649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পরিবেশের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হুমকিস্বরুপ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পণ্য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উৎপাদন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বিরত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2107905"/>
                  </a:ext>
                </a:extLst>
              </a:tr>
              <a:tr h="6649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সংরক্ষণের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নীতিমালা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ব্যবসায়ীদের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যথাযথভাবে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মেনে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2827186"/>
                  </a:ext>
                </a:extLst>
              </a:tr>
              <a:tr h="6649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প্রচার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দূষণের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ব্যবসায়ীদের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অবহিত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9979339"/>
                  </a:ext>
                </a:extLst>
              </a:tr>
              <a:tr h="6649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বান্ধব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পণ্য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উৎপাদনে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ব্যবসায়ী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সম্প্রদায়কে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উৎসাহিত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3423890"/>
                  </a:ext>
                </a:extLst>
              </a:tr>
              <a:tr h="6649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রক্ষায়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ব্যবসায়ীদের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ভূমিকা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’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শীর্ষক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সেমিনার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229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534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1301" y="304800"/>
            <a:ext cx="575310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486400"/>
            <a:ext cx="1082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295400"/>
            <a:ext cx="5867400" cy="40305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42974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326605"/>
              </p:ext>
            </p:extLst>
          </p:nvPr>
        </p:nvGraphicFramePr>
        <p:xfrm>
          <a:off x="381000" y="1322293"/>
          <a:ext cx="10134598" cy="3935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3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267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3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3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560">
                <a:tc>
                  <a:txBody>
                    <a:bodyPr/>
                    <a:lstStyle/>
                    <a:p>
                      <a:r>
                        <a:rPr lang="bn-IN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১. </a:t>
                      </a:r>
                      <a:r>
                        <a:rPr lang="en-US" sz="3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শিল্পোন্নয়নের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সবচেয়ে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বড়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সমস্যা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কোনটি</a:t>
                      </a:r>
                      <a:r>
                        <a:rPr lang="bn-IN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60">
                <a:tc>
                  <a:txBody>
                    <a:bodyPr/>
                    <a:lstStyle/>
                    <a:p>
                      <a:r>
                        <a:rPr lang="bn-IN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জেনারেটর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মেশিনের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আওয়াজ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দূষিত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যত্রতত্র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ময়লা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নিক্ষেপ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করলে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কোনটি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দূষিত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560">
                <a:tc>
                  <a:txBody>
                    <a:bodyPr/>
                    <a:lstStyle/>
                    <a:p>
                      <a:r>
                        <a:rPr lang="bn-IN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৪. </a:t>
                      </a:r>
                      <a:r>
                        <a:rPr lang="en-US" sz="3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প্রতিটি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কারখানায়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থাকা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দরকার</a:t>
                      </a:r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04D1B31-9EE0-4B2B-A278-3EF0B086F621}"/>
              </a:ext>
            </a:extLst>
          </p:cNvPr>
          <p:cNvSpPr/>
          <p:nvPr/>
        </p:nvSpPr>
        <p:spPr>
          <a:xfrm>
            <a:off x="7207698" y="2066364"/>
            <a:ext cx="3307902" cy="753036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88EFB1-36B8-4C77-B9B1-6BAE65C921A0}"/>
              </a:ext>
            </a:extLst>
          </p:cNvPr>
          <p:cNvSpPr/>
          <p:nvPr/>
        </p:nvSpPr>
        <p:spPr>
          <a:xfrm>
            <a:off x="7234592" y="2846295"/>
            <a:ext cx="3281008" cy="81130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6FD39-E660-47D2-9D86-907CC595DEDD}"/>
              </a:ext>
            </a:extLst>
          </p:cNvPr>
          <p:cNvSpPr/>
          <p:nvPr/>
        </p:nvSpPr>
        <p:spPr>
          <a:xfrm>
            <a:off x="7248038" y="3684495"/>
            <a:ext cx="3267561" cy="7620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607D72-669C-44B7-8C06-56575BBE8F9D}"/>
              </a:ext>
            </a:extLst>
          </p:cNvPr>
          <p:cNvSpPr/>
          <p:nvPr/>
        </p:nvSpPr>
        <p:spPr>
          <a:xfrm>
            <a:off x="7248037" y="4486837"/>
            <a:ext cx="3267561" cy="721657"/>
          </a:xfrm>
          <a:prstGeom prst="rect">
            <a:avLst/>
          </a:prstGeom>
          <a:solidFill>
            <a:srgbClr val="3333CC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শোধনাগার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3801" y="15240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07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74299"/>
            <a:ext cx="4410075" cy="45094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2"/>
          <p:cNvSpPr/>
          <p:nvPr/>
        </p:nvSpPr>
        <p:spPr>
          <a:xfrm>
            <a:off x="457200" y="5867400"/>
            <a:ext cx="10667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বাড়ি থেকে 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 আসবে।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5699" y="304800"/>
            <a:ext cx="4410075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820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457200"/>
            <a:ext cx="81676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7" y="1828800"/>
            <a:ext cx="7283746" cy="441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2697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000" y="843660"/>
            <a:ext cx="2092355" cy="25853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62FE39-9A68-42A0-8BD5-5293716169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86265"/>
            <a:ext cx="2209800" cy="2642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2"/>
          <p:cNvSpPr/>
          <p:nvPr/>
        </p:nvSpPr>
        <p:spPr>
          <a:xfrm>
            <a:off x="114300" y="3641467"/>
            <a:ext cx="6134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এইচ. এম. মতিউর রহমান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 পটুয়াখালী।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  <a:endParaRPr lang="b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3641467"/>
            <a:ext cx="45132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ব্যবসায় উদ্যোগ</a:t>
            </a: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৩</a:t>
            </a: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০৯/০৪/২০২১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600670"/>
            <a:ext cx="3200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4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6600" y="-533400"/>
            <a:ext cx="7926160" cy="7188585"/>
            <a:chOff x="3503840" y="-533400"/>
            <a:chExt cx="7926160" cy="71885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44"/>
            <a:stretch/>
          </p:blipFill>
          <p:spPr>
            <a:xfrm>
              <a:off x="3503840" y="-533400"/>
              <a:ext cx="7926160" cy="7188585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3900714" y="838200"/>
              <a:ext cx="7086600" cy="4724400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673474" y="57150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দেখি: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36428"/>
            <a:ext cx="2871133" cy="4121394"/>
          </a:xfrm>
          <a:prstGeom prst="rect">
            <a:avLst/>
          </a:prstGeom>
        </p:spPr>
      </p:pic>
      <p:pic>
        <p:nvPicPr>
          <p:cNvPr id="3" name="9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85533" y="965392"/>
            <a:ext cx="6858000" cy="45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90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7032">
        <p15:prstTrans prst="prestige"/>
      </p:transition>
    </mc:Choice>
    <mc:Fallback xmlns="">
      <p:transition spd="slow" advTm="1270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5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71" y="849187"/>
            <a:ext cx="3517683" cy="24439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849188"/>
            <a:ext cx="3593417" cy="24439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48" y="849187"/>
            <a:ext cx="3430232" cy="24508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429001"/>
            <a:ext cx="3585479" cy="2350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54" y="3443513"/>
            <a:ext cx="3509745" cy="23406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38" y="3443513"/>
            <a:ext cx="3414335" cy="23371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2"/>
          <p:cNvSpPr/>
          <p:nvPr/>
        </p:nvSpPr>
        <p:spPr>
          <a:xfrm>
            <a:off x="1752600" y="60198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7400" y="181084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8174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6013" y="609600"/>
            <a:ext cx="64379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3080" r="2307" b="3080"/>
          <a:stretch/>
        </p:blipFill>
        <p:spPr>
          <a:xfrm>
            <a:off x="1705203" y="1905000"/>
            <a:ext cx="8019594" cy="44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60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3810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133600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949476"/>
            <a:ext cx="1097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দূষণরোধে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43522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2" y="656723"/>
            <a:ext cx="3539176" cy="2671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29" y="656722"/>
            <a:ext cx="3443523" cy="2671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47759"/>
            <a:ext cx="3436927" cy="26800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0" y="3445850"/>
            <a:ext cx="3539177" cy="25393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76" y="3410710"/>
            <a:ext cx="3443523" cy="25741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729" y="3410709"/>
            <a:ext cx="3419536" cy="25741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Rectangle 9"/>
          <p:cNvSpPr/>
          <p:nvPr/>
        </p:nvSpPr>
        <p:spPr>
          <a:xfrm>
            <a:off x="2743200" y="762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27252" y="77589"/>
            <a:ext cx="29754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0" y="6082767"/>
            <a:ext cx="2255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প্রতিফলিত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597472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2.94 0.0037 " pathEditMode="relative" rAng="0" ptsTypes="AA">
                                      <p:cBhvr>
                                        <p:cTn id="21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457200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5678269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49" y="1384300"/>
            <a:ext cx="6134101" cy="4089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569979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48793"/>
            <a:ext cx="3527722" cy="2590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11748"/>
          <a:stretch/>
        </p:blipFill>
        <p:spPr>
          <a:xfrm>
            <a:off x="3962400" y="838200"/>
            <a:ext cx="3537857" cy="25907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0"/>
          <a:stretch/>
        </p:blipFill>
        <p:spPr>
          <a:xfrm>
            <a:off x="7625281" y="812507"/>
            <a:ext cx="3514432" cy="26164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3519713"/>
            <a:ext cx="3516836" cy="2413293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3534226"/>
            <a:ext cx="3537858" cy="2398779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"/>
          <a:stretch/>
        </p:blipFill>
        <p:spPr>
          <a:xfrm>
            <a:off x="7625281" y="3534225"/>
            <a:ext cx="3514432" cy="23987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Rectangle 9"/>
          <p:cNvSpPr/>
          <p:nvPr/>
        </p:nvSpPr>
        <p:spPr>
          <a:xfrm>
            <a:off x="3559502" y="191869"/>
            <a:ext cx="4365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7401" y="202462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5686" y="5943600"/>
            <a:ext cx="10809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5" name="Picture 14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34225"/>
            <a:ext cx="3516836" cy="24132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6" name="Picture 15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13" y="3548738"/>
            <a:ext cx="3537858" cy="23987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264179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17354</TotalTime>
  <Words>440</Words>
  <Application>Microsoft Office PowerPoint</Application>
  <PresentationFormat>Custom</PresentationFormat>
  <Paragraphs>79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3 Star</cp:lastModifiedBy>
  <cp:revision>2714</cp:revision>
  <dcterms:created xsi:type="dcterms:W3CDTF">2006-08-16T00:00:00Z</dcterms:created>
  <dcterms:modified xsi:type="dcterms:W3CDTF">2021-04-09T02:48:50Z</dcterms:modified>
</cp:coreProperties>
</file>