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96" r:id="rId3"/>
    <p:sldId id="297" r:id="rId4"/>
    <p:sldId id="298" r:id="rId5"/>
    <p:sldId id="278" r:id="rId6"/>
    <p:sldId id="261" r:id="rId7"/>
    <p:sldId id="259" r:id="rId8"/>
    <p:sldId id="262" r:id="rId9"/>
    <p:sldId id="280" r:id="rId10"/>
    <p:sldId id="264" r:id="rId11"/>
    <p:sldId id="265" r:id="rId12"/>
    <p:sldId id="266" r:id="rId13"/>
    <p:sldId id="302" r:id="rId14"/>
    <p:sldId id="303" r:id="rId15"/>
    <p:sldId id="304" r:id="rId16"/>
    <p:sldId id="272" r:id="rId17"/>
    <p:sldId id="281" r:id="rId18"/>
    <p:sldId id="267" r:id="rId19"/>
    <p:sldId id="273" r:id="rId20"/>
    <p:sldId id="275" r:id="rId21"/>
    <p:sldId id="279" r:id="rId22"/>
    <p:sldId id="282" r:id="rId23"/>
    <p:sldId id="300" r:id="rId24"/>
    <p:sldId id="301" r:id="rId25"/>
    <p:sldId id="283" r:id="rId26"/>
    <p:sldId id="284" r:id="rId27"/>
    <p:sldId id="291" r:id="rId28"/>
    <p:sldId id="293" r:id="rId29"/>
    <p:sldId id="295" r:id="rId30"/>
    <p:sldId id="276" r:id="rId31"/>
    <p:sldId id="277" r:id="rId32"/>
    <p:sldId id="269" r:id="rId33"/>
    <p:sldId id="29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CB3467-6706-46A8-8201-2E9003E2219D}"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n-US"/>
        </a:p>
      </dgm:t>
    </dgm:pt>
    <dgm:pt modelId="{3B467B42-D3E2-4286-BE68-0A337F299135}">
      <dgm:prSet phldrT="[Text]" custT="1"/>
      <dgm:spPr/>
      <dgm:t>
        <a:bodyPr/>
        <a:lstStyle/>
        <a:p>
          <a:r>
            <a:rPr lang="as-IN" sz="3600" b="1" dirty="0" smtClean="0">
              <a:latin typeface="NikoshBAN" panose="02000000000000000000" pitchFamily="2" charset="0"/>
              <a:cs typeface="NikoshBAN" panose="02000000000000000000" pitchFamily="2" charset="0"/>
            </a:rPr>
            <a:t>বুদ্ধদেব বসু</a:t>
          </a:r>
          <a:endParaRPr lang="en-US" sz="3600" b="1" dirty="0">
            <a:latin typeface="NikoshBAN" panose="02000000000000000000" pitchFamily="2" charset="0"/>
            <a:cs typeface="NikoshBAN" panose="02000000000000000000" pitchFamily="2" charset="0"/>
          </a:endParaRPr>
        </a:p>
      </dgm:t>
    </dgm:pt>
    <dgm:pt modelId="{D6F14043-7FAC-4BCF-AAA8-A6AABA567229}" type="parTrans" cxnId="{B282B01E-6754-4465-88E3-6A08B207AA4F}">
      <dgm:prSet/>
      <dgm:spPr/>
      <dgm:t>
        <a:bodyPr/>
        <a:lstStyle/>
        <a:p>
          <a:endParaRPr lang="en-US"/>
        </a:p>
      </dgm:t>
    </dgm:pt>
    <dgm:pt modelId="{48284CB2-991F-48A1-A7F7-39EADC0C7273}" type="sibTrans" cxnId="{B282B01E-6754-4465-88E3-6A08B207AA4F}">
      <dgm:prSet/>
      <dgm:spPr/>
      <dgm:t>
        <a:bodyPr/>
        <a:lstStyle/>
        <a:p>
          <a:endParaRPr lang="en-US" sz="2800">
            <a:latin typeface="NikoshBAN" panose="02000000000000000000" pitchFamily="2" charset="0"/>
            <a:cs typeface="NikoshBAN" panose="02000000000000000000" pitchFamily="2" charset="0"/>
          </a:endParaRPr>
        </a:p>
      </dgm:t>
    </dgm:pt>
    <dgm:pt modelId="{6FC38E09-E200-4EC5-A9F0-3DC2316E9035}">
      <dgm:prSet phldrT="[Text]" custT="1"/>
      <dgm:spPr/>
      <dgm:t>
        <a:bodyPr/>
        <a:lstStyle/>
        <a:p>
          <a:r>
            <a:rPr lang="as-IN" sz="2800" b="1" dirty="0" smtClean="0">
              <a:latin typeface="NikoshBAN" panose="02000000000000000000" pitchFamily="2" charset="0"/>
              <a:cs typeface="NikoshBAN" panose="02000000000000000000" pitchFamily="2" charset="0"/>
            </a:rPr>
            <a:t>জন্ম-১৯০৮ খ্রিষ্টাব্দে</a:t>
          </a:r>
          <a:endParaRPr lang="en-US" sz="2800" b="1" dirty="0">
            <a:latin typeface="NikoshBAN" panose="02000000000000000000" pitchFamily="2" charset="0"/>
            <a:cs typeface="NikoshBAN" panose="02000000000000000000" pitchFamily="2" charset="0"/>
          </a:endParaRPr>
        </a:p>
      </dgm:t>
    </dgm:pt>
    <dgm:pt modelId="{D4CFC8AA-B53D-4FC4-B357-5B4AAAB25ECB}" type="parTrans" cxnId="{F0F21592-B0F7-4F6F-BB6A-76668B814EEC}">
      <dgm:prSet/>
      <dgm:spPr/>
      <dgm:t>
        <a:bodyPr/>
        <a:lstStyle/>
        <a:p>
          <a:endParaRPr lang="en-US"/>
        </a:p>
      </dgm:t>
    </dgm:pt>
    <dgm:pt modelId="{46B369C0-E1B1-4E09-8A97-70C8E023D5AD}" type="sibTrans" cxnId="{F0F21592-B0F7-4F6F-BB6A-76668B814EEC}">
      <dgm:prSet/>
      <dgm:spPr/>
      <dgm:t>
        <a:bodyPr/>
        <a:lstStyle/>
        <a:p>
          <a:endParaRPr lang="en-US" sz="2800">
            <a:latin typeface="NikoshBAN" panose="02000000000000000000" pitchFamily="2" charset="0"/>
            <a:cs typeface="NikoshBAN" panose="02000000000000000000" pitchFamily="2" charset="0"/>
          </a:endParaRPr>
        </a:p>
      </dgm:t>
    </dgm:pt>
    <dgm:pt modelId="{FD49D442-0337-40FC-BAF2-A9AC0CF2925A}">
      <dgm:prSet phldrT="[Text]" custT="1"/>
      <dgm:spPr/>
      <dgm:t>
        <a:bodyPr/>
        <a:lstStyle/>
        <a:p>
          <a:r>
            <a:rPr lang="as-IN" sz="2800" b="1" dirty="0" smtClean="0">
              <a:solidFill>
                <a:schemeClr val="tx1"/>
              </a:solidFill>
              <a:latin typeface="NikoshBAN" panose="02000000000000000000" pitchFamily="2" charset="0"/>
              <a:cs typeface="NikoshBAN" panose="02000000000000000000" pitchFamily="2" charset="0"/>
            </a:rPr>
            <a:t>জন্মস্থান-কুমিল্লায়</a:t>
          </a:r>
          <a:endParaRPr lang="en-US" sz="2800" b="1" dirty="0">
            <a:solidFill>
              <a:schemeClr val="tx1"/>
            </a:solidFill>
            <a:latin typeface="NikoshBAN" panose="02000000000000000000" pitchFamily="2" charset="0"/>
            <a:cs typeface="NikoshBAN" panose="02000000000000000000" pitchFamily="2" charset="0"/>
          </a:endParaRPr>
        </a:p>
      </dgm:t>
    </dgm:pt>
    <dgm:pt modelId="{B6B48F1B-F106-4739-9250-1076F751F81C}" type="parTrans" cxnId="{8EECE148-B945-4F3D-8A10-199228B49D81}">
      <dgm:prSet/>
      <dgm:spPr/>
      <dgm:t>
        <a:bodyPr/>
        <a:lstStyle/>
        <a:p>
          <a:endParaRPr lang="en-US"/>
        </a:p>
      </dgm:t>
    </dgm:pt>
    <dgm:pt modelId="{297A21FB-1FD7-4A01-84FC-3BC7474D8C51}" type="sibTrans" cxnId="{8EECE148-B945-4F3D-8A10-199228B49D81}">
      <dgm:prSet/>
      <dgm:spPr/>
      <dgm:t>
        <a:bodyPr/>
        <a:lstStyle/>
        <a:p>
          <a:endParaRPr lang="en-US" sz="2800">
            <a:latin typeface="NikoshBAN" panose="02000000000000000000" pitchFamily="2" charset="0"/>
            <a:cs typeface="NikoshBAN" panose="02000000000000000000" pitchFamily="2" charset="0"/>
          </a:endParaRPr>
        </a:p>
      </dgm:t>
    </dgm:pt>
    <dgm:pt modelId="{C372F41A-5FE2-426E-AF65-DB45F2E5CEDD}">
      <dgm:prSet phldrT="[Text]" custT="1"/>
      <dgm:spPr/>
      <dgm:t>
        <a:bodyPr/>
        <a:lstStyle/>
        <a:p>
          <a:r>
            <a:rPr lang="as-IN" sz="2400" b="1" dirty="0" smtClean="0">
              <a:latin typeface="NikoshBAN" panose="02000000000000000000" pitchFamily="2" charset="0"/>
              <a:cs typeface="NikoshBAN" panose="02000000000000000000" pitchFamily="2" charset="0"/>
            </a:rPr>
            <a:t>১৯৩১ সালে ঢাকা বিশ্ববিদ্যালয় থেকে  স্নাতকোত্তর ডিগ্রি অর্জন করেন</a:t>
          </a:r>
          <a:endParaRPr lang="en-US" sz="2400" b="1" dirty="0">
            <a:latin typeface="NikoshBAN" panose="02000000000000000000" pitchFamily="2" charset="0"/>
            <a:cs typeface="NikoshBAN" panose="02000000000000000000" pitchFamily="2" charset="0"/>
          </a:endParaRPr>
        </a:p>
      </dgm:t>
    </dgm:pt>
    <dgm:pt modelId="{F4DC291F-99C7-488B-BDB9-D696275D398E}" type="parTrans" cxnId="{E6699A91-3BB1-4C7D-98BA-5DFC50057778}">
      <dgm:prSet/>
      <dgm:spPr/>
      <dgm:t>
        <a:bodyPr/>
        <a:lstStyle/>
        <a:p>
          <a:endParaRPr lang="en-US"/>
        </a:p>
      </dgm:t>
    </dgm:pt>
    <dgm:pt modelId="{FC550C47-27FF-472D-96AD-6F524ECF844D}" type="sibTrans" cxnId="{E6699A91-3BB1-4C7D-98BA-5DFC50057778}">
      <dgm:prSet/>
      <dgm:spPr/>
      <dgm:t>
        <a:bodyPr/>
        <a:lstStyle/>
        <a:p>
          <a:endParaRPr lang="en-US" sz="2800">
            <a:latin typeface="NikoshBAN" panose="02000000000000000000" pitchFamily="2" charset="0"/>
            <a:cs typeface="NikoshBAN" panose="02000000000000000000" pitchFamily="2" charset="0"/>
          </a:endParaRPr>
        </a:p>
      </dgm:t>
    </dgm:pt>
    <dgm:pt modelId="{AEB0A1D5-413A-4B67-96DB-6B64A301EA9F}">
      <dgm:prSet phldrT="[Text]" custT="1"/>
      <dgm:spPr/>
      <dgm:t>
        <a:bodyPr/>
        <a:lstStyle/>
        <a:p>
          <a:r>
            <a:rPr lang="as-IN" sz="2400" b="1" dirty="0" smtClean="0">
              <a:solidFill>
                <a:schemeClr val="tx1"/>
              </a:solidFill>
              <a:latin typeface="NikoshBAN" panose="02000000000000000000" pitchFamily="2" charset="0"/>
              <a:cs typeface="NikoshBAN" panose="02000000000000000000" pitchFamily="2" charset="0"/>
            </a:rPr>
            <a:t>১৯৩০ সালে ঢাকা বিশ্ববিদ্যালয় থেকে ইংরেজিতে স্নাতক ডিগ্রি অর্জন করেন</a:t>
          </a:r>
          <a:endParaRPr lang="en-US" sz="2400" b="1" dirty="0">
            <a:solidFill>
              <a:schemeClr val="tx1"/>
            </a:solidFill>
            <a:latin typeface="NikoshBAN" panose="02000000000000000000" pitchFamily="2" charset="0"/>
            <a:cs typeface="NikoshBAN" panose="02000000000000000000" pitchFamily="2" charset="0"/>
          </a:endParaRPr>
        </a:p>
      </dgm:t>
    </dgm:pt>
    <dgm:pt modelId="{336FFE43-2526-468C-A1C1-07B93544A919}" type="parTrans" cxnId="{7503B2DB-F43B-4F88-9AFB-E5BE77F69DC6}">
      <dgm:prSet/>
      <dgm:spPr/>
      <dgm:t>
        <a:bodyPr/>
        <a:lstStyle/>
        <a:p>
          <a:endParaRPr lang="en-US"/>
        </a:p>
      </dgm:t>
    </dgm:pt>
    <dgm:pt modelId="{45D50103-B66D-43C0-9BF2-C61804928D32}" type="sibTrans" cxnId="{7503B2DB-F43B-4F88-9AFB-E5BE77F69DC6}">
      <dgm:prSet/>
      <dgm:spPr/>
      <dgm:t>
        <a:bodyPr/>
        <a:lstStyle/>
        <a:p>
          <a:endParaRPr lang="en-US" sz="2800">
            <a:latin typeface="NikoshBAN" panose="02000000000000000000" pitchFamily="2" charset="0"/>
            <a:cs typeface="NikoshBAN" panose="02000000000000000000" pitchFamily="2" charset="0"/>
          </a:endParaRPr>
        </a:p>
      </dgm:t>
    </dgm:pt>
    <dgm:pt modelId="{7C72CB24-0048-4BC2-9D32-73617F717D2E}">
      <dgm:prSet phldrT="[Text]" custT="1"/>
      <dgm:spPr>
        <a:solidFill>
          <a:schemeClr val="tx1"/>
        </a:solidFill>
      </dgm:spPr>
      <dgm:t>
        <a:bodyPr/>
        <a:lstStyle/>
        <a:p>
          <a:r>
            <a:rPr lang="as-IN" sz="2800" b="0" dirty="0" smtClean="0">
              <a:latin typeface="NikoshBAN" panose="02000000000000000000" pitchFamily="2" charset="0"/>
              <a:cs typeface="NikoshBAN" panose="02000000000000000000" pitchFamily="2" charset="0"/>
            </a:rPr>
            <a:t>তাঁর পৈতৃক নিবাস বিক্রমপুর অর্থাৎ বর্তমান মুন্সিগঞ্জে</a:t>
          </a:r>
          <a:endParaRPr lang="en-US" sz="2800" b="0" dirty="0">
            <a:latin typeface="NikoshBAN" panose="02000000000000000000" pitchFamily="2" charset="0"/>
            <a:cs typeface="NikoshBAN" panose="02000000000000000000" pitchFamily="2" charset="0"/>
          </a:endParaRPr>
        </a:p>
      </dgm:t>
    </dgm:pt>
    <dgm:pt modelId="{31162B17-6AA6-4892-8F3E-85A71D84EB77}" type="parTrans" cxnId="{E1210CEE-3586-49B1-9D60-C90B84CBA6CD}">
      <dgm:prSet/>
      <dgm:spPr/>
      <dgm:t>
        <a:bodyPr/>
        <a:lstStyle/>
        <a:p>
          <a:endParaRPr lang="en-US"/>
        </a:p>
      </dgm:t>
    </dgm:pt>
    <dgm:pt modelId="{B780BE95-BCA1-4796-8FE0-CD4BCD44D5FE}" type="sibTrans" cxnId="{E1210CEE-3586-49B1-9D60-C90B84CBA6CD}">
      <dgm:prSet/>
      <dgm:spPr/>
      <dgm:t>
        <a:bodyPr/>
        <a:lstStyle/>
        <a:p>
          <a:endParaRPr lang="en-US" sz="2800">
            <a:latin typeface="NikoshBAN" panose="02000000000000000000" pitchFamily="2" charset="0"/>
            <a:cs typeface="NikoshBAN" panose="02000000000000000000" pitchFamily="2" charset="0"/>
          </a:endParaRPr>
        </a:p>
      </dgm:t>
    </dgm:pt>
    <dgm:pt modelId="{8B44512C-6A34-456A-87A0-0E757B0EC7AD}">
      <dgm:prSet phldrT="[Text]" custT="1"/>
      <dgm:spPr>
        <a:solidFill>
          <a:srgbClr val="FFFF00"/>
        </a:solidFill>
      </dgm:spPr>
      <dgm:t>
        <a:bodyPr/>
        <a:lstStyle/>
        <a:p>
          <a:r>
            <a:rPr lang="as-IN" sz="2400" b="1" dirty="0" smtClean="0">
              <a:solidFill>
                <a:schemeClr val="tx1"/>
              </a:solidFill>
              <a:latin typeface="NikoshBAN" panose="02000000000000000000" pitchFamily="2" charset="0"/>
              <a:cs typeface="NikoshBAN" panose="02000000000000000000" pitchFamily="2" charset="0"/>
            </a:rPr>
            <a:t>তিনি প্রথমে সাংবাদিকতা এবং পরে অধ্যাপনা পেশা হিসেবে গ্রহণ করেন</a:t>
          </a:r>
          <a:endParaRPr lang="en-US" sz="2400" b="1" dirty="0">
            <a:solidFill>
              <a:schemeClr val="tx1"/>
            </a:solidFill>
            <a:latin typeface="NikoshBAN" panose="02000000000000000000" pitchFamily="2" charset="0"/>
            <a:cs typeface="NikoshBAN" panose="02000000000000000000" pitchFamily="2" charset="0"/>
          </a:endParaRPr>
        </a:p>
      </dgm:t>
    </dgm:pt>
    <dgm:pt modelId="{96E0D50D-5ADD-4B49-819F-27366281DB23}" type="parTrans" cxnId="{5995F0AC-585A-417F-BD9C-7BA3132022CD}">
      <dgm:prSet/>
      <dgm:spPr/>
      <dgm:t>
        <a:bodyPr/>
        <a:lstStyle/>
        <a:p>
          <a:endParaRPr lang="en-US"/>
        </a:p>
      </dgm:t>
    </dgm:pt>
    <dgm:pt modelId="{F8DC78D7-CAC0-423D-B372-A15A0598ED7E}" type="sibTrans" cxnId="{5995F0AC-585A-417F-BD9C-7BA3132022CD}">
      <dgm:prSet/>
      <dgm:spPr/>
      <dgm:t>
        <a:bodyPr/>
        <a:lstStyle/>
        <a:p>
          <a:endParaRPr lang="en-US" sz="2800">
            <a:latin typeface="NikoshBAN" panose="02000000000000000000" pitchFamily="2" charset="0"/>
            <a:cs typeface="NikoshBAN" panose="02000000000000000000" pitchFamily="2" charset="0"/>
          </a:endParaRPr>
        </a:p>
      </dgm:t>
    </dgm:pt>
    <dgm:pt modelId="{75049438-B3DF-495E-915A-494C138A77B3}">
      <dgm:prSet phldrT="[Text]" custT="1"/>
      <dgm:spPr>
        <a:solidFill>
          <a:schemeClr val="tx1"/>
        </a:solidFill>
      </dgm:spPr>
      <dgm:t>
        <a:bodyPr/>
        <a:lstStyle/>
        <a:p>
          <a:r>
            <a:rPr lang="as-IN" sz="2800" b="1" dirty="0" smtClean="0">
              <a:latin typeface="NikoshBAN" panose="02000000000000000000" pitchFamily="2" charset="0"/>
              <a:cs typeface="NikoshBAN" panose="02000000000000000000" pitchFamily="2" charset="0"/>
            </a:rPr>
            <a:t>তিনি ‘কবিতা পত্রিকা’ নামেও একটি পত্রিকা সম্পাদনা করেন</a:t>
          </a:r>
          <a:endParaRPr lang="en-US" sz="2800" b="1" dirty="0">
            <a:latin typeface="NikoshBAN" panose="02000000000000000000" pitchFamily="2" charset="0"/>
            <a:cs typeface="NikoshBAN" panose="02000000000000000000" pitchFamily="2" charset="0"/>
          </a:endParaRPr>
        </a:p>
      </dgm:t>
    </dgm:pt>
    <dgm:pt modelId="{D27D20A1-124B-4A7B-B0BD-93EFDBCEFCBA}" type="parTrans" cxnId="{88964CE4-6025-49D9-BB31-9F7D5C9ADD15}">
      <dgm:prSet/>
      <dgm:spPr/>
      <dgm:t>
        <a:bodyPr/>
        <a:lstStyle/>
        <a:p>
          <a:endParaRPr lang="en-US"/>
        </a:p>
      </dgm:t>
    </dgm:pt>
    <dgm:pt modelId="{F848FF5E-9E5E-4521-A366-492DD943E925}" type="sibTrans" cxnId="{88964CE4-6025-49D9-BB31-9F7D5C9ADD15}">
      <dgm:prSet/>
      <dgm:spPr/>
      <dgm:t>
        <a:bodyPr/>
        <a:lstStyle/>
        <a:p>
          <a:endParaRPr lang="en-US" sz="2800">
            <a:latin typeface="NikoshBAN" panose="02000000000000000000" pitchFamily="2" charset="0"/>
            <a:cs typeface="NikoshBAN" panose="02000000000000000000" pitchFamily="2" charset="0"/>
          </a:endParaRPr>
        </a:p>
      </dgm:t>
    </dgm:pt>
    <dgm:pt modelId="{9E4FA3C0-05BB-43DB-8D1E-B53597F2D020}">
      <dgm:prSet phldrT="[Text]" custT="1"/>
      <dgm:spPr/>
      <dgm:t>
        <a:bodyPr/>
        <a:lstStyle/>
        <a:p>
          <a:r>
            <a:rPr lang="as-IN" sz="2800" b="1" dirty="0" smtClean="0">
              <a:solidFill>
                <a:srgbClr val="FF0000"/>
              </a:solidFill>
              <a:latin typeface="NikoshBAN" panose="02000000000000000000" pitchFamily="2" charset="0"/>
              <a:cs typeface="NikoshBAN" panose="02000000000000000000" pitchFamily="2" charset="0"/>
            </a:rPr>
            <a:t>১৯৭৪ খ্রিষ্টাব্দে তিনি কলকাতায় মৃত্যুবরণ করেন</a:t>
          </a:r>
          <a:endParaRPr lang="en-US" sz="2800" b="1" dirty="0">
            <a:solidFill>
              <a:srgbClr val="FF0000"/>
            </a:solidFill>
            <a:latin typeface="NikoshBAN" panose="02000000000000000000" pitchFamily="2" charset="0"/>
            <a:cs typeface="NikoshBAN" panose="02000000000000000000" pitchFamily="2" charset="0"/>
          </a:endParaRPr>
        </a:p>
      </dgm:t>
    </dgm:pt>
    <dgm:pt modelId="{0768513B-DF76-4AFE-944E-B651CE20B33E}" type="parTrans" cxnId="{9973F294-08AC-4556-9A24-AF13A2071B02}">
      <dgm:prSet/>
      <dgm:spPr/>
      <dgm:t>
        <a:bodyPr/>
        <a:lstStyle/>
        <a:p>
          <a:endParaRPr lang="en-US"/>
        </a:p>
      </dgm:t>
    </dgm:pt>
    <dgm:pt modelId="{85E74F35-6C58-41CB-BE97-3A402E18B203}" type="sibTrans" cxnId="{9973F294-08AC-4556-9A24-AF13A2071B02}">
      <dgm:prSet/>
      <dgm:spPr/>
      <dgm:t>
        <a:bodyPr/>
        <a:lstStyle/>
        <a:p>
          <a:endParaRPr lang="en-US"/>
        </a:p>
      </dgm:t>
    </dgm:pt>
    <dgm:pt modelId="{EA565CD6-63D4-45FB-86C0-67523DBB5E4F}" type="pres">
      <dgm:prSet presAssocID="{8DCB3467-6706-46A8-8201-2E9003E2219D}" presName="Name0" presStyleCnt="0">
        <dgm:presLayoutVars>
          <dgm:dir/>
          <dgm:resizeHandles/>
        </dgm:presLayoutVars>
      </dgm:prSet>
      <dgm:spPr/>
      <dgm:t>
        <a:bodyPr/>
        <a:lstStyle/>
        <a:p>
          <a:endParaRPr lang="en-US"/>
        </a:p>
      </dgm:t>
    </dgm:pt>
    <dgm:pt modelId="{4B54DC5B-6A1B-4425-8327-A7F78A17F04E}" type="pres">
      <dgm:prSet presAssocID="{3B467B42-D3E2-4286-BE68-0A337F299135}" presName="compNode" presStyleCnt="0"/>
      <dgm:spPr/>
    </dgm:pt>
    <dgm:pt modelId="{4A2F627B-455B-472F-8CC0-C000A350E7FF}" type="pres">
      <dgm:prSet presAssocID="{3B467B42-D3E2-4286-BE68-0A337F299135}" presName="dummyConnPt" presStyleCnt="0"/>
      <dgm:spPr/>
    </dgm:pt>
    <dgm:pt modelId="{C2E8238F-A33B-4513-9E3E-338305362E31}" type="pres">
      <dgm:prSet presAssocID="{3B467B42-D3E2-4286-BE68-0A337F299135}" presName="node" presStyleLbl="node1" presStyleIdx="0" presStyleCnt="9">
        <dgm:presLayoutVars>
          <dgm:bulletEnabled val="1"/>
        </dgm:presLayoutVars>
      </dgm:prSet>
      <dgm:spPr/>
      <dgm:t>
        <a:bodyPr/>
        <a:lstStyle/>
        <a:p>
          <a:endParaRPr lang="en-US"/>
        </a:p>
      </dgm:t>
    </dgm:pt>
    <dgm:pt modelId="{9064710B-22A5-413E-933A-AC5F4E1CABF4}" type="pres">
      <dgm:prSet presAssocID="{48284CB2-991F-48A1-A7F7-39EADC0C7273}" presName="sibTrans" presStyleLbl="bgSibTrans2D1" presStyleIdx="0" presStyleCnt="8"/>
      <dgm:spPr/>
      <dgm:t>
        <a:bodyPr/>
        <a:lstStyle/>
        <a:p>
          <a:endParaRPr lang="en-US"/>
        </a:p>
      </dgm:t>
    </dgm:pt>
    <dgm:pt modelId="{31F24B88-C5C4-4656-B3FB-5EAA3FED39EA}" type="pres">
      <dgm:prSet presAssocID="{6FC38E09-E200-4EC5-A9F0-3DC2316E9035}" presName="compNode" presStyleCnt="0"/>
      <dgm:spPr/>
    </dgm:pt>
    <dgm:pt modelId="{3CA32B97-5911-42BB-8FBC-BEB634A8692F}" type="pres">
      <dgm:prSet presAssocID="{6FC38E09-E200-4EC5-A9F0-3DC2316E9035}" presName="dummyConnPt" presStyleCnt="0"/>
      <dgm:spPr/>
    </dgm:pt>
    <dgm:pt modelId="{583E4417-233E-4AF4-85B5-4DA5FA9CFE9F}" type="pres">
      <dgm:prSet presAssocID="{6FC38E09-E200-4EC5-A9F0-3DC2316E9035}" presName="node" presStyleLbl="node1" presStyleIdx="1" presStyleCnt="9">
        <dgm:presLayoutVars>
          <dgm:bulletEnabled val="1"/>
        </dgm:presLayoutVars>
      </dgm:prSet>
      <dgm:spPr/>
      <dgm:t>
        <a:bodyPr/>
        <a:lstStyle/>
        <a:p>
          <a:endParaRPr lang="en-US"/>
        </a:p>
      </dgm:t>
    </dgm:pt>
    <dgm:pt modelId="{95AE39A6-D082-4456-AF0B-BDB744C60064}" type="pres">
      <dgm:prSet presAssocID="{46B369C0-E1B1-4E09-8A97-70C8E023D5AD}" presName="sibTrans" presStyleLbl="bgSibTrans2D1" presStyleIdx="1" presStyleCnt="8"/>
      <dgm:spPr/>
      <dgm:t>
        <a:bodyPr/>
        <a:lstStyle/>
        <a:p>
          <a:endParaRPr lang="en-US"/>
        </a:p>
      </dgm:t>
    </dgm:pt>
    <dgm:pt modelId="{8BA011E5-3F14-4691-84EB-508CF3EDFECF}" type="pres">
      <dgm:prSet presAssocID="{FD49D442-0337-40FC-BAF2-A9AC0CF2925A}" presName="compNode" presStyleCnt="0"/>
      <dgm:spPr/>
    </dgm:pt>
    <dgm:pt modelId="{39808BB6-2E69-4AD6-BFCE-7A8DB7794ECA}" type="pres">
      <dgm:prSet presAssocID="{FD49D442-0337-40FC-BAF2-A9AC0CF2925A}" presName="dummyConnPt" presStyleCnt="0"/>
      <dgm:spPr/>
    </dgm:pt>
    <dgm:pt modelId="{AD59D68C-E7D0-4873-B5A7-839706DEF747}" type="pres">
      <dgm:prSet presAssocID="{FD49D442-0337-40FC-BAF2-A9AC0CF2925A}" presName="node" presStyleLbl="node1" presStyleIdx="2" presStyleCnt="9">
        <dgm:presLayoutVars>
          <dgm:bulletEnabled val="1"/>
        </dgm:presLayoutVars>
      </dgm:prSet>
      <dgm:spPr/>
      <dgm:t>
        <a:bodyPr/>
        <a:lstStyle/>
        <a:p>
          <a:endParaRPr lang="en-US"/>
        </a:p>
      </dgm:t>
    </dgm:pt>
    <dgm:pt modelId="{58740869-3CE7-4525-8B77-09F7A44A85A2}" type="pres">
      <dgm:prSet presAssocID="{297A21FB-1FD7-4A01-84FC-3BC7474D8C51}" presName="sibTrans" presStyleLbl="bgSibTrans2D1" presStyleIdx="2" presStyleCnt="8"/>
      <dgm:spPr/>
      <dgm:t>
        <a:bodyPr/>
        <a:lstStyle/>
        <a:p>
          <a:endParaRPr lang="en-US"/>
        </a:p>
      </dgm:t>
    </dgm:pt>
    <dgm:pt modelId="{6CEEA9BD-16B5-4519-ACE1-510C08B6C820}" type="pres">
      <dgm:prSet presAssocID="{C372F41A-5FE2-426E-AF65-DB45F2E5CEDD}" presName="compNode" presStyleCnt="0"/>
      <dgm:spPr/>
    </dgm:pt>
    <dgm:pt modelId="{CC9D1921-C782-4C24-A357-4BB4CF3CC0DE}" type="pres">
      <dgm:prSet presAssocID="{C372F41A-5FE2-426E-AF65-DB45F2E5CEDD}" presName="dummyConnPt" presStyleCnt="0"/>
      <dgm:spPr/>
    </dgm:pt>
    <dgm:pt modelId="{FDDE950A-64AD-495D-A7CF-DE673687C014}" type="pres">
      <dgm:prSet presAssocID="{C372F41A-5FE2-426E-AF65-DB45F2E5CEDD}" presName="node" presStyleLbl="node1" presStyleIdx="3" presStyleCnt="9" custScaleX="137513">
        <dgm:presLayoutVars>
          <dgm:bulletEnabled val="1"/>
        </dgm:presLayoutVars>
      </dgm:prSet>
      <dgm:spPr/>
      <dgm:t>
        <a:bodyPr/>
        <a:lstStyle/>
        <a:p>
          <a:endParaRPr lang="en-US"/>
        </a:p>
      </dgm:t>
    </dgm:pt>
    <dgm:pt modelId="{7F0B457A-220B-4AFD-879C-2C8D1CA59478}" type="pres">
      <dgm:prSet presAssocID="{FC550C47-27FF-472D-96AD-6F524ECF844D}" presName="sibTrans" presStyleLbl="bgSibTrans2D1" presStyleIdx="3" presStyleCnt="8"/>
      <dgm:spPr/>
      <dgm:t>
        <a:bodyPr/>
        <a:lstStyle/>
        <a:p>
          <a:endParaRPr lang="en-US"/>
        </a:p>
      </dgm:t>
    </dgm:pt>
    <dgm:pt modelId="{8463A483-D00E-4026-8FDC-5A7C4680181B}" type="pres">
      <dgm:prSet presAssocID="{AEB0A1D5-413A-4B67-96DB-6B64A301EA9F}" presName="compNode" presStyleCnt="0"/>
      <dgm:spPr/>
    </dgm:pt>
    <dgm:pt modelId="{D0036184-FFC2-4BD1-92B4-538EB33F2D2F}" type="pres">
      <dgm:prSet presAssocID="{AEB0A1D5-413A-4B67-96DB-6B64A301EA9F}" presName="dummyConnPt" presStyleCnt="0"/>
      <dgm:spPr/>
    </dgm:pt>
    <dgm:pt modelId="{6A437C95-4B34-4495-B78F-BD67D7E7BDA1}" type="pres">
      <dgm:prSet presAssocID="{AEB0A1D5-413A-4B67-96DB-6B64A301EA9F}" presName="node" presStyleLbl="node1" presStyleIdx="4" presStyleCnt="9" custScaleX="122162" custScaleY="105986">
        <dgm:presLayoutVars>
          <dgm:bulletEnabled val="1"/>
        </dgm:presLayoutVars>
      </dgm:prSet>
      <dgm:spPr/>
      <dgm:t>
        <a:bodyPr/>
        <a:lstStyle/>
        <a:p>
          <a:endParaRPr lang="en-US"/>
        </a:p>
      </dgm:t>
    </dgm:pt>
    <dgm:pt modelId="{D5998660-5BDF-4450-8A87-F023DBB36FED}" type="pres">
      <dgm:prSet presAssocID="{45D50103-B66D-43C0-9BF2-C61804928D32}" presName="sibTrans" presStyleLbl="bgSibTrans2D1" presStyleIdx="4" presStyleCnt="8"/>
      <dgm:spPr/>
      <dgm:t>
        <a:bodyPr/>
        <a:lstStyle/>
        <a:p>
          <a:endParaRPr lang="en-US"/>
        </a:p>
      </dgm:t>
    </dgm:pt>
    <dgm:pt modelId="{D678810C-A74F-4825-B04D-94965C8840B0}" type="pres">
      <dgm:prSet presAssocID="{7C72CB24-0048-4BC2-9D32-73617F717D2E}" presName="compNode" presStyleCnt="0"/>
      <dgm:spPr/>
    </dgm:pt>
    <dgm:pt modelId="{EB756B9E-2020-4FEE-98A0-C115CCC0F378}" type="pres">
      <dgm:prSet presAssocID="{7C72CB24-0048-4BC2-9D32-73617F717D2E}" presName="dummyConnPt" presStyleCnt="0"/>
      <dgm:spPr/>
    </dgm:pt>
    <dgm:pt modelId="{3AC93B4E-E1E2-4367-A193-3F81DF8C5114}" type="pres">
      <dgm:prSet presAssocID="{7C72CB24-0048-4BC2-9D32-73617F717D2E}" presName="node" presStyleLbl="node1" presStyleIdx="5" presStyleCnt="9" custScaleX="119801" custScaleY="102022" custLinFactNeighborX="-1030" custLinFactNeighborY="2601">
        <dgm:presLayoutVars>
          <dgm:bulletEnabled val="1"/>
        </dgm:presLayoutVars>
      </dgm:prSet>
      <dgm:spPr/>
      <dgm:t>
        <a:bodyPr/>
        <a:lstStyle/>
        <a:p>
          <a:endParaRPr lang="en-US"/>
        </a:p>
      </dgm:t>
    </dgm:pt>
    <dgm:pt modelId="{B26F4D03-5B08-4A27-8806-A70EC85F69A7}" type="pres">
      <dgm:prSet presAssocID="{B780BE95-BCA1-4796-8FE0-CD4BCD44D5FE}" presName="sibTrans" presStyleLbl="bgSibTrans2D1" presStyleIdx="5" presStyleCnt="8"/>
      <dgm:spPr/>
      <dgm:t>
        <a:bodyPr/>
        <a:lstStyle/>
        <a:p>
          <a:endParaRPr lang="en-US"/>
        </a:p>
      </dgm:t>
    </dgm:pt>
    <dgm:pt modelId="{73CD3E68-8F14-4144-8492-3C40F4FB89D9}" type="pres">
      <dgm:prSet presAssocID="{8B44512C-6A34-456A-87A0-0E757B0EC7AD}" presName="compNode" presStyleCnt="0"/>
      <dgm:spPr/>
    </dgm:pt>
    <dgm:pt modelId="{3D7EA0C0-4984-4D93-94B0-6A72F0F3088E}" type="pres">
      <dgm:prSet presAssocID="{8B44512C-6A34-456A-87A0-0E757B0EC7AD}" presName="dummyConnPt" presStyleCnt="0"/>
      <dgm:spPr/>
    </dgm:pt>
    <dgm:pt modelId="{63FE92EA-8BEF-456F-AD8A-36D1FCA89069}" type="pres">
      <dgm:prSet presAssocID="{8B44512C-6A34-456A-87A0-0E757B0EC7AD}" presName="node" presStyleLbl="node1" presStyleIdx="6" presStyleCnt="9" custScaleX="147351" custLinFactNeighborX="2376" custLinFactNeighborY="4086">
        <dgm:presLayoutVars>
          <dgm:bulletEnabled val="1"/>
        </dgm:presLayoutVars>
      </dgm:prSet>
      <dgm:spPr/>
      <dgm:t>
        <a:bodyPr/>
        <a:lstStyle/>
        <a:p>
          <a:endParaRPr lang="en-US"/>
        </a:p>
      </dgm:t>
    </dgm:pt>
    <dgm:pt modelId="{EF80DD76-B3F7-451F-8071-3AB10181BB0C}" type="pres">
      <dgm:prSet presAssocID="{F8DC78D7-CAC0-423D-B372-A15A0598ED7E}" presName="sibTrans" presStyleLbl="bgSibTrans2D1" presStyleIdx="6" presStyleCnt="8"/>
      <dgm:spPr/>
      <dgm:t>
        <a:bodyPr/>
        <a:lstStyle/>
        <a:p>
          <a:endParaRPr lang="en-US"/>
        </a:p>
      </dgm:t>
    </dgm:pt>
    <dgm:pt modelId="{4925EA0B-8622-4AEA-A43D-A04D663F3C8A}" type="pres">
      <dgm:prSet presAssocID="{75049438-B3DF-495E-915A-494C138A77B3}" presName="compNode" presStyleCnt="0"/>
      <dgm:spPr/>
    </dgm:pt>
    <dgm:pt modelId="{8C304E28-305C-4385-8F29-41EB02722644}" type="pres">
      <dgm:prSet presAssocID="{75049438-B3DF-495E-915A-494C138A77B3}" presName="dummyConnPt" presStyleCnt="0"/>
      <dgm:spPr/>
    </dgm:pt>
    <dgm:pt modelId="{BD4E8497-1E19-4FB6-94D3-70EA3F4786C1}" type="pres">
      <dgm:prSet presAssocID="{75049438-B3DF-495E-915A-494C138A77B3}" presName="node" presStyleLbl="node1" presStyleIdx="7" presStyleCnt="9" custScaleX="149622">
        <dgm:presLayoutVars>
          <dgm:bulletEnabled val="1"/>
        </dgm:presLayoutVars>
      </dgm:prSet>
      <dgm:spPr/>
      <dgm:t>
        <a:bodyPr/>
        <a:lstStyle/>
        <a:p>
          <a:endParaRPr lang="en-US"/>
        </a:p>
      </dgm:t>
    </dgm:pt>
    <dgm:pt modelId="{5EB9B8FD-9720-4A19-B044-B3B5DCD458FE}" type="pres">
      <dgm:prSet presAssocID="{F848FF5E-9E5E-4521-A366-492DD943E925}" presName="sibTrans" presStyleLbl="bgSibTrans2D1" presStyleIdx="7" presStyleCnt="8"/>
      <dgm:spPr/>
      <dgm:t>
        <a:bodyPr/>
        <a:lstStyle/>
        <a:p>
          <a:endParaRPr lang="en-US"/>
        </a:p>
      </dgm:t>
    </dgm:pt>
    <dgm:pt modelId="{E8C42E60-F4CA-4522-9E5B-145808AE398C}" type="pres">
      <dgm:prSet presAssocID="{9E4FA3C0-05BB-43DB-8D1E-B53597F2D020}" presName="compNode" presStyleCnt="0"/>
      <dgm:spPr/>
    </dgm:pt>
    <dgm:pt modelId="{F421860B-EA95-4D68-8657-C4306B650B82}" type="pres">
      <dgm:prSet presAssocID="{9E4FA3C0-05BB-43DB-8D1E-B53597F2D020}" presName="dummyConnPt" presStyleCnt="0"/>
      <dgm:spPr/>
    </dgm:pt>
    <dgm:pt modelId="{F3DEA0B4-516A-45AD-847D-3DD21C47D34F}" type="pres">
      <dgm:prSet presAssocID="{9E4FA3C0-05BB-43DB-8D1E-B53597F2D020}" presName="node" presStyleLbl="node1" presStyleIdx="8" presStyleCnt="9" custScaleX="128891">
        <dgm:presLayoutVars>
          <dgm:bulletEnabled val="1"/>
        </dgm:presLayoutVars>
      </dgm:prSet>
      <dgm:spPr/>
      <dgm:t>
        <a:bodyPr/>
        <a:lstStyle/>
        <a:p>
          <a:endParaRPr lang="en-US"/>
        </a:p>
      </dgm:t>
    </dgm:pt>
  </dgm:ptLst>
  <dgm:cxnLst>
    <dgm:cxn modelId="{AF0749B5-A2E3-49B8-BDC8-3B9F246EA67E}" type="presOf" srcId="{75049438-B3DF-495E-915A-494C138A77B3}" destId="{BD4E8497-1E19-4FB6-94D3-70EA3F4786C1}" srcOrd="0" destOrd="0" presId="urn:microsoft.com/office/officeart/2005/8/layout/bProcess4"/>
    <dgm:cxn modelId="{8AA3D51D-98B4-4F4C-851F-66AA4F79A641}" type="presOf" srcId="{AEB0A1D5-413A-4B67-96DB-6B64A301EA9F}" destId="{6A437C95-4B34-4495-B78F-BD67D7E7BDA1}" srcOrd="0" destOrd="0" presId="urn:microsoft.com/office/officeart/2005/8/layout/bProcess4"/>
    <dgm:cxn modelId="{4FA0D4EE-28C2-4906-862E-4BC6B857C66F}" type="presOf" srcId="{297A21FB-1FD7-4A01-84FC-3BC7474D8C51}" destId="{58740869-3CE7-4525-8B77-09F7A44A85A2}" srcOrd="0" destOrd="0" presId="urn:microsoft.com/office/officeart/2005/8/layout/bProcess4"/>
    <dgm:cxn modelId="{F0F21592-B0F7-4F6F-BB6A-76668B814EEC}" srcId="{8DCB3467-6706-46A8-8201-2E9003E2219D}" destId="{6FC38E09-E200-4EC5-A9F0-3DC2316E9035}" srcOrd="1" destOrd="0" parTransId="{D4CFC8AA-B53D-4FC4-B357-5B4AAAB25ECB}" sibTransId="{46B369C0-E1B1-4E09-8A97-70C8E023D5AD}"/>
    <dgm:cxn modelId="{8568837E-788A-48AB-B690-79F1FCCED936}" type="presOf" srcId="{6FC38E09-E200-4EC5-A9F0-3DC2316E9035}" destId="{583E4417-233E-4AF4-85B5-4DA5FA9CFE9F}" srcOrd="0" destOrd="0" presId="urn:microsoft.com/office/officeart/2005/8/layout/bProcess4"/>
    <dgm:cxn modelId="{E99D8607-9397-4B30-924F-0B5598CD90FA}" type="presOf" srcId="{B780BE95-BCA1-4796-8FE0-CD4BCD44D5FE}" destId="{B26F4D03-5B08-4A27-8806-A70EC85F69A7}" srcOrd="0" destOrd="0" presId="urn:microsoft.com/office/officeart/2005/8/layout/bProcess4"/>
    <dgm:cxn modelId="{8EECE148-B945-4F3D-8A10-199228B49D81}" srcId="{8DCB3467-6706-46A8-8201-2E9003E2219D}" destId="{FD49D442-0337-40FC-BAF2-A9AC0CF2925A}" srcOrd="2" destOrd="0" parTransId="{B6B48F1B-F106-4739-9250-1076F751F81C}" sibTransId="{297A21FB-1FD7-4A01-84FC-3BC7474D8C51}"/>
    <dgm:cxn modelId="{1EC09AB5-AD9F-4C59-BCB5-4FDA40C156CC}" type="presOf" srcId="{FD49D442-0337-40FC-BAF2-A9AC0CF2925A}" destId="{AD59D68C-E7D0-4873-B5A7-839706DEF747}" srcOrd="0" destOrd="0" presId="urn:microsoft.com/office/officeart/2005/8/layout/bProcess4"/>
    <dgm:cxn modelId="{31B113AD-AEFB-4CEC-8570-5869CEE3A5FC}" type="presOf" srcId="{8DCB3467-6706-46A8-8201-2E9003E2219D}" destId="{EA565CD6-63D4-45FB-86C0-67523DBB5E4F}" srcOrd="0" destOrd="0" presId="urn:microsoft.com/office/officeart/2005/8/layout/bProcess4"/>
    <dgm:cxn modelId="{BC24B10C-E3F0-4B5C-BCFA-ADACF6B63BD1}" type="presOf" srcId="{F8DC78D7-CAC0-423D-B372-A15A0598ED7E}" destId="{EF80DD76-B3F7-451F-8071-3AB10181BB0C}" srcOrd="0" destOrd="0" presId="urn:microsoft.com/office/officeart/2005/8/layout/bProcess4"/>
    <dgm:cxn modelId="{DDC23911-6D00-4B6C-8D56-6294F33BD076}" type="presOf" srcId="{3B467B42-D3E2-4286-BE68-0A337F299135}" destId="{C2E8238F-A33B-4513-9E3E-338305362E31}" srcOrd="0" destOrd="0" presId="urn:microsoft.com/office/officeart/2005/8/layout/bProcess4"/>
    <dgm:cxn modelId="{EBF284A7-F758-4B47-A704-8653EF8D8E74}" type="presOf" srcId="{48284CB2-991F-48A1-A7F7-39EADC0C7273}" destId="{9064710B-22A5-413E-933A-AC5F4E1CABF4}" srcOrd="0" destOrd="0" presId="urn:microsoft.com/office/officeart/2005/8/layout/bProcess4"/>
    <dgm:cxn modelId="{9973F294-08AC-4556-9A24-AF13A2071B02}" srcId="{8DCB3467-6706-46A8-8201-2E9003E2219D}" destId="{9E4FA3C0-05BB-43DB-8D1E-B53597F2D020}" srcOrd="8" destOrd="0" parTransId="{0768513B-DF76-4AFE-944E-B651CE20B33E}" sibTransId="{85E74F35-6C58-41CB-BE97-3A402E18B203}"/>
    <dgm:cxn modelId="{271BE465-6349-49EE-9176-5EA97B6125FD}" type="presOf" srcId="{46B369C0-E1B1-4E09-8A97-70C8E023D5AD}" destId="{95AE39A6-D082-4456-AF0B-BDB744C60064}" srcOrd="0" destOrd="0" presId="urn:microsoft.com/office/officeart/2005/8/layout/bProcess4"/>
    <dgm:cxn modelId="{87BC50CD-5845-43F0-856D-EA8B94C198B8}" type="presOf" srcId="{8B44512C-6A34-456A-87A0-0E757B0EC7AD}" destId="{63FE92EA-8BEF-456F-AD8A-36D1FCA89069}" srcOrd="0" destOrd="0" presId="urn:microsoft.com/office/officeart/2005/8/layout/bProcess4"/>
    <dgm:cxn modelId="{7503B2DB-F43B-4F88-9AFB-E5BE77F69DC6}" srcId="{8DCB3467-6706-46A8-8201-2E9003E2219D}" destId="{AEB0A1D5-413A-4B67-96DB-6B64A301EA9F}" srcOrd="4" destOrd="0" parTransId="{336FFE43-2526-468C-A1C1-07B93544A919}" sibTransId="{45D50103-B66D-43C0-9BF2-C61804928D32}"/>
    <dgm:cxn modelId="{8865E5B6-4E13-4836-B4B5-25ACFC9BCA99}" type="presOf" srcId="{F848FF5E-9E5E-4521-A366-492DD943E925}" destId="{5EB9B8FD-9720-4A19-B044-B3B5DCD458FE}" srcOrd="0" destOrd="0" presId="urn:microsoft.com/office/officeart/2005/8/layout/bProcess4"/>
    <dgm:cxn modelId="{E6699A91-3BB1-4C7D-98BA-5DFC50057778}" srcId="{8DCB3467-6706-46A8-8201-2E9003E2219D}" destId="{C372F41A-5FE2-426E-AF65-DB45F2E5CEDD}" srcOrd="3" destOrd="0" parTransId="{F4DC291F-99C7-488B-BDB9-D696275D398E}" sibTransId="{FC550C47-27FF-472D-96AD-6F524ECF844D}"/>
    <dgm:cxn modelId="{88964CE4-6025-49D9-BB31-9F7D5C9ADD15}" srcId="{8DCB3467-6706-46A8-8201-2E9003E2219D}" destId="{75049438-B3DF-495E-915A-494C138A77B3}" srcOrd="7" destOrd="0" parTransId="{D27D20A1-124B-4A7B-B0BD-93EFDBCEFCBA}" sibTransId="{F848FF5E-9E5E-4521-A366-492DD943E925}"/>
    <dgm:cxn modelId="{D5A3699D-7F6D-4D90-9F16-159E4CE00EA6}" type="presOf" srcId="{9E4FA3C0-05BB-43DB-8D1E-B53597F2D020}" destId="{F3DEA0B4-516A-45AD-847D-3DD21C47D34F}" srcOrd="0" destOrd="0" presId="urn:microsoft.com/office/officeart/2005/8/layout/bProcess4"/>
    <dgm:cxn modelId="{5995F0AC-585A-417F-BD9C-7BA3132022CD}" srcId="{8DCB3467-6706-46A8-8201-2E9003E2219D}" destId="{8B44512C-6A34-456A-87A0-0E757B0EC7AD}" srcOrd="6" destOrd="0" parTransId="{96E0D50D-5ADD-4B49-819F-27366281DB23}" sibTransId="{F8DC78D7-CAC0-423D-B372-A15A0598ED7E}"/>
    <dgm:cxn modelId="{556D010A-EC98-4E83-845E-5AFACACA3611}" type="presOf" srcId="{45D50103-B66D-43C0-9BF2-C61804928D32}" destId="{D5998660-5BDF-4450-8A87-F023DBB36FED}" srcOrd="0" destOrd="0" presId="urn:microsoft.com/office/officeart/2005/8/layout/bProcess4"/>
    <dgm:cxn modelId="{E1210CEE-3586-49B1-9D60-C90B84CBA6CD}" srcId="{8DCB3467-6706-46A8-8201-2E9003E2219D}" destId="{7C72CB24-0048-4BC2-9D32-73617F717D2E}" srcOrd="5" destOrd="0" parTransId="{31162B17-6AA6-4892-8F3E-85A71D84EB77}" sibTransId="{B780BE95-BCA1-4796-8FE0-CD4BCD44D5FE}"/>
    <dgm:cxn modelId="{6463EBBB-87C4-4001-95A1-A2A0EB266B2A}" type="presOf" srcId="{C372F41A-5FE2-426E-AF65-DB45F2E5CEDD}" destId="{FDDE950A-64AD-495D-A7CF-DE673687C014}" srcOrd="0" destOrd="0" presId="urn:microsoft.com/office/officeart/2005/8/layout/bProcess4"/>
    <dgm:cxn modelId="{7D9839C7-A5CE-406B-8CFD-F459627EAFA4}" type="presOf" srcId="{FC550C47-27FF-472D-96AD-6F524ECF844D}" destId="{7F0B457A-220B-4AFD-879C-2C8D1CA59478}" srcOrd="0" destOrd="0" presId="urn:microsoft.com/office/officeart/2005/8/layout/bProcess4"/>
    <dgm:cxn modelId="{B282B01E-6754-4465-88E3-6A08B207AA4F}" srcId="{8DCB3467-6706-46A8-8201-2E9003E2219D}" destId="{3B467B42-D3E2-4286-BE68-0A337F299135}" srcOrd="0" destOrd="0" parTransId="{D6F14043-7FAC-4BCF-AAA8-A6AABA567229}" sibTransId="{48284CB2-991F-48A1-A7F7-39EADC0C7273}"/>
    <dgm:cxn modelId="{2085ADF3-0353-41F1-A3F5-DE42E5FBFC4C}" type="presOf" srcId="{7C72CB24-0048-4BC2-9D32-73617F717D2E}" destId="{3AC93B4E-E1E2-4367-A193-3F81DF8C5114}" srcOrd="0" destOrd="0" presId="urn:microsoft.com/office/officeart/2005/8/layout/bProcess4"/>
    <dgm:cxn modelId="{E6C76FC0-7472-4056-9DE9-573787F22440}" type="presParOf" srcId="{EA565CD6-63D4-45FB-86C0-67523DBB5E4F}" destId="{4B54DC5B-6A1B-4425-8327-A7F78A17F04E}" srcOrd="0" destOrd="0" presId="urn:microsoft.com/office/officeart/2005/8/layout/bProcess4"/>
    <dgm:cxn modelId="{03B10C48-A3B6-407A-B5B6-230A8386B6A8}" type="presParOf" srcId="{4B54DC5B-6A1B-4425-8327-A7F78A17F04E}" destId="{4A2F627B-455B-472F-8CC0-C000A350E7FF}" srcOrd="0" destOrd="0" presId="urn:microsoft.com/office/officeart/2005/8/layout/bProcess4"/>
    <dgm:cxn modelId="{01A9EC7F-1BC5-4891-9C71-88C10DF540E2}" type="presParOf" srcId="{4B54DC5B-6A1B-4425-8327-A7F78A17F04E}" destId="{C2E8238F-A33B-4513-9E3E-338305362E31}" srcOrd="1" destOrd="0" presId="urn:microsoft.com/office/officeart/2005/8/layout/bProcess4"/>
    <dgm:cxn modelId="{92132952-9740-4FD4-9743-69B41D1B9848}" type="presParOf" srcId="{EA565CD6-63D4-45FB-86C0-67523DBB5E4F}" destId="{9064710B-22A5-413E-933A-AC5F4E1CABF4}" srcOrd="1" destOrd="0" presId="urn:microsoft.com/office/officeart/2005/8/layout/bProcess4"/>
    <dgm:cxn modelId="{A6BC8239-D705-4BAC-9022-6210BE38D616}" type="presParOf" srcId="{EA565CD6-63D4-45FB-86C0-67523DBB5E4F}" destId="{31F24B88-C5C4-4656-B3FB-5EAA3FED39EA}" srcOrd="2" destOrd="0" presId="urn:microsoft.com/office/officeart/2005/8/layout/bProcess4"/>
    <dgm:cxn modelId="{AE630FA3-EF33-4C7E-82BC-AF2ED0418852}" type="presParOf" srcId="{31F24B88-C5C4-4656-B3FB-5EAA3FED39EA}" destId="{3CA32B97-5911-42BB-8FBC-BEB634A8692F}" srcOrd="0" destOrd="0" presId="urn:microsoft.com/office/officeart/2005/8/layout/bProcess4"/>
    <dgm:cxn modelId="{4230D5C1-20B6-4B28-A492-F711E36685E3}" type="presParOf" srcId="{31F24B88-C5C4-4656-B3FB-5EAA3FED39EA}" destId="{583E4417-233E-4AF4-85B5-4DA5FA9CFE9F}" srcOrd="1" destOrd="0" presId="urn:microsoft.com/office/officeart/2005/8/layout/bProcess4"/>
    <dgm:cxn modelId="{C34C6C1A-B77F-42D9-ADD8-6CCCDE710FA1}" type="presParOf" srcId="{EA565CD6-63D4-45FB-86C0-67523DBB5E4F}" destId="{95AE39A6-D082-4456-AF0B-BDB744C60064}" srcOrd="3" destOrd="0" presId="urn:microsoft.com/office/officeart/2005/8/layout/bProcess4"/>
    <dgm:cxn modelId="{2393FA14-22A8-45C9-A2CA-AFD94A82D1C5}" type="presParOf" srcId="{EA565CD6-63D4-45FB-86C0-67523DBB5E4F}" destId="{8BA011E5-3F14-4691-84EB-508CF3EDFECF}" srcOrd="4" destOrd="0" presId="urn:microsoft.com/office/officeart/2005/8/layout/bProcess4"/>
    <dgm:cxn modelId="{72949D94-105E-472B-845D-5F7122A8B7CE}" type="presParOf" srcId="{8BA011E5-3F14-4691-84EB-508CF3EDFECF}" destId="{39808BB6-2E69-4AD6-BFCE-7A8DB7794ECA}" srcOrd="0" destOrd="0" presId="urn:microsoft.com/office/officeart/2005/8/layout/bProcess4"/>
    <dgm:cxn modelId="{42DF8EC4-BF6F-4935-AFC9-1281E4CDF03B}" type="presParOf" srcId="{8BA011E5-3F14-4691-84EB-508CF3EDFECF}" destId="{AD59D68C-E7D0-4873-B5A7-839706DEF747}" srcOrd="1" destOrd="0" presId="urn:microsoft.com/office/officeart/2005/8/layout/bProcess4"/>
    <dgm:cxn modelId="{10AD9246-E53E-4807-A4AD-AB7361FA54C0}" type="presParOf" srcId="{EA565CD6-63D4-45FB-86C0-67523DBB5E4F}" destId="{58740869-3CE7-4525-8B77-09F7A44A85A2}" srcOrd="5" destOrd="0" presId="urn:microsoft.com/office/officeart/2005/8/layout/bProcess4"/>
    <dgm:cxn modelId="{C28C711D-D5BF-433D-8089-038E98C420B2}" type="presParOf" srcId="{EA565CD6-63D4-45FB-86C0-67523DBB5E4F}" destId="{6CEEA9BD-16B5-4519-ACE1-510C08B6C820}" srcOrd="6" destOrd="0" presId="urn:microsoft.com/office/officeart/2005/8/layout/bProcess4"/>
    <dgm:cxn modelId="{A1B49694-2299-40C4-B631-DFE1B04AABDB}" type="presParOf" srcId="{6CEEA9BD-16B5-4519-ACE1-510C08B6C820}" destId="{CC9D1921-C782-4C24-A357-4BB4CF3CC0DE}" srcOrd="0" destOrd="0" presId="urn:microsoft.com/office/officeart/2005/8/layout/bProcess4"/>
    <dgm:cxn modelId="{7D705682-0214-4340-8A01-EEDE5901B8AC}" type="presParOf" srcId="{6CEEA9BD-16B5-4519-ACE1-510C08B6C820}" destId="{FDDE950A-64AD-495D-A7CF-DE673687C014}" srcOrd="1" destOrd="0" presId="urn:microsoft.com/office/officeart/2005/8/layout/bProcess4"/>
    <dgm:cxn modelId="{8D8CB1E7-60AE-4171-ADF9-FCE2BEA3A234}" type="presParOf" srcId="{EA565CD6-63D4-45FB-86C0-67523DBB5E4F}" destId="{7F0B457A-220B-4AFD-879C-2C8D1CA59478}" srcOrd="7" destOrd="0" presId="urn:microsoft.com/office/officeart/2005/8/layout/bProcess4"/>
    <dgm:cxn modelId="{AC32F931-7E4D-4468-8630-79BD79B47C9E}" type="presParOf" srcId="{EA565CD6-63D4-45FB-86C0-67523DBB5E4F}" destId="{8463A483-D00E-4026-8FDC-5A7C4680181B}" srcOrd="8" destOrd="0" presId="urn:microsoft.com/office/officeart/2005/8/layout/bProcess4"/>
    <dgm:cxn modelId="{DAE3028F-3AAB-4B17-8869-EAE7911FEF7D}" type="presParOf" srcId="{8463A483-D00E-4026-8FDC-5A7C4680181B}" destId="{D0036184-FFC2-4BD1-92B4-538EB33F2D2F}" srcOrd="0" destOrd="0" presId="urn:microsoft.com/office/officeart/2005/8/layout/bProcess4"/>
    <dgm:cxn modelId="{F947F539-E649-4BC8-AB1E-A1151CD9D68B}" type="presParOf" srcId="{8463A483-D00E-4026-8FDC-5A7C4680181B}" destId="{6A437C95-4B34-4495-B78F-BD67D7E7BDA1}" srcOrd="1" destOrd="0" presId="urn:microsoft.com/office/officeart/2005/8/layout/bProcess4"/>
    <dgm:cxn modelId="{54B735A6-8FF6-4E61-8756-3519C3EB5E3B}" type="presParOf" srcId="{EA565CD6-63D4-45FB-86C0-67523DBB5E4F}" destId="{D5998660-5BDF-4450-8A87-F023DBB36FED}" srcOrd="9" destOrd="0" presId="urn:microsoft.com/office/officeart/2005/8/layout/bProcess4"/>
    <dgm:cxn modelId="{FC63FEC4-FAB5-4AF6-9004-1A020D06EBCC}" type="presParOf" srcId="{EA565CD6-63D4-45FB-86C0-67523DBB5E4F}" destId="{D678810C-A74F-4825-B04D-94965C8840B0}" srcOrd="10" destOrd="0" presId="urn:microsoft.com/office/officeart/2005/8/layout/bProcess4"/>
    <dgm:cxn modelId="{F05B2F26-7B96-4DE6-8644-74AEA6032863}" type="presParOf" srcId="{D678810C-A74F-4825-B04D-94965C8840B0}" destId="{EB756B9E-2020-4FEE-98A0-C115CCC0F378}" srcOrd="0" destOrd="0" presId="urn:microsoft.com/office/officeart/2005/8/layout/bProcess4"/>
    <dgm:cxn modelId="{76147E5C-51F4-43ED-BA53-18F0C48C7FF6}" type="presParOf" srcId="{D678810C-A74F-4825-B04D-94965C8840B0}" destId="{3AC93B4E-E1E2-4367-A193-3F81DF8C5114}" srcOrd="1" destOrd="0" presId="urn:microsoft.com/office/officeart/2005/8/layout/bProcess4"/>
    <dgm:cxn modelId="{5937011D-0E35-41F8-8BE9-72387F851ECE}" type="presParOf" srcId="{EA565CD6-63D4-45FB-86C0-67523DBB5E4F}" destId="{B26F4D03-5B08-4A27-8806-A70EC85F69A7}" srcOrd="11" destOrd="0" presId="urn:microsoft.com/office/officeart/2005/8/layout/bProcess4"/>
    <dgm:cxn modelId="{E0111FD9-5351-42CF-A146-0458CE692C07}" type="presParOf" srcId="{EA565CD6-63D4-45FB-86C0-67523DBB5E4F}" destId="{73CD3E68-8F14-4144-8492-3C40F4FB89D9}" srcOrd="12" destOrd="0" presId="urn:microsoft.com/office/officeart/2005/8/layout/bProcess4"/>
    <dgm:cxn modelId="{D9D92965-1E24-429B-B30B-6AE47A07B105}" type="presParOf" srcId="{73CD3E68-8F14-4144-8492-3C40F4FB89D9}" destId="{3D7EA0C0-4984-4D93-94B0-6A72F0F3088E}" srcOrd="0" destOrd="0" presId="urn:microsoft.com/office/officeart/2005/8/layout/bProcess4"/>
    <dgm:cxn modelId="{BC6ECCED-2F9C-4688-A4DF-10FC8A1D5D62}" type="presParOf" srcId="{73CD3E68-8F14-4144-8492-3C40F4FB89D9}" destId="{63FE92EA-8BEF-456F-AD8A-36D1FCA89069}" srcOrd="1" destOrd="0" presId="urn:microsoft.com/office/officeart/2005/8/layout/bProcess4"/>
    <dgm:cxn modelId="{2049892C-61DD-4745-AAC0-F8F20A9B4E0B}" type="presParOf" srcId="{EA565CD6-63D4-45FB-86C0-67523DBB5E4F}" destId="{EF80DD76-B3F7-451F-8071-3AB10181BB0C}" srcOrd="13" destOrd="0" presId="urn:microsoft.com/office/officeart/2005/8/layout/bProcess4"/>
    <dgm:cxn modelId="{A4DFAE75-F0E7-4B75-84ED-214E39828239}" type="presParOf" srcId="{EA565CD6-63D4-45FB-86C0-67523DBB5E4F}" destId="{4925EA0B-8622-4AEA-A43D-A04D663F3C8A}" srcOrd="14" destOrd="0" presId="urn:microsoft.com/office/officeart/2005/8/layout/bProcess4"/>
    <dgm:cxn modelId="{2390D4DD-EC2A-4DDF-9220-0596AF2D6A06}" type="presParOf" srcId="{4925EA0B-8622-4AEA-A43D-A04D663F3C8A}" destId="{8C304E28-305C-4385-8F29-41EB02722644}" srcOrd="0" destOrd="0" presId="urn:microsoft.com/office/officeart/2005/8/layout/bProcess4"/>
    <dgm:cxn modelId="{756AF408-387E-4A9E-A82D-DD096CCE17F7}" type="presParOf" srcId="{4925EA0B-8622-4AEA-A43D-A04D663F3C8A}" destId="{BD4E8497-1E19-4FB6-94D3-70EA3F4786C1}" srcOrd="1" destOrd="0" presId="urn:microsoft.com/office/officeart/2005/8/layout/bProcess4"/>
    <dgm:cxn modelId="{23727492-403E-427E-B3B7-8AA2917AC0B2}" type="presParOf" srcId="{EA565CD6-63D4-45FB-86C0-67523DBB5E4F}" destId="{5EB9B8FD-9720-4A19-B044-B3B5DCD458FE}" srcOrd="15" destOrd="0" presId="urn:microsoft.com/office/officeart/2005/8/layout/bProcess4"/>
    <dgm:cxn modelId="{D843C552-5E1D-41ED-A6EA-62E2462D3647}" type="presParOf" srcId="{EA565CD6-63D4-45FB-86C0-67523DBB5E4F}" destId="{E8C42E60-F4CA-4522-9E5B-145808AE398C}" srcOrd="16" destOrd="0" presId="urn:microsoft.com/office/officeart/2005/8/layout/bProcess4"/>
    <dgm:cxn modelId="{571A9996-AA48-4BC6-959B-F8D3B0114B5D}" type="presParOf" srcId="{E8C42E60-F4CA-4522-9E5B-145808AE398C}" destId="{F421860B-EA95-4D68-8657-C4306B650B82}" srcOrd="0" destOrd="0" presId="urn:microsoft.com/office/officeart/2005/8/layout/bProcess4"/>
    <dgm:cxn modelId="{380C8688-5A34-45BE-9F0A-52C081B48D63}" type="presParOf" srcId="{E8C42E60-F4CA-4522-9E5B-145808AE398C}" destId="{F3DEA0B4-516A-45AD-847D-3DD21C47D34F}"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374D77-3DBF-43B5-9A6A-235A2FC2D646}" type="doc">
      <dgm:prSet loTypeId="urn:microsoft.com/office/officeart/2005/8/layout/bProcess2" loCatId="process" qsTypeId="urn:microsoft.com/office/officeart/2005/8/quickstyle/simple1" qsCatId="simple" csTypeId="urn:microsoft.com/office/officeart/2005/8/colors/colorful1" csCatId="colorful" phldr="1"/>
      <dgm:spPr/>
      <dgm:t>
        <a:bodyPr/>
        <a:lstStyle/>
        <a:p>
          <a:endParaRPr lang="en-US"/>
        </a:p>
      </dgm:t>
    </dgm:pt>
    <dgm:pt modelId="{D335E4C5-C9A2-447C-A55A-69E663609C16}">
      <dgm:prSet phldrT="[Text]" custT="1"/>
      <dgm:spPr/>
      <dgm:t>
        <a:bodyPr/>
        <a:lstStyle/>
        <a:p>
          <a:r>
            <a:rPr lang="as-IN" sz="2800" dirty="0" smtClean="0">
              <a:latin typeface="NikoshBAN" panose="02000000000000000000" pitchFamily="2" charset="0"/>
              <a:cs typeface="NikoshBAN" panose="02000000000000000000" pitchFamily="2" charset="0"/>
            </a:rPr>
            <a:t>বুদ্ধদেব বসু বহুমুখী প্রতিভার অধিকারী</a:t>
          </a:r>
          <a:endParaRPr lang="en-US" sz="2800" dirty="0">
            <a:latin typeface="NikoshBAN" panose="02000000000000000000" pitchFamily="2" charset="0"/>
            <a:cs typeface="NikoshBAN" panose="02000000000000000000" pitchFamily="2" charset="0"/>
          </a:endParaRPr>
        </a:p>
      </dgm:t>
    </dgm:pt>
    <dgm:pt modelId="{D034AAC4-A7FC-4697-8036-61079508F532}" type="parTrans" cxnId="{9CAFCBA7-94C8-433B-9F10-E681666222F9}">
      <dgm:prSet/>
      <dgm:spPr/>
      <dgm:t>
        <a:bodyPr/>
        <a:lstStyle/>
        <a:p>
          <a:endParaRPr lang="en-US"/>
        </a:p>
      </dgm:t>
    </dgm:pt>
    <dgm:pt modelId="{9CA46299-1846-4D78-A1FE-AC7D123F8EA0}" type="sibTrans" cxnId="{9CAFCBA7-94C8-433B-9F10-E681666222F9}">
      <dgm:prSet/>
      <dgm:spPr/>
      <dgm:t>
        <a:bodyPr/>
        <a:lstStyle/>
        <a:p>
          <a:endParaRPr lang="en-US" sz="2800">
            <a:latin typeface="NikoshBAN" panose="02000000000000000000" pitchFamily="2" charset="0"/>
            <a:cs typeface="NikoshBAN" panose="02000000000000000000" pitchFamily="2" charset="0"/>
          </a:endParaRPr>
        </a:p>
      </dgm:t>
    </dgm:pt>
    <dgm:pt modelId="{45DCDB9C-0561-46C9-9DD0-A4D89F897596}">
      <dgm:prSet phldrT="[Text]" custT="1"/>
      <dgm:spPr/>
      <dgm:t>
        <a:bodyPr/>
        <a:lstStyle/>
        <a:p>
          <a:r>
            <a:rPr lang="as-IN" sz="2800" dirty="0" smtClean="0">
              <a:latin typeface="NikoshBAN" panose="02000000000000000000" pitchFamily="2" charset="0"/>
              <a:cs typeface="NikoshBAN" panose="02000000000000000000" pitchFamily="2" charset="0"/>
            </a:rPr>
            <a:t>তিনি</a:t>
          </a:r>
        </a:p>
        <a:p>
          <a:r>
            <a:rPr lang="as-IN" sz="2800" dirty="0" smtClean="0">
              <a:latin typeface="NikoshBAN" panose="02000000000000000000" pitchFamily="2" charset="0"/>
              <a:cs typeface="NikoshBAN" panose="02000000000000000000" pitchFamily="2" charset="0"/>
            </a:rPr>
            <a:t>কবিতা</a:t>
          </a:r>
          <a:endParaRPr lang="en-US" sz="2800" dirty="0">
            <a:latin typeface="NikoshBAN" panose="02000000000000000000" pitchFamily="2" charset="0"/>
            <a:cs typeface="NikoshBAN" panose="02000000000000000000" pitchFamily="2" charset="0"/>
          </a:endParaRPr>
        </a:p>
      </dgm:t>
    </dgm:pt>
    <dgm:pt modelId="{82E1F0F4-0A32-49FD-9004-B3F8D42707D8}" type="parTrans" cxnId="{2BA8E94E-DD82-4F05-AF72-A897B3801884}">
      <dgm:prSet/>
      <dgm:spPr/>
      <dgm:t>
        <a:bodyPr/>
        <a:lstStyle/>
        <a:p>
          <a:endParaRPr lang="en-US"/>
        </a:p>
      </dgm:t>
    </dgm:pt>
    <dgm:pt modelId="{3945E482-E4F7-4A58-9F52-70B99AB2C359}" type="sibTrans" cxnId="{2BA8E94E-DD82-4F05-AF72-A897B3801884}">
      <dgm:prSet/>
      <dgm:spPr/>
      <dgm:t>
        <a:bodyPr/>
        <a:lstStyle/>
        <a:p>
          <a:endParaRPr lang="en-US" sz="2800">
            <a:latin typeface="NikoshBAN" panose="02000000000000000000" pitchFamily="2" charset="0"/>
            <a:cs typeface="NikoshBAN" panose="02000000000000000000" pitchFamily="2" charset="0"/>
          </a:endParaRPr>
        </a:p>
      </dgm:t>
    </dgm:pt>
    <dgm:pt modelId="{50300DAF-99B7-4EDA-BC4F-096ABD881614}">
      <dgm:prSet phldrT="[Text]" custT="1"/>
      <dgm:spPr/>
      <dgm:t>
        <a:bodyPr/>
        <a:lstStyle/>
        <a:p>
          <a:r>
            <a:rPr lang="as-IN" sz="2800" dirty="0" smtClean="0">
              <a:latin typeface="NikoshBAN" panose="02000000000000000000" pitchFamily="2" charset="0"/>
              <a:cs typeface="NikoshBAN" panose="02000000000000000000" pitchFamily="2" charset="0"/>
            </a:rPr>
            <a:t>ছড়া</a:t>
          </a:r>
          <a:endParaRPr lang="en-US" sz="2800" dirty="0">
            <a:latin typeface="NikoshBAN" panose="02000000000000000000" pitchFamily="2" charset="0"/>
            <a:cs typeface="NikoshBAN" panose="02000000000000000000" pitchFamily="2" charset="0"/>
          </a:endParaRPr>
        </a:p>
      </dgm:t>
    </dgm:pt>
    <dgm:pt modelId="{7788A48C-FD72-4899-8693-7487D9F2A4F4}" type="parTrans" cxnId="{7170BCD4-644B-4783-A97A-B17B5C21FED0}">
      <dgm:prSet/>
      <dgm:spPr/>
      <dgm:t>
        <a:bodyPr/>
        <a:lstStyle/>
        <a:p>
          <a:endParaRPr lang="en-US"/>
        </a:p>
      </dgm:t>
    </dgm:pt>
    <dgm:pt modelId="{8EFDEFFE-7710-4B36-84F8-0F51073055A1}" type="sibTrans" cxnId="{7170BCD4-644B-4783-A97A-B17B5C21FED0}">
      <dgm:prSet/>
      <dgm:spPr/>
      <dgm:t>
        <a:bodyPr/>
        <a:lstStyle/>
        <a:p>
          <a:endParaRPr lang="en-US" sz="2800">
            <a:latin typeface="NikoshBAN" panose="02000000000000000000" pitchFamily="2" charset="0"/>
            <a:cs typeface="NikoshBAN" panose="02000000000000000000" pitchFamily="2" charset="0"/>
          </a:endParaRPr>
        </a:p>
      </dgm:t>
    </dgm:pt>
    <dgm:pt modelId="{FF5956CC-F9C4-4292-8A2E-64CB5C500F1D}">
      <dgm:prSet phldrT="[Text]" custT="1"/>
      <dgm:spPr/>
      <dgm:t>
        <a:bodyPr/>
        <a:lstStyle/>
        <a:p>
          <a:r>
            <a:rPr lang="as-IN" sz="2800" dirty="0" smtClean="0">
              <a:latin typeface="NikoshBAN" panose="02000000000000000000" pitchFamily="2" charset="0"/>
              <a:cs typeface="NikoshBAN" panose="02000000000000000000" pitchFamily="2" charset="0"/>
            </a:rPr>
            <a:t>ছোট গল্প</a:t>
          </a:r>
          <a:endParaRPr lang="en-US" sz="2800" dirty="0">
            <a:latin typeface="NikoshBAN" panose="02000000000000000000" pitchFamily="2" charset="0"/>
            <a:cs typeface="NikoshBAN" panose="02000000000000000000" pitchFamily="2" charset="0"/>
          </a:endParaRPr>
        </a:p>
      </dgm:t>
    </dgm:pt>
    <dgm:pt modelId="{80058753-C3BB-4388-B1BB-EF56A5E79EB1}" type="parTrans" cxnId="{B0ECD8F1-CFA2-4B80-911C-709835112FE7}">
      <dgm:prSet/>
      <dgm:spPr/>
      <dgm:t>
        <a:bodyPr/>
        <a:lstStyle/>
        <a:p>
          <a:endParaRPr lang="en-US"/>
        </a:p>
      </dgm:t>
    </dgm:pt>
    <dgm:pt modelId="{2CFB2752-ED05-4292-BA03-F9C7A00E7C68}" type="sibTrans" cxnId="{B0ECD8F1-CFA2-4B80-911C-709835112FE7}">
      <dgm:prSet/>
      <dgm:spPr/>
      <dgm:t>
        <a:bodyPr/>
        <a:lstStyle/>
        <a:p>
          <a:endParaRPr lang="en-US" sz="2800">
            <a:latin typeface="NikoshBAN" panose="02000000000000000000" pitchFamily="2" charset="0"/>
            <a:cs typeface="NikoshBAN" panose="02000000000000000000" pitchFamily="2" charset="0"/>
          </a:endParaRPr>
        </a:p>
      </dgm:t>
    </dgm:pt>
    <dgm:pt modelId="{3DDC26C4-ABDE-4A1D-A52B-E98D0692D500}">
      <dgm:prSet phldrT="[Text]" custT="1"/>
      <dgm:spPr/>
      <dgm:t>
        <a:bodyPr/>
        <a:lstStyle/>
        <a:p>
          <a:r>
            <a:rPr lang="as-IN" sz="2800" dirty="0" smtClean="0">
              <a:latin typeface="NikoshBAN" panose="02000000000000000000" pitchFamily="2" charset="0"/>
              <a:cs typeface="NikoshBAN" panose="02000000000000000000" pitchFamily="2" charset="0"/>
            </a:rPr>
            <a:t>উপন্যাস</a:t>
          </a:r>
          <a:endParaRPr lang="en-US" sz="2800" dirty="0">
            <a:latin typeface="NikoshBAN" panose="02000000000000000000" pitchFamily="2" charset="0"/>
            <a:cs typeface="NikoshBAN" panose="02000000000000000000" pitchFamily="2" charset="0"/>
          </a:endParaRPr>
        </a:p>
      </dgm:t>
    </dgm:pt>
    <dgm:pt modelId="{7B95AEB0-FCDA-4AC3-9428-F5359193C33F}" type="parTrans" cxnId="{C1B08030-2065-493E-BE05-C16AADC99033}">
      <dgm:prSet/>
      <dgm:spPr/>
      <dgm:t>
        <a:bodyPr/>
        <a:lstStyle/>
        <a:p>
          <a:endParaRPr lang="en-US"/>
        </a:p>
      </dgm:t>
    </dgm:pt>
    <dgm:pt modelId="{9C3BEC95-0831-4F7B-8FAC-087049A76C39}" type="sibTrans" cxnId="{C1B08030-2065-493E-BE05-C16AADC99033}">
      <dgm:prSet/>
      <dgm:spPr/>
      <dgm:t>
        <a:bodyPr/>
        <a:lstStyle/>
        <a:p>
          <a:endParaRPr lang="en-US" sz="2800">
            <a:latin typeface="NikoshBAN" panose="02000000000000000000" pitchFamily="2" charset="0"/>
            <a:cs typeface="NikoshBAN" panose="02000000000000000000" pitchFamily="2" charset="0"/>
          </a:endParaRPr>
        </a:p>
      </dgm:t>
    </dgm:pt>
    <dgm:pt modelId="{2E7F44CC-245A-48A6-A5D8-5A762ACC5BE3}">
      <dgm:prSet phldrT="[Text]" custT="1"/>
      <dgm:spPr/>
      <dgm:t>
        <a:bodyPr/>
        <a:lstStyle/>
        <a:p>
          <a:r>
            <a:rPr lang="as-IN" sz="2800" dirty="0" smtClean="0">
              <a:latin typeface="NikoshBAN" panose="02000000000000000000" pitchFamily="2" charset="0"/>
              <a:cs typeface="NikoshBAN" panose="02000000000000000000" pitchFamily="2" charset="0"/>
            </a:rPr>
            <a:t>প্রবন্ধ</a:t>
          </a:r>
          <a:endParaRPr lang="en-US" sz="2800" dirty="0">
            <a:latin typeface="NikoshBAN" panose="02000000000000000000" pitchFamily="2" charset="0"/>
            <a:cs typeface="NikoshBAN" panose="02000000000000000000" pitchFamily="2" charset="0"/>
          </a:endParaRPr>
        </a:p>
      </dgm:t>
    </dgm:pt>
    <dgm:pt modelId="{E7A1A302-A3F5-4740-BCDC-25B78ACBADB7}" type="parTrans" cxnId="{A06B8F8C-DE87-4B63-AA96-099CB6AE51CB}">
      <dgm:prSet/>
      <dgm:spPr/>
      <dgm:t>
        <a:bodyPr/>
        <a:lstStyle/>
        <a:p>
          <a:endParaRPr lang="en-US"/>
        </a:p>
      </dgm:t>
    </dgm:pt>
    <dgm:pt modelId="{61FF965A-9AAE-49F6-AFA2-37D57CB0603D}" type="sibTrans" cxnId="{A06B8F8C-DE87-4B63-AA96-099CB6AE51CB}">
      <dgm:prSet/>
      <dgm:spPr/>
      <dgm:t>
        <a:bodyPr/>
        <a:lstStyle/>
        <a:p>
          <a:endParaRPr lang="en-US" sz="2800">
            <a:latin typeface="NikoshBAN" panose="02000000000000000000" pitchFamily="2" charset="0"/>
            <a:cs typeface="NikoshBAN" panose="02000000000000000000" pitchFamily="2" charset="0"/>
          </a:endParaRPr>
        </a:p>
      </dgm:t>
    </dgm:pt>
    <dgm:pt modelId="{E312C7B2-39F9-49D2-BF8C-11F29891F93A}">
      <dgm:prSet phldrT="[Text]" custT="1"/>
      <dgm:spPr/>
      <dgm:t>
        <a:bodyPr/>
        <a:lstStyle/>
        <a:p>
          <a:r>
            <a:rPr lang="as-IN" sz="2800" dirty="0" smtClean="0">
              <a:latin typeface="NikoshBAN" panose="02000000000000000000" pitchFamily="2" charset="0"/>
              <a:cs typeface="NikoshBAN" panose="02000000000000000000" pitchFamily="2" charset="0"/>
            </a:rPr>
            <a:t>নাটক</a:t>
          </a:r>
          <a:endParaRPr lang="en-US" sz="2800" dirty="0">
            <a:latin typeface="NikoshBAN" panose="02000000000000000000" pitchFamily="2" charset="0"/>
            <a:cs typeface="NikoshBAN" panose="02000000000000000000" pitchFamily="2" charset="0"/>
          </a:endParaRPr>
        </a:p>
      </dgm:t>
    </dgm:pt>
    <dgm:pt modelId="{C7658798-F9A1-46FE-909B-92E4BF1799C9}" type="parTrans" cxnId="{4D9B685F-A430-4D09-B7A9-6A324B44FB83}">
      <dgm:prSet/>
      <dgm:spPr/>
      <dgm:t>
        <a:bodyPr/>
        <a:lstStyle/>
        <a:p>
          <a:endParaRPr lang="en-US"/>
        </a:p>
      </dgm:t>
    </dgm:pt>
    <dgm:pt modelId="{ABF00CA3-FBD4-4656-BC61-585F465BF41C}" type="sibTrans" cxnId="{4D9B685F-A430-4D09-B7A9-6A324B44FB83}">
      <dgm:prSet/>
      <dgm:spPr/>
      <dgm:t>
        <a:bodyPr/>
        <a:lstStyle/>
        <a:p>
          <a:endParaRPr lang="en-US" sz="2800">
            <a:latin typeface="NikoshBAN" panose="02000000000000000000" pitchFamily="2" charset="0"/>
            <a:cs typeface="NikoshBAN" panose="02000000000000000000" pitchFamily="2" charset="0"/>
          </a:endParaRPr>
        </a:p>
      </dgm:t>
    </dgm:pt>
    <dgm:pt modelId="{8DF109E4-44BF-4508-A309-9E8A49B509A8}">
      <dgm:prSet phldrT="[Text]" custT="1"/>
      <dgm:spPr/>
      <dgm:t>
        <a:bodyPr/>
        <a:lstStyle/>
        <a:p>
          <a:r>
            <a:rPr lang="as-IN" sz="2800" dirty="0" smtClean="0">
              <a:latin typeface="NikoshBAN" panose="02000000000000000000" pitchFamily="2" charset="0"/>
              <a:cs typeface="NikoshBAN" panose="02000000000000000000" pitchFamily="2" charset="0"/>
            </a:rPr>
            <a:t>ভ্রমণ কাহিনী</a:t>
          </a:r>
          <a:endParaRPr lang="en-US" sz="2800" dirty="0">
            <a:latin typeface="NikoshBAN" panose="02000000000000000000" pitchFamily="2" charset="0"/>
            <a:cs typeface="NikoshBAN" panose="02000000000000000000" pitchFamily="2" charset="0"/>
          </a:endParaRPr>
        </a:p>
      </dgm:t>
    </dgm:pt>
    <dgm:pt modelId="{37AAE233-C36C-4596-BD06-FB4CAAC6D1B8}" type="parTrans" cxnId="{F0244116-29F8-49A1-871F-D768E8A769C5}">
      <dgm:prSet/>
      <dgm:spPr/>
      <dgm:t>
        <a:bodyPr/>
        <a:lstStyle/>
        <a:p>
          <a:endParaRPr lang="en-US"/>
        </a:p>
      </dgm:t>
    </dgm:pt>
    <dgm:pt modelId="{69D7455A-4AEA-4157-ADB7-300ED2BE023C}" type="sibTrans" cxnId="{F0244116-29F8-49A1-871F-D768E8A769C5}">
      <dgm:prSet/>
      <dgm:spPr/>
      <dgm:t>
        <a:bodyPr/>
        <a:lstStyle/>
        <a:p>
          <a:endParaRPr lang="en-US" sz="2800">
            <a:latin typeface="NikoshBAN" panose="02000000000000000000" pitchFamily="2" charset="0"/>
            <a:cs typeface="NikoshBAN" panose="02000000000000000000" pitchFamily="2" charset="0"/>
          </a:endParaRPr>
        </a:p>
      </dgm:t>
    </dgm:pt>
    <dgm:pt modelId="{7BF557CE-DFE3-43D7-A543-FE027D314A19}">
      <dgm:prSet phldrT="[Text]" custT="1"/>
      <dgm:spPr/>
      <dgm:t>
        <a:bodyPr/>
        <a:lstStyle/>
        <a:p>
          <a:r>
            <a:rPr lang="as-IN" sz="2800" dirty="0" smtClean="0">
              <a:latin typeface="NikoshBAN" panose="02000000000000000000" pitchFamily="2" charset="0"/>
              <a:cs typeface="NikoshBAN" panose="02000000000000000000" pitchFamily="2" charset="0"/>
            </a:rPr>
            <a:t>স্মৃতিকথা,</a:t>
          </a:r>
        </a:p>
        <a:p>
          <a:r>
            <a:rPr lang="as-IN" sz="2800" dirty="0" smtClean="0">
              <a:latin typeface="NikoshBAN" panose="02000000000000000000" pitchFamily="2" charset="0"/>
              <a:cs typeface="NikoshBAN" panose="02000000000000000000" pitchFamily="2" charset="0"/>
            </a:rPr>
            <a:t>অনুবাদ</a:t>
          </a:r>
          <a:endParaRPr lang="en-US" sz="2800" dirty="0">
            <a:latin typeface="NikoshBAN" panose="02000000000000000000" pitchFamily="2" charset="0"/>
            <a:cs typeface="NikoshBAN" panose="02000000000000000000" pitchFamily="2" charset="0"/>
          </a:endParaRPr>
        </a:p>
      </dgm:t>
    </dgm:pt>
    <dgm:pt modelId="{3C77E44D-7262-4D1D-9DE7-04A7A6121090}" type="parTrans" cxnId="{87DF3BEF-2118-4F91-B3F4-BB3A66049EC9}">
      <dgm:prSet/>
      <dgm:spPr/>
      <dgm:t>
        <a:bodyPr/>
        <a:lstStyle/>
        <a:p>
          <a:endParaRPr lang="en-US"/>
        </a:p>
      </dgm:t>
    </dgm:pt>
    <dgm:pt modelId="{2FE9C018-445F-4B9F-AF9C-48ABF788DCF3}" type="sibTrans" cxnId="{87DF3BEF-2118-4F91-B3F4-BB3A66049EC9}">
      <dgm:prSet/>
      <dgm:spPr/>
      <dgm:t>
        <a:bodyPr/>
        <a:lstStyle/>
        <a:p>
          <a:endParaRPr lang="en-US"/>
        </a:p>
      </dgm:t>
    </dgm:pt>
    <dgm:pt modelId="{ECFDA44B-C0EE-45F6-8E73-5119D2BC723F}">
      <dgm:prSet custT="1"/>
      <dgm:spPr/>
      <dgm:t>
        <a:bodyPr/>
        <a:lstStyle/>
        <a:p>
          <a:r>
            <a:rPr lang="as-IN" sz="2800" dirty="0" smtClean="0">
              <a:latin typeface="NikoshBAN" panose="02000000000000000000" pitchFamily="2" charset="0"/>
              <a:cs typeface="NikoshBAN" panose="02000000000000000000" pitchFamily="2" charset="0"/>
            </a:rPr>
            <a:t>সম্পাদনা ইত্যাদি</a:t>
          </a:r>
          <a:r>
            <a:rPr lang="en-US" sz="2800" dirty="0" smtClean="0">
              <a:latin typeface="NikoshBAN" panose="02000000000000000000" pitchFamily="2" charset="0"/>
              <a:cs typeface="NikoshBAN" panose="02000000000000000000" pitchFamily="2" charset="0"/>
            </a:rPr>
            <a:t>র</a:t>
          </a:r>
          <a:r>
            <a:rPr lang="as-IN" sz="2800" dirty="0" smtClean="0">
              <a:latin typeface="NikoshBAN" panose="02000000000000000000" pitchFamily="2" charset="0"/>
              <a:cs typeface="NikoshBAN" panose="02000000000000000000" pitchFamily="2" charset="0"/>
            </a:rPr>
            <a:t> মাধ্যমে</a:t>
          </a:r>
          <a:endParaRPr lang="en-US" sz="2800" dirty="0">
            <a:latin typeface="NikoshBAN" panose="02000000000000000000" pitchFamily="2" charset="0"/>
            <a:cs typeface="NikoshBAN" panose="02000000000000000000" pitchFamily="2" charset="0"/>
          </a:endParaRPr>
        </a:p>
      </dgm:t>
    </dgm:pt>
    <dgm:pt modelId="{1F2D2FC6-B902-4F96-BE3E-688568509FF3}" type="parTrans" cxnId="{E1DE6154-F647-4A68-B2BA-65F23926043B}">
      <dgm:prSet/>
      <dgm:spPr/>
      <dgm:t>
        <a:bodyPr/>
        <a:lstStyle/>
        <a:p>
          <a:endParaRPr lang="en-US"/>
        </a:p>
      </dgm:t>
    </dgm:pt>
    <dgm:pt modelId="{6D07E1F2-B265-40B6-A9D7-9A500ACEEA34}" type="sibTrans" cxnId="{E1DE6154-F647-4A68-B2BA-65F23926043B}">
      <dgm:prSet/>
      <dgm:spPr/>
      <dgm:t>
        <a:bodyPr/>
        <a:lstStyle/>
        <a:p>
          <a:endParaRPr lang="en-US"/>
        </a:p>
      </dgm:t>
    </dgm:pt>
    <dgm:pt modelId="{B63263FA-4E16-46E0-9AC7-FAEA58C4E88A}">
      <dgm:prSet custT="1"/>
      <dgm:spPr/>
      <dgm:t>
        <a:bodyPr/>
        <a:lstStyle/>
        <a:p>
          <a:r>
            <a:rPr lang="as-IN" sz="2800" dirty="0" smtClean="0">
              <a:latin typeface="NikoshBAN" panose="02000000000000000000" pitchFamily="2" charset="0"/>
              <a:cs typeface="NikoshBAN" panose="02000000000000000000" pitchFamily="2" charset="0"/>
            </a:rPr>
            <a:t>বাংলা সাহিত্যকে সমৃদ্ধ করেছেন</a:t>
          </a:r>
          <a:endParaRPr lang="en-US" sz="2800" dirty="0">
            <a:latin typeface="NikoshBAN" panose="02000000000000000000" pitchFamily="2" charset="0"/>
            <a:cs typeface="NikoshBAN" panose="02000000000000000000" pitchFamily="2" charset="0"/>
          </a:endParaRPr>
        </a:p>
      </dgm:t>
    </dgm:pt>
    <dgm:pt modelId="{9317D52F-B90A-4387-956F-1E86177A6BB5}" type="parTrans" cxnId="{362381A5-5F7A-4F10-8E90-74673564A07F}">
      <dgm:prSet/>
      <dgm:spPr/>
      <dgm:t>
        <a:bodyPr/>
        <a:lstStyle/>
        <a:p>
          <a:endParaRPr lang="en-US"/>
        </a:p>
      </dgm:t>
    </dgm:pt>
    <dgm:pt modelId="{EB44B4AF-25D0-4096-9CDA-9FF651D07641}" type="sibTrans" cxnId="{362381A5-5F7A-4F10-8E90-74673564A07F}">
      <dgm:prSet/>
      <dgm:spPr/>
      <dgm:t>
        <a:bodyPr/>
        <a:lstStyle/>
        <a:p>
          <a:endParaRPr lang="en-US"/>
        </a:p>
      </dgm:t>
    </dgm:pt>
    <dgm:pt modelId="{1E7D7415-9CE6-4C07-AF7C-9E847C7E906D}" type="pres">
      <dgm:prSet presAssocID="{B5374D77-3DBF-43B5-9A6A-235A2FC2D646}" presName="diagram" presStyleCnt="0">
        <dgm:presLayoutVars>
          <dgm:dir/>
          <dgm:resizeHandles/>
        </dgm:presLayoutVars>
      </dgm:prSet>
      <dgm:spPr/>
      <dgm:t>
        <a:bodyPr/>
        <a:lstStyle/>
        <a:p>
          <a:endParaRPr lang="en-US"/>
        </a:p>
      </dgm:t>
    </dgm:pt>
    <dgm:pt modelId="{F29B369C-1748-4BE8-BA93-83BF1EBD597A}" type="pres">
      <dgm:prSet presAssocID="{D335E4C5-C9A2-447C-A55A-69E663609C16}" presName="firstNode" presStyleLbl="node1" presStyleIdx="0" presStyleCnt="11" custScaleX="192588" custScaleY="149414" custLinFactNeighborX="-401" custLinFactNeighborY="-92734">
        <dgm:presLayoutVars>
          <dgm:bulletEnabled val="1"/>
        </dgm:presLayoutVars>
      </dgm:prSet>
      <dgm:spPr/>
      <dgm:t>
        <a:bodyPr/>
        <a:lstStyle/>
        <a:p>
          <a:endParaRPr lang="en-US"/>
        </a:p>
      </dgm:t>
    </dgm:pt>
    <dgm:pt modelId="{0637BC28-5716-4569-907B-6534D44A4DBE}" type="pres">
      <dgm:prSet presAssocID="{9CA46299-1846-4D78-A1FE-AC7D123F8EA0}" presName="sibTrans" presStyleLbl="sibTrans2D1" presStyleIdx="0" presStyleCnt="10"/>
      <dgm:spPr/>
      <dgm:t>
        <a:bodyPr/>
        <a:lstStyle/>
        <a:p>
          <a:endParaRPr lang="en-US"/>
        </a:p>
      </dgm:t>
    </dgm:pt>
    <dgm:pt modelId="{2C1FB064-F3B1-4149-99FC-844B69ABEE78}" type="pres">
      <dgm:prSet presAssocID="{45DCDB9C-0561-46C9-9DD0-A4D89F897596}" presName="middleNode" presStyleCnt="0"/>
      <dgm:spPr/>
    </dgm:pt>
    <dgm:pt modelId="{FDAE8A60-90E1-45C1-A230-49809D249B62}" type="pres">
      <dgm:prSet presAssocID="{45DCDB9C-0561-46C9-9DD0-A4D89F897596}" presName="padding" presStyleLbl="node1" presStyleIdx="0" presStyleCnt="11"/>
      <dgm:spPr/>
    </dgm:pt>
    <dgm:pt modelId="{5F25807D-D792-48AA-AFDA-AC0C8EF381DE}" type="pres">
      <dgm:prSet presAssocID="{45DCDB9C-0561-46C9-9DD0-A4D89F897596}" presName="shape" presStyleLbl="node1" presStyleIdx="1" presStyleCnt="11" custScaleX="218014" custScaleY="192428" custLinFactNeighborX="-25753" custLinFactNeighborY="-60519">
        <dgm:presLayoutVars>
          <dgm:bulletEnabled val="1"/>
        </dgm:presLayoutVars>
      </dgm:prSet>
      <dgm:spPr/>
      <dgm:t>
        <a:bodyPr/>
        <a:lstStyle/>
        <a:p>
          <a:endParaRPr lang="en-US"/>
        </a:p>
      </dgm:t>
    </dgm:pt>
    <dgm:pt modelId="{92947047-D5A3-46EF-8ACF-ED464B2FE50B}" type="pres">
      <dgm:prSet presAssocID="{3945E482-E4F7-4A58-9F52-70B99AB2C359}" presName="sibTrans" presStyleLbl="sibTrans2D1" presStyleIdx="1" presStyleCnt="10"/>
      <dgm:spPr/>
      <dgm:t>
        <a:bodyPr/>
        <a:lstStyle/>
        <a:p>
          <a:endParaRPr lang="en-US"/>
        </a:p>
      </dgm:t>
    </dgm:pt>
    <dgm:pt modelId="{BD869291-0D5D-41A4-B34C-960D1A22C9FA}" type="pres">
      <dgm:prSet presAssocID="{50300DAF-99B7-4EDA-BC4F-096ABD881614}" presName="middleNode" presStyleCnt="0"/>
      <dgm:spPr/>
    </dgm:pt>
    <dgm:pt modelId="{CA077FCB-175F-466A-9A2C-EC0C8B093F76}" type="pres">
      <dgm:prSet presAssocID="{50300DAF-99B7-4EDA-BC4F-096ABD881614}" presName="padding" presStyleLbl="node1" presStyleIdx="1" presStyleCnt="11"/>
      <dgm:spPr/>
    </dgm:pt>
    <dgm:pt modelId="{4E9C0E96-8353-48DE-BF55-9DF750E20D6E}" type="pres">
      <dgm:prSet presAssocID="{50300DAF-99B7-4EDA-BC4F-096ABD881614}" presName="shape" presStyleLbl="node1" presStyleIdx="2" presStyleCnt="11" custScaleX="173317">
        <dgm:presLayoutVars>
          <dgm:bulletEnabled val="1"/>
        </dgm:presLayoutVars>
      </dgm:prSet>
      <dgm:spPr/>
      <dgm:t>
        <a:bodyPr/>
        <a:lstStyle/>
        <a:p>
          <a:endParaRPr lang="en-US"/>
        </a:p>
      </dgm:t>
    </dgm:pt>
    <dgm:pt modelId="{A7B8BE86-68E6-45DD-BB03-D6F3B68478BF}" type="pres">
      <dgm:prSet presAssocID="{8EFDEFFE-7710-4B36-84F8-0F51073055A1}" presName="sibTrans" presStyleLbl="sibTrans2D1" presStyleIdx="2" presStyleCnt="10"/>
      <dgm:spPr/>
      <dgm:t>
        <a:bodyPr/>
        <a:lstStyle/>
        <a:p>
          <a:endParaRPr lang="en-US"/>
        </a:p>
      </dgm:t>
    </dgm:pt>
    <dgm:pt modelId="{FC52C9CF-D3D4-46A4-B0C4-14C63208B67B}" type="pres">
      <dgm:prSet presAssocID="{FF5956CC-F9C4-4292-8A2E-64CB5C500F1D}" presName="middleNode" presStyleCnt="0"/>
      <dgm:spPr/>
    </dgm:pt>
    <dgm:pt modelId="{EAA37F6D-6408-4D81-8D85-1FFF91DF474C}" type="pres">
      <dgm:prSet presAssocID="{FF5956CC-F9C4-4292-8A2E-64CB5C500F1D}" presName="padding" presStyleLbl="node1" presStyleIdx="2" presStyleCnt="11"/>
      <dgm:spPr/>
    </dgm:pt>
    <dgm:pt modelId="{EE03D3B2-AB30-40B4-85DD-40EC7F0349B9}" type="pres">
      <dgm:prSet presAssocID="{FF5956CC-F9C4-4292-8A2E-64CB5C500F1D}" presName="shape" presStyleLbl="node1" presStyleIdx="3" presStyleCnt="11" custScaleX="201164" custScaleY="140340">
        <dgm:presLayoutVars>
          <dgm:bulletEnabled val="1"/>
        </dgm:presLayoutVars>
      </dgm:prSet>
      <dgm:spPr/>
      <dgm:t>
        <a:bodyPr/>
        <a:lstStyle/>
        <a:p>
          <a:endParaRPr lang="en-US"/>
        </a:p>
      </dgm:t>
    </dgm:pt>
    <dgm:pt modelId="{A62592C8-A42C-4B24-97DE-D9061AF5A8E5}" type="pres">
      <dgm:prSet presAssocID="{2CFB2752-ED05-4292-BA03-F9C7A00E7C68}" presName="sibTrans" presStyleLbl="sibTrans2D1" presStyleIdx="3" presStyleCnt="10"/>
      <dgm:spPr/>
      <dgm:t>
        <a:bodyPr/>
        <a:lstStyle/>
        <a:p>
          <a:endParaRPr lang="en-US"/>
        </a:p>
      </dgm:t>
    </dgm:pt>
    <dgm:pt modelId="{9322E63A-FABD-428A-978F-E4F32ECB27AD}" type="pres">
      <dgm:prSet presAssocID="{3DDC26C4-ABDE-4A1D-A52B-E98D0692D500}" presName="middleNode" presStyleCnt="0"/>
      <dgm:spPr/>
    </dgm:pt>
    <dgm:pt modelId="{4B644F17-9E33-41D9-9CA3-2992DD400F3A}" type="pres">
      <dgm:prSet presAssocID="{3DDC26C4-ABDE-4A1D-A52B-E98D0692D500}" presName="padding" presStyleLbl="node1" presStyleIdx="3" presStyleCnt="11"/>
      <dgm:spPr/>
    </dgm:pt>
    <dgm:pt modelId="{3AC4A9E8-F25F-4A34-8C0D-51136A5EDD0A}" type="pres">
      <dgm:prSet presAssocID="{3DDC26C4-ABDE-4A1D-A52B-E98D0692D500}" presName="shape" presStyleLbl="node1" presStyleIdx="4" presStyleCnt="11" custScaleX="218811" custScaleY="155382" custLinFactNeighborX="-6725" custLinFactNeighborY="-12105">
        <dgm:presLayoutVars>
          <dgm:bulletEnabled val="1"/>
        </dgm:presLayoutVars>
      </dgm:prSet>
      <dgm:spPr/>
      <dgm:t>
        <a:bodyPr/>
        <a:lstStyle/>
        <a:p>
          <a:endParaRPr lang="en-US"/>
        </a:p>
      </dgm:t>
    </dgm:pt>
    <dgm:pt modelId="{CE5026C3-626C-485C-A3B2-28BFC5459BC1}" type="pres">
      <dgm:prSet presAssocID="{9C3BEC95-0831-4F7B-8FAC-087049A76C39}" presName="sibTrans" presStyleLbl="sibTrans2D1" presStyleIdx="4" presStyleCnt="10"/>
      <dgm:spPr/>
      <dgm:t>
        <a:bodyPr/>
        <a:lstStyle/>
        <a:p>
          <a:endParaRPr lang="en-US"/>
        </a:p>
      </dgm:t>
    </dgm:pt>
    <dgm:pt modelId="{C75F2152-0759-4390-B4B1-B01015FD9E64}" type="pres">
      <dgm:prSet presAssocID="{2E7F44CC-245A-48A6-A5D8-5A762ACC5BE3}" presName="middleNode" presStyleCnt="0"/>
      <dgm:spPr/>
    </dgm:pt>
    <dgm:pt modelId="{5057B0AE-235A-4498-81AA-9E36D3CC78C8}" type="pres">
      <dgm:prSet presAssocID="{2E7F44CC-245A-48A6-A5D8-5A762ACC5BE3}" presName="padding" presStyleLbl="node1" presStyleIdx="4" presStyleCnt="11"/>
      <dgm:spPr/>
    </dgm:pt>
    <dgm:pt modelId="{EA55678C-7E64-4484-B73D-4B20A8227CDE}" type="pres">
      <dgm:prSet presAssocID="{2E7F44CC-245A-48A6-A5D8-5A762ACC5BE3}" presName="shape" presStyleLbl="node1" presStyleIdx="5" presStyleCnt="11" custScaleX="187610" custScaleY="127090" custLinFactNeighborX="-1345" custLinFactNeighborY="-16140">
        <dgm:presLayoutVars>
          <dgm:bulletEnabled val="1"/>
        </dgm:presLayoutVars>
      </dgm:prSet>
      <dgm:spPr/>
      <dgm:t>
        <a:bodyPr/>
        <a:lstStyle/>
        <a:p>
          <a:endParaRPr lang="en-US"/>
        </a:p>
      </dgm:t>
    </dgm:pt>
    <dgm:pt modelId="{99529E5D-0FAE-4AB8-9B33-0CE7F781BBAE}" type="pres">
      <dgm:prSet presAssocID="{61FF965A-9AAE-49F6-AFA2-37D57CB0603D}" presName="sibTrans" presStyleLbl="sibTrans2D1" presStyleIdx="5" presStyleCnt="10"/>
      <dgm:spPr/>
      <dgm:t>
        <a:bodyPr/>
        <a:lstStyle/>
        <a:p>
          <a:endParaRPr lang="en-US"/>
        </a:p>
      </dgm:t>
    </dgm:pt>
    <dgm:pt modelId="{2DAD819B-8E86-4C1B-844A-70A598D2DBBC}" type="pres">
      <dgm:prSet presAssocID="{E312C7B2-39F9-49D2-BF8C-11F29891F93A}" presName="middleNode" presStyleCnt="0"/>
      <dgm:spPr/>
    </dgm:pt>
    <dgm:pt modelId="{992B6AB5-6CC7-4EE3-85FD-844FF16980F1}" type="pres">
      <dgm:prSet presAssocID="{E312C7B2-39F9-49D2-BF8C-11F29891F93A}" presName="padding" presStyleLbl="node1" presStyleIdx="5" presStyleCnt="11"/>
      <dgm:spPr/>
    </dgm:pt>
    <dgm:pt modelId="{AF75275C-0319-478B-9F4E-942AEA00F285}" type="pres">
      <dgm:prSet presAssocID="{E312C7B2-39F9-49D2-BF8C-11F29891F93A}" presName="shape" presStyleLbl="node1" presStyleIdx="6" presStyleCnt="11" custScaleX="156309">
        <dgm:presLayoutVars>
          <dgm:bulletEnabled val="1"/>
        </dgm:presLayoutVars>
      </dgm:prSet>
      <dgm:spPr/>
      <dgm:t>
        <a:bodyPr/>
        <a:lstStyle/>
        <a:p>
          <a:endParaRPr lang="en-US"/>
        </a:p>
      </dgm:t>
    </dgm:pt>
    <dgm:pt modelId="{53D6B38A-4818-4A34-A032-0D4B5FB122DA}" type="pres">
      <dgm:prSet presAssocID="{ABF00CA3-FBD4-4656-BC61-585F465BF41C}" presName="sibTrans" presStyleLbl="sibTrans2D1" presStyleIdx="6" presStyleCnt="10"/>
      <dgm:spPr/>
      <dgm:t>
        <a:bodyPr/>
        <a:lstStyle/>
        <a:p>
          <a:endParaRPr lang="en-US"/>
        </a:p>
      </dgm:t>
    </dgm:pt>
    <dgm:pt modelId="{E183A58F-1602-4155-B8A5-B0968E652305}" type="pres">
      <dgm:prSet presAssocID="{8DF109E4-44BF-4508-A309-9E8A49B509A8}" presName="middleNode" presStyleCnt="0"/>
      <dgm:spPr/>
    </dgm:pt>
    <dgm:pt modelId="{423FD0AE-D194-4B88-9DF7-4EB438624918}" type="pres">
      <dgm:prSet presAssocID="{8DF109E4-44BF-4508-A309-9E8A49B509A8}" presName="padding" presStyleLbl="node1" presStyleIdx="6" presStyleCnt="11"/>
      <dgm:spPr/>
    </dgm:pt>
    <dgm:pt modelId="{E00762B0-DD13-43D6-971D-1F0FFBD1F47B}" type="pres">
      <dgm:prSet presAssocID="{8DF109E4-44BF-4508-A309-9E8A49B509A8}" presName="shape" presStyleLbl="node1" presStyleIdx="7" presStyleCnt="11" custScaleX="177758" custScaleY="140712">
        <dgm:presLayoutVars>
          <dgm:bulletEnabled val="1"/>
        </dgm:presLayoutVars>
      </dgm:prSet>
      <dgm:spPr/>
      <dgm:t>
        <a:bodyPr/>
        <a:lstStyle/>
        <a:p>
          <a:endParaRPr lang="en-US"/>
        </a:p>
      </dgm:t>
    </dgm:pt>
    <dgm:pt modelId="{8CDFA619-7212-4F6E-A030-E1A3CC3591CB}" type="pres">
      <dgm:prSet presAssocID="{69D7455A-4AEA-4157-ADB7-300ED2BE023C}" presName="sibTrans" presStyleLbl="sibTrans2D1" presStyleIdx="7" presStyleCnt="10"/>
      <dgm:spPr/>
      <dgm:t>
        <a:bodyPr/>
        <a:lstStyle/>
        <a:p>
          <a:endParaRPr lang="en-US"/>
        </a:p>
      </dgm:t>
    </dgm:pt>
    <dgm:pt modelId="{EFAC2FD9-793C-4A5F-863D-04612186D18D}" type="pres">
      <dgm:prSet presAssocID="{7BF557CE-DFE3-43D7-A543-FE027D314A19}" presName="middleNode" presStyleCnt="0"/>
      <dgm:spPr/>
    </dgm:pt>
    <dgm:pt modelId="{56E11B72-77A6-4E60-9E5C-A239E79942C2}" type="pres">
      <dgm:prSet presAssocID="{7BF557CE-DFE3-43D7-A543-FE027D314A19}" presName="padding" presStyleLbl="node1" presStyleIdx="7" presStyleCnt="11"/>
      <dgm:spPr/>
    </dgm:pt>
    <dgm:pt modelId="{2959F0DE-73F0-47C5-9F56-32CC9B160350}" type="pres">
      <dgm:prSet presAssocID="{7BF557CE-DFE3-43D7-A543-FE027D314A19}" presName="shape" presStyleLbl="node1" presStyleIdx="8" presStyleCnt="11" custScaleX="238938" custScaleY="138137">
        <dgm:presLayoutVars>
          <dgm:bulletEnabled val="1"/>
        </dgm:presLayoutVars>
      </dgm:prSet>
      <dgm:spPr/>
      <dgm:t>
        <a:bodyPr/>
        <a:lstStyle/>
        <a:p>
          <a:endParaRPr lang="en-US"/>
        </a:p>
      </dgm:t>
    </dgm:pt>
    <dgm:pt modelId="{DD01CABA-4CCE-4D84-9086-A23189004CB9}" type="pres">
      <dgm:prSet presAssocID="{2FE9C018-445F-4B9F-AF9C-48ABF788DCF3}" presName="sibTrans" presStyleLbl="sibTrans2D1" presStyleIdx="8" presStyleCnt="10"/>
      <dgm:spPr/>
      <dgm:t>
        <a:bodyPr/>
        <a:lstStyle/>
        <a:p>
          <a:endParaRPr lang="en-US"/>
        </a:p>
      </dgm:t>
    </dgm:pt>
    <dgm:pt modelId="{CFD5C19F-4409-4E57-B1D4-2B42C8F60281}" type="pres">
      <dgm:prSet presAssocID="{ECFDA44B-C0EE-45F6-8E73-5119D2BC723F}" presName="middleNode" presStyleCnt="0"/>
      <dgm:spPr/>
    </dgm:pt>
    <dgm:pt modelId="{FFF3297D-3894-406F-988F-4A13283DEF82}" type="pres">
      <dgm:prSet presAssocID="{ECFDA44B-C0EE-45F6-8E73-5119D2BC723F}" presName="padding" presStyleLbl="node1" presStyleIdx="8" presStyleCnt="11"/>
      <dgm:spPr/>
    </dgm:pt>
    <dgm:pt modelId="{EAE693B7-65AF-4E94-B747-BAAE36677A92}" type="pres">
      <dgm:prSet presAssocID="{ECFDA44B-C0EE-45F6-8E73-5119D2BC723F}" presName="shape" presStyleLbl="node1" presStyleIdx="9" presStyleCnt="11" custScaleX="291928" custScaleY="168800" custLinFactNeighborX="-10760">
        <dgm:presLayoutVars>
          <dgm:bulletEnabled val="1"/>
        </dgm:presLayoutVars>
      </dgm:prSet>
      <dgm:spPr/>
      <dgm:t>
        <a:bodyPr/>
        <a:lstStyle/>
        <a:p>
          <a:endParaRPr lang="en-US"/>
        </a:p>
      </dgm:t>
    </dgm:pt>
    <dgm:pt modelId="{B4B5E004-1395-4D9A-8067-45C245F5C4FD}" type="pres">
      <dgm:prSet presAssocID="{6D07E1F2-B265-40B6-A9D7-9A500ACEEA34}" presName="sibTrans" presStyleLbl="sibTrans2D1" presStyleIdx="9" presStyleCnt="10"/>
      <dgm:spPr/>
      <dgm:t>
        <a:bodyPr/>
        <a:lstStyle/>
        <a:p>
          <a:endParaRPr lang="en-US"/>
        </a:p>
      </dgm:t>
    </dgm:pt>
    <dgm:pt modelId="{255420B0-7723-4AAF-A465-2043B2D3F169}" type="pres">
      <dgm:prSet presAssocID="{B63263FA-4E16-46E0-9AC7-FAEA58C4E88A}" presName="lastNode" presStyleLbl="node1" presStyleIdx="10" presStyleCnt="11" custScaleX="197420" custScaleY="126445">
        <dgm:presLayoutVars>
          <dgm:bulletEnabled val="1"/>
        </dgm:presLayoutVars>
      </dgm:prSet>
      <dgm:spPr/>
      <dgm:t>
        <a:bodyPr/>
        <a:lstStyle/>
        <a:p>
          <a:endParaRPr lang="en-US"/>
        </a:p>
      </dgm:t>
    </dgm:pt>
  </dgm:ptLst>
  <dgm:cxnLst>
    <dgm:cxn modelId="{D9C63B95-2DBA-40F9-B41F-4D6D24991321}" type="presOf" srcId="{B5374D77-3DBF-43B5-9A6A-235A2FC2D646}" destId="{1E7D7415-9CE6-4C07-AF7C-9E847C7E906D}" srcOrd="0" destOrd="0" presId="urn:microsoft.com/office/officeart/2005/8/layout/bProcess2"/>
    <dgm:cxn modelId="{FD99C522-2C25-451B-800F-82A9307EA311}" type="presOf" srcId="{6D07E1F2-B265-40B6-A9D7-9A500ACEEA34}" destId="{B4B5E004-1395-4D9A-8067-45C245F5C4FD}" srcOrd="0" destOrd="0" presId="urn:microsoft.com/office/officeart/2005/8/layout/bProcess2"/>
    <dgm:cxn modelId="{B0ECD8F1-CFA2-4B80-911C-709835112FE7}" srcId="{B5374D77-3DBF-43B5-9A6A-235A2FC2D646}" destId="{FF5956CC-F9C4-4292-8A2E-64CB5C500F1D}" srcOrd="3" destOrd="0" parTransId="{80058753-C3BB-4388-B1BB-EF56A5E79EB1}" sibTransId="{2CFB2752-ED05-4292-BA03-F9C7A00E7C68}"/>
    <dgm:cxn modelId="{30D551DE-7774-4AF1-8A95-C1AF080CB2B8}" type="presOf" srcId="{D335E4C5-C9A2-447C-A55A-69E663609C16}" destId="{F29B369C-1748-4BE8-BA93-83BF1EBD597A}" srcOrd="0" destOrd="0" presId="urn:microsoft.com/office/officeart/2005/8/layout/bProcess2"/>
    <dgm:cxn modelId="{9350BACA-91A4-44A9-87EA-9F9E87B650F1}" type="presOf" srcId="{3DDC26C4-ABDE-4A1D-A52B-E98D0692D500}" destId="{3AC4A9E8-F25F-4A34-8C0D-51136A5EDD0A}" srcOrd="0" destOrd="0" presId="urn:microsoft.com/office/officeart/2005/8/layout/bProcess2"/>
    <dgm:cxn modelId="{A06B8F8C-DE87-4B63-AA96-099CB6AE51CB}" srcId="{B5374D77-3DBF-43B5-9A6A-235A2FC2D646}" destId="{2E7F44CC-245A-48A6-A5D8-5A762ACC5BE3}" srcOrd="5" destOrd="0" parTransId="{E7A1A302-A3F5-4740-BCDC-25B78ACBADB7}" sibTransId="{61FF965A-9AAE-49F6-AFA2-37D57CB0603D}"/>
    <dgm:cxn modelId="{E1DE6154-F647-4A68-B2BA-65F23926043B}" srcId="{B5374D77-3DBF-43B5-9A6A-235A2FC2D646}" destId="{ECFDA44B-C0EE-45F6-8E73-5119D2BC723F}" srcOrd="9" destOrd="0" parTransId="{1F2D2FC6-B902-4F96-BE3E-688568509FF3}" sibTransId="{6D07E1F2-B265-40B6-A9D7-9A500ACEEA34}"/>
    <dgm:cxn modelId="{87DF3BEF-2118-4F91-B3F4-BB3A66049EC9}" srcId="{B5374D77-3DBF-43B5-9A6A-235A2FC2D646}" destId="{7BF557CE-DFE3-43D7-A543-FE027D314A19}" srcOrd="8" destOrd="0" parTransId="{3C77E44D-7262-4D1D-9DE7-04A7A6121090}" sibTransId="{2FE9C018-445F-4B9F-AF9C-48ABF788DCF3}"/>
    <dgm:cxn modelId="{E3D18940-E617-406B-876A-AD662806F388}" type="presOf" srcId="{ABF00CA3-FBD4-4656-BC61-585F465BF41C}" destId="{53D6B38A-4818-4A34-A032-0D4B5FB122DA}" srcOrd="0" destOrd="0" presId="urn:microsoft.com/office/officeart/2005/8/layout/bProcess2"/>
    <dgm:cxn modelId="{A7DD22D2-7669-4E69-A3D5-FC57B9EFFFD9}" type="presOf" srcId="{50300DAF-99B7-4EDA-BC4F-096ABD881614}" destId="{4E9C0E96-8353-48DE-BF55-9DF750E20D6E}" srcOrd="0" destOrd="0" presId="urn:microsoft.com/office/officeart/2005/8/layout/bProcess2"/>
    <dgm:cxn modelId="{2A36DC37-B5E7-40A8-93FC-C4CCF702F90E}" type="presOf" srcId="{8EFDEFFE-7710-4B36-84F8-0F51073055A1}" destId="{A7B8BE86-68E6-45DD-BB03-D6F3B68478BF}" srcOrd="0" destOrd="0" presId="urn:microsoft.com/office/officeart/2005/8/layout/bProcess2"/>
    <dgm:cxn modelId="{362381A5-5F7A-4F10-8E90-74673564A07F}" srcId="{B5374D77-3DBF-43B5-9A6A-235A2FC2D646}" destId="{B63263FA-4E16-46E0-9AC7-FAEA58C4E88A}" srcOrd="10" destOrd="0" parTransId="{9317D52F-B90A-4387-956F-1E86177A6BB5}" sibTransId="{EB44B4AF-25D0-4096-9CDA-9FF651D07641}"/>
    <dgm:cxn modelId="{74C3897B-ABC8-4420-A6DE-02FD094C03EB}" type="presOf" srcId="{2FE9C018-445F-4B9F-AF9C-48ABF788DCF3}" destId="{DD01CABA-4CCE-4D84-9086-A23189004CB9}" srcOrd="0" destOrd="0" presId="urn:microsoft.com/office/officeart/2005/8/layout/bProcess2"/>
    <dgm:cxn modelId="{9CAFCBA7-94C8-433B-9F10-E681666222F9}" srcId="{B5374D77-3DBF-43B5-9A6A-235A2FC2D646}" destId="{D335E4C5-C9A2-447C-A55A-69E663609C16}" srcOrd="0" destOrd="0" parTransId="{D034AAC4-A7FC-4697-8036-61079508F532}" sibTransId="{9CA46299-1846-4D78-A1FE-AC7D123F8EA0}"/>
    <dgm:cxn modelId="{F1A9BD6E-0839-4D5C-92CF-3052C07CC214}" type="presOf" srcId="{E312C7B2-39F9-49D2-BF8C-11F29891F93A}" destId="{AF75275C-0319-478B-9F4E-942AEA00F285}" srcOrd="0" destOrd="0" presId="urn:microsoft.com/office/officeart/2005/8/layout/bProcess2"/>
    <dgm:cxn modelId="{42837DAC-3BBB-44FE-8299-B636264C924D}" type="presOf" srcId="{69D7455A-4AEA-4157-ADB7-300ED2BE023C}" destId="{8CDFA619-7212-4F6E-A030-E1A3CC3591CB}" srcOrd="0" destOrd="0" presId="urn:microsoft.com/office/officeart/2005/8/layout/bProcess2"/>
    <dgm:cxn modelId="{2617370B-096C-4677-94F8-F59D62653CB7}" type="presOf" srcId="{9C3BEC95-0831-4F7B-8FAC-087049A76C39}" destId="{CE5026C3-626C-485C-A3B2-28BFC5459BC1}" srcOrd="0" destOrd="0" presId="urn:microsoft.com/office/officeart/2005/8/layout/bProcess2"/>
    <dgm:cxn modelId="{2BA8E94E-DD82-4F05-AF72-A897B3801884}" srcId="{B5374D77-3DBF-43B5-9A6A-235A2FC2D646}" destId="{45DCDB9C-0561-46C9-9DD0-A4D89F897596}" srcOrd="1" destOrd="0" parTransId="{82E1F0F4-0A32-49FD-9004-B3F8D42707D8}" sibTransId="{3945E482-E4F7-4A58-9F52-70B99AB2C359}"/>
    <dgm:cxn modelId="{50FF831E-668C-4FA9-8B5A-BC4DBF053786}" type="presOf" srcId="{8DF109E4-44BF-4508-A309-9E8A49B509A8}" destId="{E00762B0-DD13-43D6-971D-1F0FFBD1F47B}" srcOrd="0" destOrd="0" presId="urn:microsoft.com/office/officeart/2005/8/layout/bProcess2"/>
    <dgm:cxn modelId="{4427278B-A834-49E2-A29E-E04033F1BD02}" type="presOf" srcId="{FF5956CC-F9C4-4292-8A2E-64CB5C500F1D}" destId="{EE03D3B2-AB30-40B4-85DD-40EC7F0349B9}" srcOrd="0" destOrd="0" presId="urn:microsoft.com/office/officeart/2005/8/layout/bProcess2"/>
    <dgm:cxn modelId="{D8BB3A08-246C-4A85-A161-9884EAB429C6}" type="presOf" srcId="{2CFB2752-ED05-4292-BA03-F9C7A00E7C68}" destId="{A62592C8-A42C-4B24-97DE-D9061AF5A8E5}" srcOrd="0" destOrd="0" presId="urn:microsoft.com/office/officeart/2005/8/layout/bProcess2"/>
    <dgm:cxn modelId="{C1B08030-2065-493E-BE05-C16AADC99033}" srcId="{B5374D77-3DBF-43B5-9A6A-235A2FC2D646}" destId="{3DDC26C4-ABDE-4A1D-A52B-E98D0692D500}" srcOrd="4" destOrd="0" parTransId="{7B95AEB0-FCDA-4AC3-9428-F5359193C33F}" sibTransId="{9C3BEC95-0831-4F7B-8FAC-087049A76C39}"/>
    <dgm:cxn modelId="{C73B66E3-FBCE-4936-8A7F-C7EF59BF0C66}" type="presOf" srcId="{9CA46299-1846-4D78-A1FE-AC7D123F8EA0}" destId="{0637BC28-5716-4569-907B-6534D44A4DBE}" srcOrd="0" destOrd="0" presId="urn:microsoft.com/office/officeart/2005/8/layout/bProcess2"/>
    <dgm:cxn modelId="{9C5F1576-A005-40B2-BAA7-0E70D0007470}" type="presOf" srcId="{ECFDA44B-C0EE-45F6-8E73-5119D2BC723F}" destId="{EAE693B7-65AF-4E94-B747-BAAE36677A92}" srcOrd="0" destOrd="0" presId="urn:microsoft.com/office/officeart/2005/8/layout/bProcess2"/>
    <dgm:cxn modelId="{7170BCD4-644B-4783-A97A-B17B5C21FED0}" srcId="{B5374D77-3DBF-43B5-9A6A-235A2FC2D646}" destId="{50300DAF-99B7-4EDA-BC4F-096ABD881614}" srcOrd="2" destOrd="0" parTransId="{7788A48C-FD72-4899-8693-7487D9F2A4F4}" sibTransId="{8EFDEFFE-7710-4B36-84F8-0F51073055A1}"/>
    <dgm:cxn modelId="{4D9B685F-A430-4D09-B7A9-6A324B44FB83}" srcId="{B5374D77-3DBF-43B5-9A6A-235A2FC2D646}" destId="{E312C7B2-39F9-49D2-BF8C-11F29891F93A}" srcOrd="6" destOrd="0" parTransId="{C7658798-F9A1-46FE-909B-92E4BF1799C9}" sibTransId="{ABF00CA3-FBD4-4656-BC61-585F465BF41C}"/>
    <dgm:cxn modelId="{83283617-01C8-40D2-9B5F-24570203E94D}" type="presOf" srcId="{B63263FA-4E16-46E0-9AC7-FAEA58C4E88A}" destId="{255420B0-7723-4AAF-A465-2043B2D3F169}" srcOrd="0" destOrd="0" presId="urn:microsoft.com/office/officeart/2005/8/layout/bProcess2"/>
    <dgm:cxn modelId="{9610EE5C-DBE3-4E28-9AA2-91DDF9E612DA}" type="presOf" srcId="{3945E482-E4F7-4A58-9F52-70B99AB2C359}" destId="{92947047-D5A3-46EF-8ACF-ED464B2FE50B}" srcOrd="0" destOrd="0" presId="urn:microsoft.com/office/officeart/2005/8/layout/bProcess2"/>
    <dgm:cxn modelId="{8666E305-9D66-414C-AE8B-8B22892E0A25}" type="presOf" srcId="{2E7F44CC-245A-48A6-A5D8-5A762ACC5BE3}" destId="{EA55678C-7E64-4484-B73D-4B20A8227CDE}" srcOrd="0" destOrd="0" presId="urn:microsoft.com/office/officeart/2005/8/layout/bProcess2"/>
    <dgm:cxn modelId="{6BE2ACA0-3029-4C26-85B9-95AA7C948E91}" type="presOf" srcId="{7BF557CE-DFE3-43D7-A543-FE027D314A19}" destId="{2959F0DE-73F0-47C5-9F56-32CC9B160350}" srcOrd="0" destOrd="0" presId="urn:microsoft.com/office/officeart/2005/8/layout/bProcess2"/>
    <dgm:cxn modelId="{F0244116-29F8-49A1-871F-D768E8A769C5}" srcId="{B5374D77-3DBF-43B5-9A6A-235A2FC2D646}" destId="{8DF109E4-44BF-4508-A309-9E8A49B509A8}" srcOrd="7" destOrd="0" parTransId="{37AAE233-C36C-4596-BD06-FB4CAAC6D1B8}" sibTransId="{69D7455A-4AEA-4157-ADB7-300ED2BE023C}"/>
    <dgm:cxn modelId="{48EE88F1-CDC2-45D1-98B6-2B9EC258AC31}" type="presOf" srcId="{61FF965A-9AAE-49F6-AFA2-37D57CB0603D}" destId="{99529E5D-0FAE-4AB8-9B33-0CE7F781BBAE}" srcOrd="0" destOrd="0" presId="urn:microsoft.com/office/officeart/2005/8/layout/bProcess2"/>
    <dgm:cxn modelId="{0D1BB74A-5A64-4CC9-96CD-0F1C4373A71E}" type="presOf" srcId="{45DCDB9C-0561-46C9-9DD0-A4D89F897596}" destId="{5F25807D-D792-48AA-AFDA-AC0C8EF381DE}" srcOrd="0" destOrd="0" presId="urn:microsoft.com/office/officeart/2005/8/layout/bProcess2"/>
    <dgm:cxn modelId="{FB3248DA-D66E-43E6-A4AA-073D5C34E1F8}" type="presParOf" srcId="{1E7D7415-9CE6-4C07-AF7C-9E847C7E906D}" destId="{F29B369C-1748-4BE8-BA93-83BF1EBD597A}" srcOrd="0" destOrd="0" presId="urn:microsoft.com/office/officeart/2005/8/layout/bProcess2"/>
    <dgm:cxn modelId="{64AABADD-1968-4E2A-B26C-2E2B9FA365D0}" type="presParOf" srcId="{1E7D7415-9CE6-4C07-AF7C-9E847C7E906D}" destId="{0637BC28-5716-4569-907B-6534D44A4DBE}" srcOrd="1" destOrd="0" presId="urn:microsoft.com/office/officeart/2005/8/layout/bProcess2"/>
    <dgm:cxn modelId="{D7DEF829-EE08-4371-A96E-0B7DDBB2B525}" type="presParOf" srcId="{1E7D7415-9CE6-4C07-AF7C-9E847C7E906D}" destId="{2C1FB064-F3B1-4149-99FC-844B69ABEE78}" srcOrd="2" destOrd="0" presId="urn:microsoft.com/office/officeart/2005/8/layout/bProcess2"/>
    <dgm:cxn modelId="{C3023D1D-C83D-48EF-9E93-39B068223E4B}" type="presParOf" srcId="{2C1FB064-F3B1-4149-99FC-844B69ABEE78}" destId="{FDAE8A60-90E1-45C1-A230-49809D249B62}" srcOrd="0" destOrd="0" presId="urn:microsoft.com/office/officeart/2005/8/layout/bProcess2"/>
    <dgm:cxn modelId="{64792665-FD00-4920-B2EA-25A8885B3170}" type="presParOf" srcId="{2C1FB064-F3B1-4149-99FC-844B69ABEE78}" destId="{5F25807D-D792-48AA-AFDA-AC0C8EF381DE}" srcOrd="1" destOrd="0" presId="urn:microsoft.com/office/officeart/2005/8/layout/bProcess2"/>
    <dgm:cxn modelId="{8F25D90A-9244-40C2-B0AD-B6EE1A9F13AA}" type="presParOf" srcId="{1E7D7415-9CE6-4C07-AF7C-9E847C7E906D}" destId="{92947047-D5A3-46EF-8ACF-ED464B2FE50B}" srcOrd="3" destOrd="0" presId="urn:microsoft.com/office/officeart/2005/8/layout/bProcess2"/>
    <dgm:cxn modelId="{E824B622-6F9C-4F5F-8208-AF81689B1410}" type="presParOf" srcId="{1E7D7415-9CE6-4C07-AF7C-9E847C7E906D}" destId="{BD869291-0D5D-41A4-B34C-960D1A22C9FA}" srcOrd="4" destOrd="0" presId="urn:microsoft.com/office/officeart/2005/8/layout/bProcess2"/>
    <dgm:cxn modelId="{F78F48D2-88C0-49DF-A228-1D99C7211FB4}" type="presParOf" srcId="{BD869291-0D5D-41A4-B34C-960D1A22C9FA}" destId="{CA077FCB-175F-466A-9A2C-EC0C8B093F76}" srcOrd="0" destOrd="0" presId="urn:microsoft.com/office/officeart/2005/8/layout/bProcess2"/>
    <dgm:cxn modelId="{DFF2C1DA-6DD4-4650-87C6-DE65CEDED512}" type="presParOf" srcId="{BD869291-0D5D-41A4-B34C-960D1A22C9FA}" destId="{4E9C0E96-8353-48DE-BF55-9DF750E20D6E}" srcOrd="1" destOrd="0" presId="urn:microsoft.com/office/officeart/2005/8/layout/bProcess2"/>
    <dgm:cxn modelId="{ADE247AB-06A3-4105-BF8F-2D240B8429D8}" type="presParOf" srcId="{1E7D7415-9CE6-4C07-AF7C-9E847C7E906D}" destId="{A7B8BE86-68E6-45DD-BB03-D6F3B68478BF}" srcOrd="5" destOrd="0" presId="urn:microsoft.com/office/officeart/2005/8/layout/bProcess2"/>
    <dgm:cxn modelId="{677E7D3F-568B-4426-A5C6-834F0332FA1C}" type="presParOf" srcId="{1E7D7415-9CE6-4C07-AF7C-9E847C7E906D}" destId="{FC52C9CF-D3D4-46A4-B0C4-14C63208B67B}" srcOrd="6" destOrd="0" presId="urn:microsoft.com/office/officeart/2005/8/layout/bProcess2"/>
    <dgm:cxn modelId="{FEED7B11-0AAB-49E6-A00C-58DB0D64FEF8}" type="presParOf" srcId="{FC52C9CF-D3D4-46A4-B0C4-14C63208B67B}" destId="{EAA37F6D-6408-4D81-8D85-1FFF91DF474C}" srcOrd="0" destOrd="0" presId="urn:microsoft.com/office/officeart/2005/8/layout/bProcess2"/>
    <dgm:cxn modelId="{9740A2EF-B11A-40E8-8ED8-B7D331598449}" type="presParOf" srcId="{FC52C9CF-D3D4-46A4-B0C4-14C63208B67B}" destId="{EE03D3B2-AB30-40B4-85DD-40EC7F0349B9}" srcOrd="1" destOrd="0" presId="urn:microsoft.com/office/officeart/2005/8/layout/bProcess2"/>
    <dgm:cxn modelId="{00F3D0DC-F0D3-4D89-856B-B43A75D4F734}" type="presParOf" srcId="{1E7D7415-9CE6-4C07-AF7C-9E847C7E906D}" destId="{A62592C8-A42C-4B24-97DE-D9061AF5A8E5}" srcOrd="7" destOrd="0" presId="urn:microsoft.com/office/officeart/2005/8/layout/bProcess2"/>
    <dgm:cxn modelId="{AEDF9535-F72C-4DFE-862C-D4357E610C2E}" type="presParOf" srcId="{1E7D7415-9CE6-4C07-AF7C-9E847C7E906D}" destId="{9322E63A-FABD-428A-978F-E4F32ECB27AD}" srcOrd="8" destOrd="0" presId="urn:microsoft.com/office/officeart/2005/8/layout/bProcess2"/>
    <dgm:cxn modelId="{B64CE471-FD8C-4AFB-972B-E2ACAC7B5683}" type="presParOf" srcId="{9322E63A-FABD-428A-978F-E4F32ECB27AD}" destId="{4B644F17-9E33-41D9-9CA3-2992DD400F3A}" srcOrd="0" destOrd="0" presId="urn:microsoft.com/office/officeart/2005/8/layout/bProcess2"/>
    <dgm:cxn modelId="{C87649D9-195F-4447-9B5B-03400D60630E}" type="presParOf" srcId="{9322E63A-FABD-428A-978F-E4F32ECB27AD}" destId="{3AC4A9E8-F25F-4A34-8C0D-51136A5EDD0A}" srcOrd="1" destOrd="0" presId="urn:microsoft.com/office/officeart/2005/8/layout/bProcess2"/>
    <dgm:cxn modelId="{31329D1E-29FB-4C25-93C4-C1E27B066A42}" type="presParOf" srcId="{1E7D7415-9CE6-4C07-AF7C-9E847C7E906D}" destId="{CE5026C3-626C-485C-A3B2-28BFC5459BC1}" srcOrd="9" destOrd="0" presId="urn:microsoft.com/office/officeart/2005/8/layout/bProcess2"/>
    <dgm:cxn modelId="{2E5240E4-BA91-4F28-A5AF-7DA9A9A7BBBF}" type="presParOf" srcId="{1E7D7415-9CE6-4C07-AF7C-9E847C7E906D}" destId="{C75F2152-0759-4390-B4B1-B01015FD9E64}" srcOrd="10" destOrd="0" presId="urn:microsoft.com/office/officeart/2005/8/layout/bProcess2"/>
    <dgm:cxn modelId="{C76899C9-CF9A-4C45-AC1E-A6E64FD21971}" type="presParOf" srcId="{C75F2152-0759-4390-B4B1-B01015FD9E64}" destId="{5057B0AE-235A-4498-81AA-9E36D3CC78C8}" srcOrd="0" destOrd="0" presId="urn:microsoft.com/office/officeart/2005/8/layout/bProcess2"/>
    <dgm:cxn modelId="{7B03DFDF-E1A4-4AA8-95DA-A163D7B87723}" type="presParOf" srcId="{C75F2152-0759-4390-B4B1-B01015FD9E64}" destId="{EA55678C-7E64-4484-B73D-4B20A8227CDE}" srcOrd="1" destOrd="0" presId="urn:microsoft.com/office/officeart/2005/8/layout/bProcess2"/>
    <dgm:cxn modelId="{F97D0A63-4C94-4A2A-B528-E01DD819B573}" type="presParOf" srcId="{1E7D7415-9CE6-4C07-AF7C-9E847C7E906D}" destId="{99529E5D-0FAE-4AB8-9B33-0CE7F781BBAE}" srcOrd="11" destOrd="0" presId="urn:microsoft.com/office/officeart/2005/8/layout/bProcess2"/>
    <dgm:cxn modelId="{CC90FADE-9871-4B23-B971-EC73A273AA54}" type="presParOf" srcId="{1E7D7415-9CE6-4C07-AF7C-9E847C7E906D}" destId="{2DAD819B-8E86-4C1B-844A-70A598D2DBBC}" srcOrd="12" destOrd="0" presId="urn:microsoft.com/office/officeart/2005/8/layout/bProcess2"/>
    <dgm:cxn modelId="{3AB5D1DC-B5B3-4DC7-9010-923B542C5521}" type="presParOf" srcId="{2DAD819B-8E86-4C1B-844A-70A598D2DBBC}" destId="{992B6AB5-6CC7-4EE3-85FD-844FF16980F1}" srcOrd="0" destOrd="0" presId="urn:microsoft.com/office/officeart/2005/8/layout/bProcess2"/>
    <dgm:cxn modelId="{25E5DB71-9D6B-4E95-9A5B-0A52F0F24EA5}" type="presParOf" srcId="{2DAD819B-8E86-4C1B-844A-70A598D2DBBC}" destId="{AF75275C-0319-478B-9F4E-942AEA00F285}" srcOrd="1" destOrd="0" presId="urn:microsoft.com/office/officeart/2005/8/layout/bProcess2"/>
    <dgm:cxn modelId="{30B346F1-692A-42B5-9B5E-FCFFE48D0F5E}" type="presParOf" srcId="{1E7D7415-9CE6-4C07-AF7C-9E847C7E906D}" destId="{53D6B38A-4818-4A34-A032-0D4B5FB122DA}" srcOrd="13" destOrd="0" presId="urn:microsoft.com/office/officeart/2005/8/layout/bProcess2"/>
    <dgm:cxn modelId="{88322BF6-F7E6-42F0-B70C-17191DD76D4D}" type="presParOf" srcId="{1E7D7415-9CE6-4C07-AF7C-9E847C7E906D}" destId="{E183A58F-1602-4155-B8A5-B0968E652305}" srcOrd="14" destOrd="0" presId="urn:microsoft.com/office/officeart/2005/8/layout/bProcess2"/>
    <dgm:cxn modelId="{9DA5A0E6-059B-43F4-9688-5EC5C867A126}" type="presParOf" srcId="{E183A58F-1602-4155-B8A5-B0968E652305}" destId="{423FD0AE-D194-4B88-9DF7-4EB438624918}" srcOrd="0" destOrd="0" presId="urn:microsoft.com/office/officeart/2005/8/layout/bProcess2"/>
    <dgm:cxn modelId="{6D136EEC-4393-469E-BB8F-83B92A1A2296}" type="presParOf" srcId="{E183A58F-1602-4155-B8A5-B0968E652305}" destId="{E00762B0-DD13-43D6-971D-1F0FFBD1F47B}" srcOrd="1" destOrd="0" presId="urn:microsoft.com/office/officeart/2005/8/layout/bProcess2"/>
    <dgm:cxn modelId="{989EFD75-AD4F-493B-9501-3F44FD09DA15}" type="presParOf" srcId="{1E7D7415-9CE6-4C07-AF7C-9E847C7E906D}" destId="{8CDFA619-7212-4F6E-A030-E1A3CC3591CB}" srcOrd="15" destOrd="0" presId="urn:microsoft.com/office/officeart/2005/8/layout/bProcess2"/>
    <dgm:cxn modelId="{0916BC99-3FBB-4EB9-BD1A-0A1FBCBA89F4}" type="presParOf" srcId="{1E7D7415-9CE6-4C07-AF7C-9E847C7E906D}" destId="{EFAC2FD9-793C-4A5F-863D-04612186D18D}" srcOrd="16" destOrd="0" presId="urn:microsoft.com/office/officeart/2005/8/layout/bProcess2"/>
    <dgm:cxn modelId="{2460A0BD-BA3A-4A68-9EF8-704747901F09}" type="presParOf" srcId="{EFAC2FD9-793C-4A5F-863D-04612186D18D}" destId="{56E11B72-77A6-4E60-9E5C-A239E79942C2}" srcOrd="0" destOrd="0" presId="urn:microsoft.com/office/officeart/2005/8/layout/bProcess2"/>
    <dgm:cxn modelId="{42A75408-D7AA-4078-9F11-F66372598C8E}" type="presParOf" srcId="{EFAC2FD9-793C-4A5F-863D-04612186D18D}" destId="{2959F0DE-73F0-47C5-9F56-32CC9B160350}" srcOrd="1" destOrd="0" presId="urn:microsoft.com/office/officeart/2005/8/layout/bProcess2"/>
    <dgm:cxn modelId="{92C9617B-BD7B-44E5-BBE4-AD99A8F8E160}" type="presParOf" srcId="{1E7D7415-9CE6-4C07-AF7C-9E847C7E906D}" destId="{DD01CABA-4CCE-4D84-9086-A23189004CB9}" srcOrd="17" destOrd="0" presId="urn:microsoft.com/office/officeart/2005/8/layout/bProcess2"/>
    <dgm:cxn modelId="{E544FA9D-DBB9-484D-8C99-2B3D9E4B1A2D}" type="presParOf" srcId="{1E7D7415-9CE6-4C07-AF7C-9E847C7E906D}" destId="{CFD5C19F-4409-4E57-B1D4-2B42C8F60281}" srcOrd="18" destOrd="0" presId="urn:microsoft.com/office/officeart/2005/8/layout/bProcess2"/>
    <dgm:cxn modelId="{CE1CD2B4-EF08-409B-92FB-167BCC9B3707}" type="presParOf" srcId="{CFD5C19F-4409-4E57-B1D4-2B42C8F60281}" destId="{FFF3297D-3894-406F-988F-4A13283DEF82}" srcOrd="0" destOrd="0" presId="urn:microsoft.com/office/officeart/2005/8/layout/bProcess2"/>
    <dgm:cxn modelId="{18E56519-39C2-4EC7-B26C-8BD9CA9B641F}" type="presParOf" srcId="{CFD5C19F-4409-4E57-B1D4-2B42C8F60281}" destId="{EAE693B7-65AF-4E94-B747-BAAE36677A92}" srcOrd="1" destOrd="0" presId="urn:microsoft.com/office/officeart/2005/8/layout/bProcess2"/>
    <dgm:cxn modelId="{278A6636-9CE3-4684-A233-BE6F7DEC2644}" type="presParOf" srcId="{1E7D7415-9CE6-4C07-AF7C-9E847C7E906D}" destId="{B4B5E004-1395-4D9A-8067-45C245F5C4FD}" srcOrd="19" destOrd="0" presId="urn:microsoft.com/office/officeart/2005/8/layout/bProcess2"/>
    <dgm:cxn modelId="{68A83CA3-CA15-4A8A-B412-BE3BAB7239E1}" type="presParOf" srcId="{1E7D7415-9CE6-4C07-AF7C-9E847C7E906D}" destId="{255420B0-7723-4AAF-A465-2043B2D3F169}" srcOrd="20"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45DC17-8F82-405E-AF3E-FF1A628F423E}" type="datetimeFigureOut">
              <a:rPr lang="en-SG" smtClean="0"/>
              <a:t>31/7/2021</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88B73-C9C6-4F52-B85A-A7ED973A9E28}" type="slidenum">
              <a:rPr lang="en-SG" smtClean="0"/>
              <a:t>‹#›</a:t>
            </a:fld>
            <a:endParaRPr lang="en-SG"/>
          </a:p>
        </p:txBody>
      </p:sp>
    </p:spTree>
    <p:extLst>
      <p:ext uri="{BB962C8B-B14F-4D97-AF65-F5344CB8AC3E}">
        <p14:creationId xmlns:p14="http://schemas.microsoft.com/office/powerpoint/2010/main" val="2487404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এই স্লাইডে  একের পর এক  ছবিগুলো   আসবে  এবং শিক্ষার্থীদের প্রশ্ন করা হবে:  ছবিগুলো  দেখানো হবে</a:t>
            </a:r>
            <a:r>
              <a:rPr lang="hi-IN"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এরপর বিষয়বস্তু আলোচনা করা হবে</a:t>
            </a:r>
            <a:r>
              <a:rPr lang="hi-IN"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5</a:t>
            </a:fld>
            <a:endParaRPr lang="en-US"/>
          </a:p>
        </p:txBody>
      </p:sp>
    </p:spTree>
    <p:extLst>
      <p:ext uri="{BB962C8B-B14F-4D97-AF65-F5344CB8AC3E}">
        <p14:creationId xmlns:p14="http://schemas.microsoft.com/office/powerpoint/2010/main" val="3988567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ছবি দেখিয়ে পাঠ বিশ্লেষণ</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0A288F-9A19-4C99-8773-AC9DFDD8B6DD}" type="slidenum">
              <a:rPr lang="en-US" altLang="en-US"/>
              <a:pPr eaLnBrk="1" hangingPunct="1"/>
              <a:t>23</a:t>
            </a:fld>
            <a:endParaRPr lang="en-US" altLang="en-US"/>
          </a:p>
        </p:txBody>
      </p:sp>
    </p:spTree>
    <p:extLst>
      <p:ext uri="{BB962C8B-B14F-4D97-AF65-F5344CB8AC3E}">
        <p14:creationId xmlns:p14="http://schemas.microsoft.com/office/powerpoint/2010/main" val="2428767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ছবি দেখিয়ে পাঠ বিশ্লেষণ</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0A288F-9A19-4C99-8773-AC9DFDD8B6DD}" type="slidenum">
              <a:rPr lang="en-US" altLang="en-US"/>
              <a:pPr eaLnBrk="1" hangingPunct="1"/>
              <a:t>24</a:t>
            </a:fld>
            <a:endParaRPr lang="en-US" altLang="en-US"/>
          </a:p>
        </p:txBody>
      </p:sp>
    </p:spTree>
    <p:extLst>
      <p:ext uri="{BB962C8B-B14F-4D97-AF65-F5344CB8AC3E}">
        <p14:creationId xmlns:p14="http://schemas.microsoft.com/office/powerpoint/2010/main" val="2513210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ছবি দেখিয়ে পাঠ বিশ্লেষণ</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0FF46CD-151D-44E4-A923-DF787BC087D0}" type="slidenum">
              <a:rPr lang="en-US" altLang="en-US"/>
              <a:pPr eaLnBrk="1" hangingPunct="1"/>
              <a:t>25</a:t>
            </a:fld>
            <a:endParaRPr lang="en-US" altLang="en-US"/>
          </a:p>
        </p:txBody>
      </p:sp>
    </p:spTree>
    <p:extLst>
      <p:ext uri="{BB962C8B-B14F-4D97-AF65-F5344CB8AC3E}">
        <p14:creationId xmlns:p14="http://schemas.microsoft.com/office/powerpoint/2010/main" val="266754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ছবি দেখিয়ে পাঠ বিশ্লেষণ</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6B1BB7-8D4B-48BC-96ED-B688BC6E12AD}" type="slidenum">
              <a:rPr lang="en-US" altLang="en-US"/>
              <a:pPr eaLnBrk="1" hangingPunct="1"/>
              <a:t>26</a:t>
            </a:fld>
            <a:endParaRPr lang="en-US" altLang="en-US"/>
          </a:p>
        </p:txBody>
      </p:sp>
    </p:spTree>
    <p:extLst>
      <p:ext uri="{BB962C8B-B14F-4D97-AF65-F5344CB8AC3E}">
        <p14:creationId xmlns:p14="http://schemas.microsoft.com/office/powerpoint/2010/main" val="1534647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ছবি দেখিয়ে পাঠ বিশ্লেষণ</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6B1BB7-8D4B-48BC-96ED-B688BC6E12AD}" type="slidenum">
              <a:rPr lang="en-US" altLang="en-US"/>
              <a:pPr eaLnBrk="1" hangingPunct="1"/>
              <a:t>27</a:t>
            </a:fld>
            <a:endParaRPr lang="en-US" altLang="en-US"/>
          </a:p>
        </p:txBody>
      </p:sp>
    </p:spTree>
    <p:extLst>
      <p:ext uri="{BB962C8B-B14F-4D97-AF65-F5344CB8AC3E}">
        <p14:creationId xmlns:p14="http://schemas.microsoft.com/office/powerpoint/2010/main" val="4023736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ছবি দেখিয়ে পাঠ বিশ্লেষণ</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06B1FDE-2BEC-474F-86DC-BE21480E87E9}" type="slidenum">
              <a:rPr lang="en-US" altLang="en-US"/>
              <a:pPr eaLnBrk="1" hangingPunct="1"/>
              <a:t>28</a:t>
            </a:fld>
            <a:endParaRPr lang="en-US" altLang="en-US"/>
          </a:p>
        </p:txBody>
      </p:sp>
    </p:spTree>
    <p:extLst>
      <p:ext uri="{BB962C8B-B14F-4D97-AF65-F5344CB8AC3E}">
        <p14:creationId xmlns:p14="http://schemas.microsoft.com/office/powerpoint/2010/main" val="3100040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ছবি দেখিয়ে পাঠ বিশ্লেষণ</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78D6F5D-EEDF-428D-AD0C-206D84F00A74}" type="slidenum">
              <a:rPr lang="en-US" altLang="en-US"/>
              <a:pPr eaLnBrk="1" hangingPunct="1"/>
              <a:t>29</a:t>
            </a:fld>
            <a:endParaRPr lang="en-US" altLang="en-US"/>
          </a:p>
        </p:txBody>
      </p:sp>
    </p:spTree>
    <p:extLst>
      <p:ext uri="{BB962C8B-B14F-4D97-AF65-F5344CB8AC3E}">
        <p14:creationId xmlns:p14="http://schemas.microsoft.com/office/powerpoint/2010/main" val="3620677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ছবি দেখিয়ে পাঠ বিশ্লেষণ</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0A288F-9A19-4C99-8773-AC9DFDD8B6DD}" type="slidenum">
              <a:rPr lang="en-US" altLang="en-US"/>
              <a:pPr eaLnBrk="1" hangingPunct="1"/>
              <a:t>33</a:t>
            </a:fld>
            <a:endParaRPr lang="en-US" altLang="en-US"/>
          </a:p>
        </p:txBody>
      </p:sp>
    </p:spTree>
    <p:extLst>
      <p:ext uri="{BB962C8B-B14F-4D97-AF65-F5344CB8AC3E}">
        <p14:creationId xmlns:p14="http://schemas.microsoft.com/office/powerpoint/2010/main" val="2260865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SG"/>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SG"/>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41995DA-2649-48BC-8064-E07A4B684AD9}" type="datetime3">
              <a:rPr lang="en-SG" smtClean="0"/>
              <a:t>31 July 2021</a:t>
            </a:fld>
            <a:endParaRPr lang="en-SG"/>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5BBF9C5-D916-45EF-947A-E3DBEF7DCE36}" type="slidenum">
              <a:rPr lang="en-SG" smtClean="0"/>
              <a:t>‹#›</a:t>
            </a:fld>
            <a:endParaRPr lang="en-SG"/>
          </a:p>
        </p:txBody>
      </p:sp>
    </p:spTree>
    <p:extLst>
      <p:ext uri="{BB962C8B-B14F-4D97-AF65-F5344CB8AC3E}">
        <p14:creationId xmlns:p14="http://schemas.microsoft.com/office/powerpoint/2010/main" val="281814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41E5973-FE53-4067-86C8-299111954817}" type="datetime3">
              <a:rPr lang="en-SG" smtClean="0"/>
              <a:t>31 July 2021</a:t>
            </a:fld>
            <a:endParaRPr lang="en-SG"/>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5BBF9C5-D916-45EF-947A-E3DBEF7DCE36}" type="slidenum">
              <a:rPr lang="en-SG" smtClean="0"/>
              <a:t>‹#›</a:t>
            </a:fld>
            <a:endParaRPr lang="en-SG"/>
          </a:p>
        </p:txBody>
      </p:sp>
    </p:spTree>
    <p:extLst>
      <p:ext uri="{BB962C8B-B14F-4D97-AF65-F5344CB8AC3E}">
        <p14:creationId xmlns:p14="http://schemas.microsoft.com/office/powerpoint/2010/main" val="1656023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EA0010A-B617-4929-BA03-8B2C07F7CC14}" type="datetime3">
              <a:rPr lang="en-SG" smtClean="0"/>
              <a:t>31 July 2021</a:t>
            </a:fld>
            <a:endParaRPr lang="en-SG"/>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5BBF9C5-D916-45EF-947A-E3DBEF7DCE36}" type="slidenum">
              <a:rPr lang="en-SG" smtClean="0"/>
              <a:t>‹#›</a:t>
            </a:fld>
            <a:endParaRPr lang="en-SG"/>
          </a:p>
        </p:txBody>
      </p:sp>
    </p:spTree>
    <p:extLst>
      <p:ext uri="{BB962C8B-B14F-4D97-AF65-F5344CB8AC3E}">
        <p14:creationId xmlns:p14="http://schemas.microsoft.com/office/powerpoint/2010/main" val="2756221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SG"/>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2FDC56-8D10-4012-B45A-04E016D72236}" type="datetime3">
              <a:rPr lang="en-SG" smtClean="0"/>
              <a:t>31 July 2021</a:t>
            </a:fld>
            <a:endParaRPr lang="en-SG"/>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5BBF9C5-D916-45EF-947A-E3DBEF7DCE36}" type="slidenum">
              <a:rPr lang="en-SG" smtClean="0"/>
              <a:t>‹#›</a:t>
            </a:fld>
            <a:endParaRPr lang="en-SG"/>
          </a:p>
        </p:txBody>
      </p:sp>
    </p:spTree>
    <p:extLst>
      <p:ext uri="{BB962C8B-B14F-4D97-AF65-F5344CB8AC3E}">
        <p14:creationId xmlns:p14="http://schemas.microsoft.com/office/powerpoint/2010/main" val="1977998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SG"/>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E57818-B54E-4D91-A7AF-4C8F55614267}" type="datetime3">
              <a:rPr lang="en-SG" smtClean="0"/>
              <a:t>31 July 2021</a:t>
            </a:fld>
            <a:endParaRPr lang="en-SG"/>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5BBF9C5-D916-45EF-947A-E3DBEF7DCE36}" type="slidenum">
              <a:rPr lang="en-SG" smtClean="0"/>
              <a:t>‹#›</a:t>
            </a:fld>
            <a:endParaRPr lang="en-SG"/>
          </a:p>
        </p:txBody>
      </p:sp>
    </p:spTree>
    <p:extLst>
      <p:ext uri="{BB962C8B-B14F-4D97-AF65-F5344CB8AC3E}">
        <p14:creationId xmlns:p14="http://schemas.microsoft.com/office/powerpoint/2010/main" val="178925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SG"/>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0A22B45-C653-4A73-A442-80A38F5112C1}" type="datetime3">
              <a:rPr lang="en-SG" smtClean="0"/>
              <a:t>31 July 2021</a:t>
            </a:fld>
            <a:endParaRPr lang="en-SG"/>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5BBF9C5-D916-45EF-947A-E3DBEF7DCE36}" type="slidenum">
              <a:rPr lang="en-SG" smtClean="0"/>
              <a:t>‹#›</a:t>
            </a:fld>
            <a:endParaRPr lang="en-SG"/>
          </a:p>
        </p:txBody>
      </p:sp>
    </p:spTree>
    <p:extLst>
      <p:ext uri="{BB962C8B-B14F-4D97-AF65-F5344CB8AC3E}">
        <p14:creationId xmlns:p14="http://schemas.microsoft.com/office/powerpoint/2010/main" val="332368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SG"/>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7D24B4B-19A3-4857-BAA0-E40A9E481221}" type="datetime3">
              <a:rPr lang="en-SG" smtClean="0"/>
              <a:t>31 July 2021</a:t>
            </a:fld>
            <a:endParaRPr lang="en-SG"/>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SG"/>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75BBF9C5-D916-45EF-947A-E3DBEF7DCE36}" type="slidenum">
              <a:rPr lang="en-SG" smtClean="0"/>
              <a:t>‹#›</a:t>
            </a:fld>
            <a:endParaRPr lang="en-SG"/>
          </a:p>
        </p:txBody>
      </p:sp>
    </p:spTree>
    <p:extLst>
      <p:ext uri="{BB962C8B-B14F-4D97-AF65-F5344CB8AC3E}">
        <p14:creationId xmlns:p14="http://schemas.microsoft.com/office/powerpoint/2010/main" val="1975458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SG"/>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BA202B2-40B8-4F6A-90EB-A7C493B250F1}" type="datetime3">
              <a:rPr lang="en-SG" smtClean="0"/>
              <a:t>31 July 2021</a:t>
            </a:fld>
            <a:endParaRPr lang="en-SG"/>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SG"/>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75BBF9C5-D916-45EF-947A-E3DBEF7DCE36}" type="slidenum">
              <a:rPr lang="en-SG" smtClean="0"/>
              <a:t>‹#›</a:t>
            </a:fld>
            <a:endParaRPr lang="en-SG"/>
          </a:p>
        </p:txBody>
      </p:sp>
    </p:spTree>
    <p:extLst>
      <p:ext uri="{BB962C8B-B14F-4D97-AF65-F5344CB8AC3E}">
        <p14:creationId xmlns:p14="http://schemas.microsoft.com/office/powerpoint/2010/main" val="354462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E21116F-F0AA-4F1C-BA89-C2173654DF65}" type="datetime3">
              <a:rPr lang="en-SG" smtClean="0"/>
              <a:t>31 July 2021</a:t>
            </a:fld>
            <a:endParaRPr lang="en-SG"/>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SG"/>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75BBF9C5-D916-45EF-947A-E3DBEF7DCE36}" type="slidenum">
              <a:rPr lang="en-SG" smtClean="0"/>
              <a:t>‹#›</a:t>
            </a:fld>
            <a:endParaRPr lang="en-SG"/>
          </a:p>
        </p:txBody>
      </p:sp>
    </p:spTree>
    <p:extLst>
      <p:ext uri="{BB962C8B-B14F-4D97-AF65-F5344CB8AC3E}">
        <p14:creationId xmlns:p14="http://schemas.microsoft.com/office/powerpoint/2010/main" val="696114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SG"/>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9FF10D1-B3D0-4247-80CE-62E261B8C539}" type="datetime3">
              <a:rPr lang="en-SG" smtClean="0"/>
              <a:t>31 July 2021</a:t>
            </a:fld>
            <a:endParaRPr lang="en-SG"/>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5BBF9C5-D916-45EF-947A-E3DBEF7DCE36}" type="slidenum">
              <a:rPr lang="en-SG" smtClean="0"/>
              <a:t>‹#›</a:t>
            </a:fld>
            <a:endParaRPr lang="en-SG"/>
          </a:p>
        </p:txBody>
      </p:sp>
    </p:spTree>
    <p:extLst>
      <p:ext uri="{BB962C8B-B14F-4D97-AF65-F5344CB8AC3E}">
        <p14:creationId xmlns:p14="http://schemas.microsoft.com/office/powerpoint/2010/main" val="2166201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SG"/>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B9BC6AC-48EE-41FB-9C1C-FE66BF769C1C}" type="datetime3">
              <a:rPr lang="en-SG" smtClean="0"/>
              <a:t>31 July 2021</a:t>
            </a:fld>
            <a:endParaRPr lang="en-SG"/>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5BBF9C5-D916-45EF-947A-E3DBEF7DCE36}" type="slidenum">
              <a:rPr lang="en-SG" smtClean="0"/>
              <a:t>‹#›</a:t>
            </a:fld>
            <a:endParaRPr lang="en-SG"/>
          </a:p>
        </p:txBody>
      </p:sp>
    </p:spTree>
    <p:extLst>
      <p:ext uri="{BB962C8B-B14F-4D97-AF65-F5344CB8AC3E}">
        <p14:creationId xmlns:p14="http://schemas.microsoft.com/office/powerpoint/2010/main" val="144885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ame 6"/>
          <p:cNvSpPr/>
          <p:nvPr userDrawn="1"/>
        </p:nvSpPr>
        <p:spPr>
          <a:xfrm>
            <a:off x="0" y="0"/>
            <a:ext cx="12191999" cy="6858000"/>
          </a:xfrm>
          <a:prstGeom prst="frame">
            <a:avLst>
              <a:gd name="adj1" fmla="val 1262"/>
            </a:avLst>
          </a:prstGeom>
          <a:blipFill>
            <a:blip r:embed="rId1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8" name="Frame 7"/>
          <p:cNvSpPr/>
          <p:nvPr userDrawn="1"/>
        </p:nvSpPr>
        <p:spPr>
          <a:xfrm>
            <a:off x="104503" y="104504"/>
            <a:ext cx="11991703" cy="6662056"/>
          </a:xfrm>
          <a:prstGeom prst="frame">
            <a:avLst>
              <a:gd name="adj1" fmla="val 931"/>
            </a:avLst>
          </a:prstGeom>
          <a:blipFill>
            <a:blip r:embed="rId1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9" name="Frame 8"/>
          <p:cNvSpPr/>
          <p:nvPr userDrawn="1"/>
        </p:nvSpPr>
        <p:spPr>
          <a:xfrm>
            <a:off x="104503" y="104504"/>
            <a:ext cx="11991703" cy="6662055"/>
          </a:xfrm>
          <a:prstGeom prst="frame">
            <a:avLst>
              <a:gd name="adj1" fmla="val 152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Tree>
    <p:extLst>
      <p:ext uri="{BB962C8B-B14F-4D97-AF65-F5344CB8AC3E}">
        <p14:creationId xmlns:p14="http://schemas.microsoft.com/office/powerpoint/2010/main" val="3838826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5.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2249" y="16326"/>
            <a:ext cx="12191999" cy="6858000"/>
            <a:chOff x="0" y="0"/>
            <a:chExt cx="12191999" cy="6858000"/>
          </a:xfrm>
        </p:grpSpPr>
        <p:sp>
          <p:nvSpPr>
            <p:cNvPr id="4" name="Frame 3"/>
            <p:cNvSpPr/>
            <p:nvPr/>
          </p:nvSpPr>
          <p:spPr>
            <a:xfrm>
              <a:off x="0" y="0"/>
              <a:ext cx="12191999" cy="6858000"/>
            </a:xfrm>
            <a:prstGeom prst="frame">
              <a:avLst>
                <a:gd name="adj1" fmla="val 1262"/>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5" name="Frame 4"/>
            <p:cNvSpPr/>
            <p:nvPr/>
          </p:nvSpPr>
          <p:spPr>
            <a:xfrm>
              <a:off x="104503" y="104504"/>
              <a:ext cx="11991703" cy="6662056"/>
            </a:xfrm>
            <a:prstGeom prst="frame">
              <a:avLst>
                <a:gd name="adj1" fmla="val 931"/>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6" name="Frame 5"/>
            <p:cNvSpPr/>
            <p:nvPr/>
          </p:nvSpPr>
          <p:spPr>
            <a:xfrm>
              <a:off x="104503" y="104504"/>
              <a:ext cx="11991703" cy="6662055"/>
            </a:xfrm>
            <a:prstGeom prst="frame">
              <a:avLst>
                <a:gd name="adj1" fmla="val 152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11" name="Sun 10"/>
            <p:cNvSpPr/>
            <p:nvPr/>
          </p:nvSpPr>
          <p:spPr>
            <a:xfrm>
              <a:off x="283028" y="242814"/>
              <a:ext cx="914400" cy="914400"/>
            </a:xfrm>
            <a:prstGeom prst="su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Sun 11"/>
            <p:cNvSpPr/>
            <p:nvPr/>
          </p:nvSpPr>
          <p:spPr>
            <a:xfrm>
              <a:off x="11011989" y="242047"/>
              <a:ext cx="914400" cy="914400"/>
            </a:xfrm>
            <a:prstGeom prst="su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 name="Sun 12"/>
            <p:cNvSpPr/>
            <p:nvPr/>
          </p:nvSpPr>
          <p:spPr>
            <a:xfrm>
              <a:off x="11011989" y="5720763"/>
              <a:ext cx="914400" cy="927846"/>
            </a:xfrm>
            <a:prstGeom prst="su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Sun 13"/>
            <p:cNvSpPr/>
            <p:nvPr/>
          </p:nvSpPr>
          <p:spPr>
            <a:xfrm>
              <a:off x="283028" y="5720763"/>
              <a:ext cx="914400" cy="914400"/>
            </a:xfrm>
            <a:prstGeom prst="su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851" y="1107268"/>
              <a:ext cx="1114698" cy="4577761"/>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7302" y="1058091"/>
              <a:ext cx="988424" cy="467611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7428" y="242046"/>
              <a:ext cx="9879874" cy="6406563"/>
            </a:xfrm>
            <a:prstGeom prst="rect">
              <a:avLst/>
            </a:prstGeom>
          </p:spPr>
        </p:pic>
        <p:sp>
          <p:nvSpPr>
            <p:cNvPr id="10" name="Rectangle 9"/>
            <p:cNvSpPr/>
            <p:nvPr/>
          </p:nvSpPr>
          <p:spPr>
            <a:xfrm>
              <a:off x="6003635" y="2967335"/>
              <a:ext cx="184730" cy="923330"/>
            </a:xfrm>
            <a:prstGeom prst="rect">
              <a:avLst/>
            </a:prstGeom>
            <a:noFill/>
          </p:spPr>
          <p:txBody>
            <a:bodyPr wrap="none" lIns="91440" tIns="45720" rIns="91440" bIns="45720">
              <a:spAutoFit/>
            </a:bodyPr>
            <a:lstStyle/>
            <a:p>
              <a:pPr algn="ct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3300" y="258371"/>
            <a:ext cx="9681753" cy="63931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84281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4" descr="D:\DIGITAL CONTENT RELATED\Bangla Model Content\CLASS EIGHT\DREAM OF RIVER\hqdefault.jpg"/>
          <p:cNvPicPr>
            <a:picLocks noChangeAspect="1" noChangeArrowheads="1"/>
          </p:cNvPicPr>
          <p:nvPr/>
        </p:nvPicPr>
        <p:blipFill>
          <a:blip r:embed="rId2">
            <a:extLst>
              <a:ext uri="{28A0092B-C50C-407E-A947-70E740481C1C}">
                <a14:useLocalDpi xmlns:a14="http://schemas.microsoft.com/office/drawing/2010/main" val="0"/>
              </a:ext>
            </a:extLst>
          </a:blip>
          <a:srcRect l="8209" t="16667" r="19852" b="13084"/>
          <a:stretch>
            <a:fillRect/>
          </a:stretch>
        </p:blipFill>
        <p:spPr bwMode="auto">
          <a:xfrm>
            <a:off x="296215" y="321972"/>
            <a:ext cx="11655380" cy="623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p:cNvGraphicFramePr>
            <a:graphicFrameLocks noGrp="1"/>
          </p:cNvGraphicFramePr>
          <p:nvPr>
            <p:extLst>
              <p:ext uri="{D42A27DB-BD31-4B8C-83A1-F6EECF244321}">
                <p14:modId xmlns:p14="http://schemas.microsoft.com/office/powerpoint/2010/main" val="453731727"/>
              </p:ext>
            </p:extLst>
          </p:nvPr>
        </p:nvGraphicFramePr>
        <p:xfrm>
          <a:off x="3039759" y="3476195"/>
          <a:ext cx="8757289" cy="944880"/>
        </p:xfrm>
        <a:graphic>
          <a:graphicData uri="http://schemas.openxmlformats.org/drawingml/2006/table">
            <a:tbl>
              <a:tblPr firstRow="1" bandRow="1">
                <a:tableStyleId>{5C22544A-7EE6-4342-B048-85BDC9FD1C3A}</a:tableStyleId>
              </a:tblPr>
              <a:tblGrid>
                <a:gridCol w="8757289">
                  <a:extLst>
                    <a:ext uri="{9D8B030D-6E8A-4147-A177-3AD203B41FA5}">
                      <a16:colId xmlns:a16="http://schemas.microsoft.com/office/drawing/2014/main" xmlns="" val="20000"/>
                    </a:ext>
                  </a:extLst>
                </a:gridCol>
              </a:tblGrid>
              <a:tr h="7679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s-IN" sz="40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বুদ্ধদেব</a:t>
                      </a:r>
                      <a:r>
                        <a:rPr lang="as-IN" sz="4000" b="1" baseline="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বসু এর </a:t>
                      </a:r>
                      <a:r>
                        <a:rPr lang="as-IN" sz="40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জন্ম </a:t>
                      </a:r>
                      <a:r>
                        <a:rPr lang="en-US" sz="4000" b="1"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পরিচয়</a:t>
                      </a:r>
                      <a:r>
                        <a:rPr lang="en-US" sz="40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000" b="1"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লিখ</a:t>
                      </a:r>
                      <a:r>
                        <a:rPr lang="en-US" sz="40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p>
                    <a:p>
                      <a:endParaRPr lang="en-SG" sz="1600" dirty="0"/>
                    </a:p>
                  </a:txBody>
                  <a:tcPr>
                    <a:blipFill>
                      <a:blip r:embed="rId3"/>
                      <a:tile tx="0" ty="0" sx="100000" sy="100000" flip="none" algn="tl"/>
                    </a:blipFill>
                  </a:tcPr>
                </a:tc>
                <a:extLst>
                  <a:ext uri="{0D108BD9-81ED-4DB2-BD59-A6C34878D82A}">
                    <a16:rowId xmlns:a16="http://schemas.microsoft.com/office/drawing/2014/main" xmlns="" val="10000"/>
                  </a:ext>
                </a:extLst>
              </a:tr>
            </a:tbl>
          </a:graphicData>
        </a:graphic>
      </p:graphicFrame>
      <p:grpSp>
        <p:nvGrpSpPr>
          <p:cNvPr id="15" name="Group 14"/>
          <p:cNvGrpSpPr/>
          <p:nvPr/>
        </p:nvGrpSpPr>
        <p:grpSpPr>
          <a:xfrm>
            <a:off x="514718" y="1125942"/>
            <a:ext cx="2370149" cy="4625432"/>
            <a:chOff x="1371600" y="1499073"/>
            <a:chExt cx="1700214" cy="3033388"/>
          </a:xfrm>
        </p:grpSpPr>
        <p:sp>
          <p:nvSpPr>
            <p:cNvPr id="16" name="Rectangle 15">
              <a:extLst>
                <a:ext uri="{FF2B5EF4-FFF2-40B4-BE49-F238E27FC236}">
                  <a16:creationId xmlns:a16="http://schemas.microsoft.com/office/drawing/2014/main" xmlns="" id="{7D61CC0A-49F3-49E4-8BA3-A3422587A14B}"/>
                </a:ext>
              </a:extLst>
            </p:cNvPr>
            <p:cNvSpPr/>
            <p:nvPr/>
          </p:nvSpPr>
          <p:spPr>
            <a:xfrm>
              <a:off x="1871663" y="1499073"/>
              <a:ext cx="720531" cy="3033388"/>
            </a:xfrm>
            <a:prstGeom prst="rect">
              <a:avLst/>
            </a:prstGeom>
            <a:blipFill>
              <a:blip r:embed="rId4"/>
              <a:stretch>
                <a:fillRect/>
              </a:stretch>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0"/>
                <a:solidFill>
                  <a:schemeClr val="tx1"/>
                </a:solidFill>
                <a:effectLst>
                  <a:outerShdw blurRad="38100" dist="19050" dir="2700000" algn="tl" rotWithShape="0">
                    <a:schemeClr val="dk1">
                      <a:alpha val="40000"/>
                    </a:schemeClr>
                  </a:outerShdw>
                </a:effectLst>
              </a:endParaRPr>
            </a:p>
          </p:txBody>
        </p:sp>
        <p:grpSp>
          <p:nvGrpSpPr>
            <p:cNvPr id="17" name="Group 25"/>
            <p:cNvGrpSpPr/>
            <p:nvPr/>
          </p:nvGrpSpPr>
          <p:grpSpPr>
            <a:xfrm>
              <a:off x="1371600" y="2182178"/>
              <a:ext cx="1700214" cy="2306158"/>
              <a:chOff x="5329473" y="343184"/>
              <a:chExt cx="1983905" cy="2771723"/>
            </a:xfrm>
          </p:grpSpPr>
          <p:grpSp>
            <p:nvGrpSpPr>
              <p:cNvPr id="18" name="Group 26"/>
              <p:cNvGrpSpPr/>
              <p:nvPr/>
            </p:nvGrpSpPr>
            <p:grpSpPr>
              <a:xfrm>
                <a:off x="5329473" y="343184"/>
                <a:ext cx="1983905" cy="2771723"/>
                <a:chOff x="204764" y="2395052"/>
                <a:chExt cx="2364500" cy="3244087"/>
              </a:xfrm>
            </p:grpSpPr>
            <p:sp>
              <p:nvSpPr>
                <p:cNvPr id="20" name="Oval 19">
                  <a:extLst>
                    <a:ext uri="{FF2B5EF4-FFF2-40B4-BE49-F238E27FC236}">
                      <a16:creationId xmlns:a16="http://schemas.microsoft.com/office/drawing/2014/main" xmlns="" id="{E66CFF82-C205-45CC-9E5B-CF29E78990C6}"/>
                    </a:ext>
                  </a:extLst>
                </p:cNvPr>
                <p:cNvSpPr/>
                <p:nvPr/>
              </p:nvSpPr>
              <p:spPr>
                <a:xfrm>
                  <a:off x="204764" y="2395052"/>
                  <a:ext cx="2364500" cy="2343058"/>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0"/>
                    <a:solidFill>
                      <a:schemeClr val="tx1"/>
                    </a:solidFill>
                    <a:effectLst>
                      <a:outerShdw blurRad="38100" dist="19050" dir="2700000" algn="tl" rotWithShape="0">
                        <a:schemeClr val="dk1">
                          <a:alpha val="40000"/>
                        </a:schemeClr>
                      </a:outerShdw>
                    </a:effectLst>
                  </a:endParaRPr>
                </a:p>
              </p:txBody>
            </p:sp>
            <p:sp>
              <p:nvSpPr>
                <p:cNvPr id="21" name="Notched Right Arrow 20"/>
                <p:cNvSpPr/>
                <p:nvPr/>
              </p:nvSpPr>
              <p:spPr>
                <a:xfrm rot="16200000">
                  <a:off x="235701" y="3800995"/>
                  <a:ext cx="2277456" cy="1398832"/>
                </a:xfrm>
                <a:prstGeom prst="notchedRightArrow">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0"/>
                    <a:solidFill>
                      <a:schemeClr val="tx1"/>
                    </a:solidFill>
                    <a:effectLst>
                      <a:outerShdw blurRad="38100" dist="19050" dir="2700000" algn="tl" rotWithShape="0">
                        <a:schemeClr val="dk1">
                          <a:alpha val="40000"/>
                        </a:schemeClr>
                      </a:outerShdw>
                    </a:effectLst>
                  </a:endParaRPr>
                </a:p>
              </p:txBody>
            </p:sp>
            <p:sp>
              <p:nvSpPr>
                <p:cNvPr id="22" name="Oval 21">
                  <a:extLst>
                    <a:ext uri="{FF2B5EF4-FFF2-40B4-BE49-F238E27FC236}">
                      <a16:creationId xmlns:a16="http://schemas.microsoft.com/office/drawing/2014/main" xmlns="" id="{FF2F21DA-04F9-4CAF-8758-9852D1F9674E}"/>
                    </a:ext>
                  </a:extLst>
                </p:cNvPr>
                <p:cNvSpPr/>
                <p:nvPr/>
              </p:nvSpPr>
              <p:spPr>
                <a:xfrm>
                  <a:off x="362626" y="2572504"/>
                  <a:ext cx="2048775" cy="200692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0"/>
                    <a:solidFill>
                      <a:schemeClr val="tx1"/>
                    </a:solidFill>
                    <a:effectLst>
                      <a:outerShdw blurRad="38100" dist="19050" dir="2700000" algn="tl" rotWithShape="0">
                        <a:schemeClr val="dk1">
                          <a:alpha val="40000"/>
                        </a:schemeClr>
                      </a:outerShdw>
                    </a:effectLst>
                  </a:endParaRPr>
                </a:p>
              </p:txBody>
            </p:sp>
          </p:grpSp>
          <p:sp>
            <p:nvSpPr>
              <p:cNvPr id="19" name="Rectangle 18">
                <a:extLst>
                  <a:ext uri="{FF2B5EF4-FFF2-40B4-BE49-F238E27FC236}">
                    <a16:creationId xmlns:a16="http://schemas.microsoft.com/office/drawing/2014/main" xmlns="" id="{6D4E8B2E-4F62-406A-BCB8-2561B52A8595}"/>
                  </a:ext>
                </a:extLst>
              </p:cNvPr>
              <p:cNvSpPr/>
              <p:nvPr/>
            </p:nvSpPr>
            <p:spPr>
              <a:xfrm>
                <a:off x="5461925" y="917843"/>
                <a:ext cx="1555552" cy="926692"/>
              </a:xfrm>
              <a:prstGeom prst="rect">
                <a:avLst/>
              </a:prstGeom>
              <a:scene3d>
                <a:camera prst="orthographicFront"/>
                <a:lightRig rig="threePt" dir="t"/>
              </a:scene3d>
              <a:sp3d>
                <a:bevelT w="152400" h="50800" prst="softRound"/>
              </a:sp3d>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80000"/>
                  </a:lnSpc>
                </a:pPr>
                <a:r>
                  <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একক </a:t>
                </a:r>
                <a:endPar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80000"/>
                  </a:lnSpc>
                </a:pPr>
                <a:r>
                  <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endParaRPr lang="en-US" sz="4400" b="1" dirty="0">
                  <a:effectLst>
                    <a:outerShdw blurRad="38100" dist="38100" dir="2700000" algn="tl">
                      <a:srgbClr val="000000">
                        <a:alpha val="43137"/>
                      </a:srgbClr>
                    </a:outerShdw>
                  </a:effectLst>
                </a:endParaRPr>
              </a:p>
            </p:txBody>
          </p:sp>
        </p:grpSp>
      </p:grpSp>
    </p:spTree>
    <p:extLst>
      <p:ext uri="{BB962C8B-B14F-4D97-AF65-F5344CB8AC3E}">
        <p14:creationId xmlns:p14="http://schemas.microsoft.com/office/powerpoint/2010/main" val="21379556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4)">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plus(in)">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8904" y="267842"/>
            <a:ext cx="1788836" cy="954107"/>
          </a:xfrm>
          <a:prstGeom prst="rect">
            <a:avLst/>
          </a:prstGeom>
          <a:solidFill>
            <a:srgbClr val="FFFF00"/>
          </a:solidFill>
        </p:spPr>
        <p:txBody>
          <a:bodyPr wrap="square">
            <a:spAutoFit/>
          </a:bodyPr>
          <a:lstStyle/>
          <a:p>
            <a:pPr algn="ctr"/>
            <a:r>
              <a:rPr lang="as-IN" sz="2800" b="1" dirty="0">
                <a:latin typeface="NikoshBAN" pitchFamily="2" charset="0"/>
                <a:cs typeface="NikoshBAN" pitchFamily="2" charset="0"/>
              </a:rPr>
              <a:t>আদর্শ পাঠ</a:t>
            </a:r>
            <a:endParaRPr lang="en-SG" sz="2800" b="1" dirty="0">
              <a:latin typeface="NikoshBAN" pitchFamily="2" charset="0"/>
              <a:cs typeface="NikoshBAN" pitchFamily="2" charset="0"/>
            </a:endParaRPr>
          </a:p>
        </p:txBody>
      </p:sp>
      <p:sp>
        <p:nvSpPr>
          <p:cNvPr id="6" name="Rectangle 5"/>
          <p:cNvSpPr/>
          <p:nvPr/>
        </p:nvSpPr>
        <p:spPr>
          <a:xfrm>
            <a:off x="3902299" y="277502"/>
            <a:ext cx="2995439" cy="830997"/>
          </a:xfrm>
          <a:prstGeom prst="rect">
            <a:avLst/>
          </a:prstGeom>
          <a:solidFill>
            <a:srgbClr val="7030A0"/>
          </a:solidFill>
        </p:spPr>
        <p:txBody>
          <a:bodyPr wrap="square">
            <a:spAutoFit/>
          </a:bodyPr>
          <a:lstStyle/>
          <a:p>
            <a:pPr algn="ctr"/>
            <a:r>
              <a:rPr lang="as-IN" sz="4800" b="1" dirty="0">
                <a:ln w="22225">
                  <a:solidFill>
                    <a:schemeClr val="accent2"/>
                  </a:solidFill>
                  <a:prstDash val="solid"/>
                </a:ln>
                <a:latin typeface="NikoshBAN" panose="02000000000000000000" pitchFamily="2" charset="0"/>
                <a:cs typeface="NikoshBAN" panose="02000000000000000000" pitchFamily="2" charset="0"/>
              </a:rPr>
              <a:t>নদীর স্বপ্ন</a:t>
            </a:r>
            <a:endParaRPr lang="en-US" sz="4800" b="1" dirty="0">
              <a:ln w="22225">
                <a:solidFill>
                  <a:schemeClr val="accent2"/>
                </a:solidFill>
                <a:prstDash val="solid"/>
              </a:ln>
              <a:latin typeface="NikoshBAN" panose="02000000000000000000" pitchFamily="2" charset="0"/>
              <a:cs typeface="NikoshBAN" panose="02000000000000000000" pitchFamily="2" charset="0"/>
            </a:endParaRPr>
          </a:p>
        </p:txBody>
      </p:sp>
      <p:sp>
        <p:nvSpPr>
          <p:cNvPr id="7" name="Rectangle 6"/>
          <p:cNvSpPr/>
          <p:nvPr/>
        </p:nvSpPr>
        <p:spPr>
          <a:xfrm>
            <a:off x="7121095" y="569889"/>
            <a:ext cx="2125935" cy="461665"/>
          </a:xfrm>
          <a:prstGeom prst="rect">
            <a:avLst/>
          </a:prstGeom>
        </p:spPr>
        <p:txBody>
          <a:bodyPr wrap="square">
            <a:spAutoFit/>
          </a:bodyPr>
          <a:lstStyle/>
          <a:p>
            <a:pPr algn="ctr"/>
            <a:r>
              <a:rPr lang="as-IN" sz="2400" b="1" dirty="0">
                <a:ln w="6600">
                  <a:solidFill>
                    <a:schemeClr val="accent2"/>
                  </a:solidFill>
                  <a:prstDash val="solid"/>
                </a:ln>
                <a:effectLst>
                  <a:outerShdw dist="38100" dir="2700000" algn="tl" rotWithShape="0">
                    <a:schemeClr val="accent2"/>
                  </a:outerShdw>
                </a:effectLst>
                <a:latin typeface="NikoshBAN" panose="02000000000000000000" pitchFamily="2" charset="0"/>
                <a:cs typeface="NikoshBAN" panose="02000000000000000000" pitchFamily="2" charset="0"/>
              </a:rPr>
              <a:t>বুদ্ধদেব বসু</a:t>
            </a:r>
            <a:endParaRPr lang="en-US" sz="2400" b="1" dirty="0">
              <a:ln w="6600">
                <a:solidFill>
                  <a:schemeClr val="accent2"/>
                </a:solidFill>
                <a:prstDash val="solid"/>
              </a:ln>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8" name="Rectangle 7"/>
          <p:cNvSpPr/>
          <p:nvPr/>
        </p:nvSpPr>
        <p:spPr>
          <a:xfrm>
            <a:off x="258904" y="1194912"/>
            <a:ext cx="11692690" cy="5663089"/>
          </a:xfrm>
          <a:prstGeom prst="rect">
            <a:avLst/>
          </a:prstGeom>
        </p:spPr>
        <p:txBody>
          <a:bodyPr wrap="square">
            <a:spAutoFit/>
          </a:bodyPr>
          <a:lstStyle/>
          <a:p>
            <a:pPr algn="ctr"/>
            <a:r>
              <a:rPr lang="en-US" altLang="en-US" sz="4400" b="1" dirty="0" err="1">
                <a:latin typeface="NikoshBAN" panose="02000000000000000000" pitchFamily="2" charset="0"/>
                <a:cs typeface="NikoshBAN" panose="02000000000000000000" pitchFamily="2" charset="0"/>
              </a:rPr>
              <a:t>কোথায়</a:t>
            </a:r>
            <a:r>
              <a:rPr lang="en-US" altLang="en-US" sz="4400" b="1" dirty="0">
                <a:latin typeface="NikoshBAN" panose="02000000000000000000" pitchFamily="2" charset="0"/>
                <a:cs typeface="NikoshBAN" panose="02000000000000000000" pitchFamily="2" charset="0"/>
              </a:rPr>
              <a:t> </a:t>
            </a:r>
            <a:r>
              <a:rPr lang="en-US" altLang="en-US" sz="4400" b="1" dirty="0" err="1">
                <a:latin typeface="NikoshBAN" panose="02000000000000000000" pitchFamily="2" charset="0"/>
                <a:cs typeface="NikoshBAN" panose="02000000000000000000" pitchFamily="2" charset="0"/>
              </a:rPr>
              <a:t>চলেছো</a:t>
            </a:r>
            <a:r>
              <a:rPr lang="en-US" altLang="en-US" sz="4400" b="1" dirty="0">
                <a:latin typeface="NikoshBAN" panose="02000000000000000000" pitchFamily="2" charset="0"/>
                <a:cs typeface="NikoshBAN" panose="02000000000000000000" pitchFamily="2" charset="0"/>
              </a:rPr>
              <a:t>? </a:t>
            </a:r>
            <a:r>
              <a:rPr lang="en-US" altLang="en-US" sz="4400" b="1" dirty="0" err="1">
                <a:latin typeface="NikoshBAN" panose="02000000000000000000" pitchFamily="2" charset="0"/>
                <a:cs typeface="NikoshBAN" panose="02000000000000000000" pitchFamily="2" charset="0"/>
              </a:rPr>
              <a:t>এদিকে</a:t>
            </a:r>
            <a:r>
              <a:rPr lang="en-US" altLang="en-US" sz="4400" b="1" dirty="0">
                <a:latin typeface="NikoshBAN" panose="02000000000000000000" pitchFamily="2" charset="0"/>
                <a:cs typeface="NikoshBAN" panose="02000000000000000000" pitchFamily="2" charset="0"/>
              </a:rPr>
              <a:t> </a:t>
            </a:r>
            <a:r>
              <a:rPr lang="en-US" altLang="en-US" sz="4400" b="1" dirty="0" err="1">
                <a:latin typeface="NikoshBAN" panose="02000000000000000000" pitchFamily="2" charset="0"/>
                <a:cs typeface="NikoshBAN" panose="02000000000000000000" pitchFamily="2" charset="0"/>
              </a:rPr>
              <a:t>এসো</a:t>
            </a:r>
            <a:r>
              <a:rPr lang="en-US" altLang="en-US" sz="4400" b="1" dirty="0">
                <a:latin typeface="NikoshBAN" panose="02000000000000000000" pitchFamily="2" charset="0"/>
                <a:cs typeface="NikoshBAN" panose="02000000000000000000" pitchFamily="2" charset="0"/>
              </a:rPr>
              <a:t> </a:t>
            </a:r>
            <a:r>
              <a:rPr lang="en-US" altLang="en-US" sz="4400" b="1" dirty="0" err="1">
                <a:latin typeface="NikoshBAN" panose="02000000000000000000" pitchFamily="2" charset="0"/>
                <a:cs typeface="NikoshBAN" panose="02000000000000000000" pitchFamily="2" charset="0"/>
              </a:rPr>
              <a:t>না</a:t>
            </a:r>
            <a:r>
              <a:rPr lang="en-US" altLang="en-US" sz="4400" b="1" dirty="0">
                <a:latin typeface="NikoshBAN" panose="02000000000000000000" pitchFamily="2" charset="0"/>
                <a:cs typeface="NikoshBAN" panose="02000000000000000000" pitchFamily="2" charset="0"/>
              </a:rPr>
              <a:t>!</a:t>
            </a:r>
          </a:p>
          <a:p>
            <a:pPr algn="ctr"/>
            <a:r>
              <a:rPr lang="en-US" altLang="en-US" sz="4400" b="1" dirty="0" err="1">
                <a:latin typeface="NikoshBAN" panose="02000000000000000000" pitchFamily="2" charset="0"/>
                <a:cs typeface="NikoshBAN" panose="02000000000000000000" pitchFamily="2" charset="0"/>
              </a:rPr>
              <a:t>দুটো</a:t>
            </a:r>
            <a:r>
              <a:rPr lang="en-US" altLang="en-US" sz="4400" b="1" dirty="0">
                <a:latin typeface="NikoshBAN" panose="02000000000000000000" pitchFamily="2" charset="0"/>
                <a:cs typeface="NikoshBAN" panose="02000000000000000000" pitchFamily="2" charset="0"/>
              </a:rPr>
              <a:t> </a:t>
            </a:r>
            <a:r>
              <a:rPr lang="en-US" altLang="en-US" sz="4400" b="1" dirty="0" err="1">
                <a:latin typeface="NikoshBAN" panose="02000000000000000000" pitchFamily="2" charset="0"/>
                <a:cs typeface="NikoshBAN" panose="02000000000000000000" pitchFamily="2" charset="0"/>
              </a:rPr>
              <a:t>কথা</a:t>
            </a:r>
            <a:r>
              <a:rPr lang="en-US" altLang="en-US" sz="4400" b="1" dirty="0">
                <a:latin typeface="NikoshBAN" panose="02000000000000000000" pitchFamily="2" charset="0"/>
                <a:cs typeface="NikoshBAN" panose="02000000000000000000" pitchFamily="2" charset="0"/>
              </a:rPr>
              <a:t> </a:t>
            </a:r>
            <a:r>
              <a:rPr lang="en-US" altLang="en-US" sz="4400" b="1" dirty="0" err="1">
                <a:latin typeface="NikoshBAN" panose="02000000000000000000" pitchFamily="2" charset="0"/>
                <a:cs typeface="NikoshBAN" panose="02000000000000000000" pitchFamily="2" charset="0"/>
              </a:rPr>
              <a:t>শোনো</a:t>
            </a:r>
            <a:r>
              <a:rPr lang="en-US" altLang="en-US" sz="4400" b="1" dirty="0">
                <a:latin typeface="NikoshBAN" panose="02000000000000000000" pitchFamily="2" charset="0"/>
                <a:cs typeface="NikoshBAN" panose="02000000000000000000" pitchFamily="2" charset="0"/>
              </a:rPr>
              <a:t> </a:t>
            </a:r>
            <a:r>
              <a:rPr lang="en-US" altLang="en-US" sz="4400" b="1" dirty="0" err="1">
                <a:latin typeface="NikoshBAN" panose="02000000000000000000" pitchFamily="2" charset="0"/>
                <a:cs typeface="NikoshBAN" panose="02000000000000000000" pitchFamily="2" charset="0"/>
              </a:rPr>
              <a:t>দিকি</a:t>
            </a:r>
            <a:r>
              <a:rPr lang="en-US" altLang="en-US" sz="4400" b="1" dirty="0">
                <a:latin typeface="NikoshBAN" panose="02000000000000000000" pitchFamily="2" charset="0"/>
                <a:cs typeface="NikoshBAN" panose="02000000000000000000" pitchFamily="2" charset="0"/>
              </a:rPr>
              <a:t>, </a:t>
            </a:r>
          </a:p>
          <a:p>
            <a:pPr algn="ctr"/>
            <a:r>
              <a:rPr lang="en-US" altLang="en-US" sz="4400" b="1" dirty="0" err="1">
                <a:latin typeface="NikoshBAN" panose="02000000000000000000" pitchFamily="2" charset="0"/>
                <a:cs typeface="NikoshBAN" panose="02000000000000000000" pitchFamily="2" charset="0"/>
              </a:rPr>
              <a:t>এই</a:t>
            </a:r>
            <a:r>
              <a:rPr lang="en-US" altLang="en-US" sz="4400" b="1" dirty="0">
                <a:latin typeface="NikoshBAN" panose="02000000000000000000" pitchFamily="2" charset="0"/>
                <a:cs typeface="NikoshBAN" panose="02000000000000000000" pitchFamily="2" charset="0"/>
              </a:rPr>
              <a:t> </a:t>
            </a:r>
            <a:r>
              <a:rPr lang="en-US" altLang="en-US" sz="4400" b="1" dirty="0" err="1">
                <a:latin typeface="NikoshBAN" panose="02000000000000000000" pitchFamily="2" charset="0"/>
                <a:cs typeface="NikoshBAN" panose="02000000000000000000" pitchFamily="2" charset="0"/>
              </a:rPr>
              <a:t>নাও-এই</a:t>
            </a:r>
            <a:r>
              <a:rPr lang="en-US" altLang="en-US" sz="4400" b="1" dirty="0">
                <a:latin typeface="NikoshBAN" panose="02000000000000000000" pitchFamily="2" charset="0"/>
                <a:cs typeface="NikoshBAN" panose="02000000000000000000" pitchFamily="2" charset="0"/>
              </a:rPr>
              <a:t> </a:t>
            </a:r>
            <a:r>
              <a:rPr lang="en-US" altLang="en-US" sz="4400" b="1" dirty="0" err="1">
                <a:latin typeface="NikoshBAN" panose="02000000000000000000" pitchFamily="2" charset="0"/>
                <a:cs typeface="NikoshBAN" panose="02000000000000000000" pitchFamily="2" charset="0"/>
              </a:rPr>
              <a:t>চকচকে</a:t>
            </a:r>
            <a:r>
              <a:rPr lang="en-US" altLang="en-US" sz="4400" b="1" dirty="0">
                <a:latin typeface="NikoshBAN" panose="02000000000000000000" pitchFamily="2" charset="0"/>
                <a:cs typeface="NikoshBAN" panose="02000000000000000000" pitchFamily="2" charset="0"/>
              </a:rPr>
              <a:t>, </a:t>
            </a:r>
            <a:r>
              <a:rPr lang="en-US" altLang="en-US" sz="4400" b="1" dirty="0" err="1">
                <a:latin typeface="NikoshBAN" panose="02000000000000000000" pitchFamily="2" charset="0"/>
                <a:cs typeface="NikoshBAN" panose="02000000000000000000" pitchFamily="2" charset="0"/>
              </a:rPr>
              <a:t>ছোটো</a:t>
            </a:r>
            <a:r>
              <a:rPr lang="en-US" altLang="en-US" sz="4400" b="1" dirty="0">
                <a:latin typeface="NikoshBAN" panose="02000000000000000000" pitchFamily="2" charset="0"/>
                <a:cs typeface="NikoshBAN" panose="02000000000000000000" pitchFamily="2" charset="0"/>
              </a:rPr>
              <a:t>,</a:t>
            </a:r>
          </a:p>
          <a:p>
            <a:pPr algn="ctr"/>
            <a:r>
              <a:rPr lang="en-US" altLang="en-US" sz="4400" b="1" dirty="0" err="1">
                <a:latin typeface="NikoshBAN" panose="02000000000000000000" pitchFamily="2" charset="0"/>
                <a:cs typeface="NikoshBAN" panose="02000000000000000000" pitchFamily="2" charset="0"/>
              </a:rPr>
              <a:t>নতুন</a:t>
            </a:r>
            <a:r>
              <a:rPr lang="en-US" altLang="en-US" sz="4400" b="1" dirty="0">
                <a:latin typeface="NikoshBAN" panose="02000000000000000000" pitchFamily="2" charset="0"/>
                <a:cs typeface="NikoshBAN" panose="02000000000000000000" pitchFamily="2" charset="0"/>
              </a:rPr>
              <a:t> </a:t>
            </a:r>
            <a:r>
              <a:rPr lang="en-US" altLang="en-US" sz="4400" b="1" dirty="0" err="1">
                <a:latin typeface="NikoshBAN" panose="02000000000000000000" pitchFamily="2" charset="0"/>
                <a:cs typeface="NikoshBAN" panose="02000000000000000000" pitchFamily="2" charset="0"/>
              </a:rPr>
              <a:t>রুপোর</a:t>
            </a:r>
            <a:r>
              <a:rPr lang="en-US" altLang="en-US" sz="4400" b="1" dirty="0">
                <a:latin typeface="NikoshBAN" panose="02000000000000000000" pitchFamily="2" charset="0"/>
                <a:cs typeface="NikoshBAN" panose="02000000000000000000" pitchFamily="2" charset="0"/>
              </a:rPr>
              <a:t> </a:t>
            </a:r>
            <a:r>
              <a:rPr lang="en-US" altLang="en-US" sz="4400" b="1" dirty="0" err="1">
                <a:latin typeface="NikoshBAN" panose="02000000000000000000" pitchFamily="2" charset="0"/>
                <a:cs typeface="NikoshBAN" panose="02000000000000000000" pitchFamily="2" charset="0"/>
              </a:rPr>
              <a:t>সিকি</a:t>
            </a:r>
            <a:r>
              <a:rPr lang="en-US" altLang="en-US" sz="4400" b="1" dirty="0" smtClean="0">
                <a:latin typeface="NikoshBAN" panose="02000000000000000000" pitchFamily="2" charset="0"/>
                <a:cs typeface="NikoshBAN" panose="02000000000000000000" pitchFamily="2" charset="0"/>
              </a:rPr>
              <a:t>।</a:t>
            </a:r>
          </a:p>
          <a:p>
            <a:pPr algn="ctr"/>
            <a:r>
              <a:rPr lang="en-US" altLang="en-US" sz="4400" b="1" dirty="0" err="1" smtClean="0">
                <a:latin typeface="NikoshBAN" panose="02000000000000000000" pitchFamily="2" charset="0"/>
                <a:cs typeface="NikoshBAN" panose="02000000000000000000" pitchFamily="2" charset="0"/>
              </a:rPr>
              <a:t>ছোকানুর</a:t>
            </a:r>
            <a:r>
              <a:rPr lang="en-US" altLang="en-US" sz="4400" b="1" dirty="0" smtClean="0">
                <a:latin typeface="NikoshBAN" panose="02000000000000000000" pitchFamily="2" charset="0"/>
                <a:cs typeface="NikoshBAN" panose="02000000000000000000" pitchFamily="2" charset="0"/>
              </a:rPr>
              <a:t> </a:t>
            </a:r>
            <a:r>
              <a:rPr lang="en-US" altLang="en-US" sz="4400" b="1" dirty="0" err="1">
                <a:latin typeface="NikoshBAN" panose="02000000000000000000" pitchFamily="2" charset="0"/>
                <a:cs typeface="NikoshBAN" panose="02000000000000000000" pitchFamily="2" charset="0"/>
              </a:rPr>
              <a:t>কাছে</a:t>
            </a:r>
            <a:r>
              <a:rPr lang="en-US" altLang="en-US" sz="4400" b="1" dirty="0">
                <a:latin typeface="NikoshBAN" panose="02000000000000000000" pitchFamily="2" charset="0"/>
                <a:cs typeface="NikoshBAN" panose="02000000000000000000" pitchFamily="2" charset="0"/>
              </a:rPr>
              <a:t> </a:t>
            </a:r>
            <a:r>
              <a:rPr lang="en-US" altLang="en-US" sz="4400" b="1" dirty="0" err="1">
                <a:latin typeface="NikoshBAN" panose="02000000000000000000" pitchFamily="2" charset="0"/>
                <a:cs typeface="NikoshBAN" panose="02000000000000000000" pitchFamily="2" charset="0"/>
              </a:rPr>
              <a:t>দুটো</a:t>
            </a:r>
            <a:r>
              <a:rPr lang="en-US" altLang="en-US" sz="4400" b="1" dirty="0">
                <a:latin typeface="NikoshBAN" panose="02000000000000000000" pitchFamily="2" charset="0"/>
                <a:cs typeface="NikoshBAN" panose="02000000000000000000" pitchFamily="2" charset="0"/>
              </a:rPr>
              <a:t> </a:t>
            </a:r>
            <a:r>
              <a:rPr lang="en-US" altLang="en-US" sz="4400" b="1" dirty="0" err="1">
                <a:latin typeface="NikoshBAN" panose="02000000000000000000" pitchFamily="2" charset="0"/>
                <a:cs typeface="NikoshBAN" panose="02000000000000000000" pitchFamily="2" charset="0"/>
              </a:rPr>
              <a:t>আনি</a:t>
            </a:r>
            <a:r>
              <a:rPr lang="en-US" altLang="en-US" sz="4400" b="1" dirty="0">
                <a:latin typeface="NikoshBAN" panose="02000000000000000000" pitchFamily="2" charset="0"/>
                <a:cs typeface="NikoshBAN" panose="02000000000000000000" pitchFamily="2" charset="0"/>
              </a:rPr>
              <a:t> </a:t>
            </a:r>
            <a:r>
              <a:rPr lang="en-US" altLang="en-US" sz="4400" b="1" dirty="0" err="1">
                <a:latin typeface="NikoshBAN" panose="02000000000000000000" pitchFamily="2" charset="0"/>
                <a:cs typeface="NikoshBAN" panose="02000000000000000000" pitchFamily="2" charset="0"/>
              </a:rPr>
              <a:t>আছে</a:t>
            </a:r>
            <a:r>
              <a:rPr lang="en-US" altLang="en-US" sz="4400" b="1" dirty="0">
                <a:latin typeface="NikoshBAN" panose="02000000000000000000" pitchFamily="2" charset="0"/>
                <a:cs typeface="NikoshBAN" panose="02000000000000000000" pitchFamily="2" charset="0"/>
              </a:rPr>
              <a:t>,</a:t>
            </a:r>
          </a:p>
          <a:p>
            <a:pPr algn="ctr"/>
            <a:r>
              <a:rPr lang="en-US" altLang="en-US" sz="4400" b="1" dirty="0" err="1">
                <a:latin typeface="NikoshBAN" panose="02000000000000000000" pitchFamily="2" charset="0"/>
                <a:cs typeface="NikoshBAN" panose="02000000000000000000" pitchFamily="2" charset="0"/>
              </a:rPr>
              <a:t>তোমায়</a:t>
            </a:r>
            <a:r>
              <a:rPr lang="en-US" altLang="en-US" sz="4400" b="1" dirty="0">
                <a:latin typeface="NikoshBAN" panose="02000000000000000000" pitchFamily="2" charset="0"/>
                <a:cs typeface="NikoshBAN" panose="02000000000000000000" pitchFamily="2" charset="0"/>
              </a:rPr>
              <a:t> </a:t>
            </a:r>
            <a:r>
              <a:rPr lang="en-US" altLang="en-US" sz="4400" b="1" dirty="0" err="1">
                <a:latin typeface="NikoshBAN" panose="02000000000000000000" pitchFamily="2" charset="0"/>
                <a:cs typeface="NikoshBAN" panose="02000000000000000000" pitchFamily="2" charset="0"/>
              </a:rPr>
              <a:t>দিচ্ছি</a:t>
            </a:r>
            <a:r>
              <a:rPr lang="en-US" altLang="en-US" sz="4400" b="1" dirty="0">
                <a:latin typeface="NikoshBAN" panose="02000000000000000000" pitchFamily="2" charset="0"/>
                <a:cs typeface="NikoshBAN" panose="02000000000000000000" pitchFamily="2" charset="0"/>
              </a:rPr>
              <a:t> </a:t>
            </a:r>
            <a:r>
              <a:rPr lang="en-US" altLang="en-US" sz="4400" b="1" dirty="0" err="1">
                <a:latin typeface="NikoshBAN" panose="02000000000000000000" pitchFamily="2" charset="0"/>
                <a:cs typeface="NikoshBAN" panose="02000000000000000000" pitchFamily="2" charset="0"/>
              </a:rPr>
              <a:t>তাও</a:t>
            </a:r>
            <a:r>
              <a:rPr lang="en-US" altLang="en-US" sz="4400" b="1" dirty="0">
                <a:latin typeface="NikoshBAN" panose="02000000000000000000" pitchFamily="2" charset="0"/>
                <a:cs typeface="NikoshBAN" panose="02000000000000000000" pitchFamily="2" charset="0"/>
              </a:rPr>
              <a:t>, </a:t>
            </a:r>
          </a:p>
          <a:p>
            <a:pPr algn="ctr"/>
            <a:r>
              <a:rPr lang="en-US" altLang="en-US" sz="4400" b="1" dirty="0" err="1">
                <a:latin typeface="NikoshBAN" panose="02000000000000000000" pitchFamily="2" charset="0"/>
                <a:cs typeface="NikoshBAN" panose="02000000000000000000" pitchFamily="2" charset="0"/>
              </a:rPr>
              <a:t>আমাদের</a:t>
            </a:r>
            <a:r>
              <a:rPr lang="en-US" altLang="en-US" sz="4400" b="1" dirty="0">
                <a:latin typeface="NikoshBAN" panose="02000000000000000000" pitchFamily="2" charset="0"/>
                <a:cs typeface="NikoshBAN" panose="02000000000000000000" pitchFamily="2" charset="0"/>
              </a:rPr>
              <a:t> </a:t>
            </a:r>
            <a:r>
              <a:rPr lang="en-US" altLang="en-US" sz="4400" b="1" dirty="0" err="1">
                <a:latin typeface="NikoshBAN" panose="02000000000000000000" pitchFamily="2" charset="0"/>
                <a:cs typeface="NikoshBAN" panose="02000000000000000000" pitchFamily="2" charset="0"/>
              </a:rPr>
              <a:t>যদি</a:t>
            </a:r>
            <a:r>
              <a:rPr lang="en-US" altLang="en-US" sz="4400" b="1" dirty="0">
                <a:latin typeface="NikoshBAN" panose="02000000000000000000" pitchFamily="2" charset="0"/>
                <a:cs typeface="NikoshBAN" panose="02000000000000000000" pitchFamily="2" charset="0"/>
              </a:rPr>
              <a:t> </a:t>
            </a:r>
            <a:r>
              <a:rPr lang="en-US" altLang="en-US" sz="4400" b="1" dirty="0" err="1">
                <a:latin typeface="NikoshBAN" panose="02000000000000000000" pitchFamily="2" charset="0"/>
                <a:cs typeface="NikoshBAN" panose="02000000000000000000" pitchFamily="2" charset="0"/>
              </a:rPr>
              <a:t>তোমার</a:t>
            </a:r>
            <a:r>
              <a:rPr lang="en-US" altLang="en-US" sz="4400" b="1" dirty="0">
                <a:latin typeface="NikoshBAN" panose="02000000000000000000" pitchFamily="2" charset="0"/>
                <a:cs typeface="NikoshBAN" panose="02000000000000000000" pitchFamily="2" charset="0"/>
              </a:rPr>
              <a:t> </a:t>
            </a:r>
            <a:r>
              <a:rPr lang="en-US" altLang="en-US" sz="4400" b="1" dirty="0" err="1">
                <a:latin typeface="NikoshBAN" panose="02000000000000000000" pitchFamily="2" charset="0"/>
                <a:cs typeface="NikoshBAN" panose="02000000000000000000" pitchFamily="2" charset="0"/>
              </a:rPr>
              <a:t>সঙ্গে</a:t>
            </a:r>
            <a:endParaRPr lang="en-US" altLang="en-US" sz="4400" b="1" dirty="0">
              <a:latin typeface="NikoshBAN" panose="02000000000000000000" pitchFamily="2" charset="0"/>
              <a:cs typeface="NikoshBAN" panose="02000000000000000000" pitchFamily="2" charset="0"/>
            </a:endParaRPr>
          </a:p>
          <a:p>
            <a:pPr algn="ctr"/>
            <a:r>
              <a:rPr lang="en-US" altLang="en-US" sz="4400" b="1" dirty="0" err="1">
                <a:latin typeface="NikoshBAN" panose="02000000000000000000" pitchFamily="2" charset="0"/>
                <a:cs typeface="NikoshBAN" panose="02000000000000000000" pitchFamily="2" charset="0"/>
              </a:rPr>
              <a:t>নৌকায়</a:t>
            </a:r>
            <a:r>
              <a:rPr lang="en-US" altLang="en-US" sz="4400" b="1" dirty="0">
                <a:latin typeface="NikoshBAN" panose="02000000000000000000" pitchFamily="2" charset="0"/>
                <a:cs typeface="NikoshBAN" panose="02000000000000000000" pitchFamily="2" charset="0"/>
              </a:rPr>
              <a:t> </a:t>
            </a:r>
            <a:r>
              <a:rPr lang="en-US" altLang="en-US" sz="4400" b="1" dirty="0" err="1">
                <a:latin typeface="NikoshBAN" panose="02000000000000000000" pitchFamily="2" charset="0"/>
                <a:cs typeface="NikoshBAN" panose="02000000000000000000" pitchFamily="2" charset="0"/>
              </a:rPr>
              <a:t>তুলে</a:t>
            </a:r>
            <a:r>
              <a:rPr lang="en-US" altLang="en-US" sz="4400" b="1" dirty="0">
                <a:latin typeface="NikoshBAN" panose="02000000000000000000" pitchFamily="2" charset="0"/>
                <a:cs typeface="NikoshBAN" panose="02000000000000000000" pitchFamily="2" charset="0"/>
              </a:rPr>
              <a:t> </a:t>
            </a:r>
            <a:r>
              <a:rPr lang="en-US" altLang="en-US" sz="4400" b="1" dirty="0" err="1">
                <a:latin typeface="NikoshBAN" panose="02000000000000000000" pitchFamily="2" charset="0"/>
                <a:cs typeface="NikoshBAN" panose="02000000000000000000" pitchFamily="2" charset="0"/>
              </a:rPr>
              <a:t>নাও</a:t>
            </a:r>
            <a:r>
              <a:rPr lang="en-US" altLang="en-US" sz="4400" b="1" dirty="0" smtClean="0">
                <a:latin typeface="NikoshBAN" panose="02000000000000000000" pitchFamily="2" charset="0"/>
                <a:cs typeface="NikoshBAN" panose="02000000000000000000" pitchFamily="2" charset="0"/>
              </a:rPr>
              <a:t>।</a:t>
            </a:r>
            <a:endParaRPr lang="en-US" altLang="en-US" b="1" dirty="0">
              <a:latin typeface="NikoshBAN" panose="02000000000000000000" pitchFamily="2" charset="0"/>
              <a:cs typeface="NikoshBAN" panose="02000000000000000000" pitchFamily="2" charset="0"/>
            </a:endParaRPr>
          </a:p>
          <a:p>
            <a:pPr algn="ctr"/>
            <a:endParaRPr lang="en-US" altLang="en-US" sz="1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71211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4160" y="664731"/>
            <a:ext cx="11615919" cy="6001643"/>
          </a:xfrm>
          <a:prstGeom prst="rect">
            <a:avLst/>
          </a:prstGeom>
        </p:spPr>
        <p:txBody>
          <a:bodyPr wrap="square">
            <a:spAutoFit/>
          </a:bodyPr>
          <a:lstStyle/>
          <a:p>
            <a:pPr algn="ctr"/>
            <a:r>
              <a:rPr lang="en-US" altLang="en-US" sz="4800" b="1" dirty="0" err="1">
                <a:latin typeface="NikoshBAN" panose="02000000000000000000" pitchFamily="2" charset="0"/>
                <a:cs typeface="NikoshBAN" panose="02000000000000000000" pitchFamily="2" charset="0"/>
              </a:rPr>
              <a:t>নৌকা</a:t>
            </a:r>
            <a:r>
              <a:rPr lang="en-US" altLang="en-US" sz="4800" b="1" dirty="0">
                <a:latin typeface="NikoshBAN" panose="02000000000000000000" pitchFamily="2" charset="0"/>
                <a:cs typeface="NikoshBAN" panose="02000000000000000000" pitchFamily="2" charset="0"/>
              </a:rPr>
              <a:t> </a:t>
            </a:r>
            <a:r>
              <a:rPr lang="en-US" altLang="en-US" sz="4800" b="1" dirty="0" err="1">
                <a:latin typeface="NikoshBAN" panose="02000000000000000000" pitchFamily="2" charset="0"/>
                <a:cs typeface="NikoshBAN" panose="02000000000000000000" pitchFamily="2" charset="0"/>
              </a:rPr>
              <a:t>তোমার</a:t>
            </a:r>
            <a:r>
              <a:rPr lang="en-US" altLang="en-US" sz="4800" b="1" dirty="0">
                <a:latin typeface="NikoshBAN" panose="02000000000000000000" pitchFamily="2" charset="0"/>
                <a:cs typeface="NikoshBAN" panose="02000000000000000000" pitchFamily="2" charset="0"/>
              </a:rPr>
              <a:t> </a:t>
            </a:r>
            <a:r>
              <a:rPr lang="en-US" altLang="en-US" sz="4800" b="1" dirty="0" err="1">
                <a:latin typeface="NikoshBAN" panose="02000000000000000000" pitchFamily="2" charset="0"/>
                <a:cs typeface="NikoshBAN" panose="02000000000000000000" pitchFamily="2" charset="0"/>
              </a:rPr>
              <a:t>ঘাটে</a:t>
            </a:r>
            <a:r>
              <a:rPr lang="en-US" altLang="en-US" sz="4800" b="1" dirty="0">
                <a:latin typeface="NikoshBAN" panose="02000000000000000000" pitchFamily="2" charset="0"/>
                <a:cs typeface="NikoshBAN" panose="02000000000000000000" pitchFamily="2" charset="0"/>
              </a:rPr>
              <a:t> </a:t>
            </a:r>
            <a:r>
              <a:rPr lang="en-US" altLang="en-US" sz="4800" b="1" dirty="0" err="1">
                <a:latin typeface="NikoshBAN" panose="02000000000000000000" pitchFamily="2" charset="0"/>
                <a:cs typeface="NikoshBAN" panose="02000000000000000000" pitchFamily="2" charset="0"/>
              </a:rPr>
              <a:t>বাঁধা</a:t>
            </a:r>
            <a:r>
              <a:rPr lang="en-US" altLang="en-US" sz="4800" b="1" dirty="0">
                <a:latin typeface="NikoshBAN" panose="02000000000000000000" pitchFamily="2" charset="0"/>
                <a:cs typeface="NikoshBAN" panose="02000000000000000000" pitchFamily="2" charset="0"/>
              </a:rPr>
              <a:t> </a:t>
            </a:r>
            <a:r>
              <a:rPr lang="en-US" altLang="en-US" sz="4800" b="1" dirty="0" err="1">
                <a:latin typeface="NikoshBAN" panose="02000000000000000000" pitchFamily="2" charset="0"/>
                <a:cs typeface="NikoshBAN" panose="02000000000000000000" pitchFamily="2" charset="0"/>
              </a:rPr>
              <a:t>আছে</a:t>
            </a:r>
            <a:r>
              <a:rPr lang="en-US" altLang="en-US" sz="4800" b="1" dirty="0">
                <a:latin typeface="NikoshBAN" panose="02000000000000000000" pitchFamily="2" charset="0"/>
                <a:cs typeface="NikoshBAN" panose="02000000000000000000" pitchFamily="2" charset="0"/>
              </a:rPr>
              <a:t>--</a:t>
            </a:r>
          </a:p>
          <a:p>
            <a:pPr algn="ctr"/>
            <a:r>
              <a:rPr lang="en-US" altLang="en-US" sz="4800" b="1" dirty="0" err="1">
                <a:latin typeface="NikoshBAN" panose="02000000000000000000" pitchFamily="2" charset="0"/>
                <a:cs typeface="NikoshBAN" panose="02000000000000000000" pitchFamily="2" charset="0"/>
              </a:rPr>
              <a:t>যাবে</a:t>
            </a:r>
            <a:r>
              <a:rPr lang="en-US" altLang="en-US" sz="4800" b="1" dirty="0">
                <a:latin typeface="NikoshBAN" panose="02000000000000000000" pitchFamily="2" charset="0"/>
                <a:cs typeface="NikoshBAN" panose="02000000000000000000" pitchFamily="2" charset="0"/>
              </a:rPr>
              <a:t> </a:t>
            </a:r>
            <a:r>
              <a:rPr lang="en-US" altLang="en-US" sz="4800" b="1" dirty="0" err="1">
                <a:latin typeface="NikoshBAN" panose="02000000000000000000" pitchFamily="2" charset="0"/>
                <a:cs typeface="NikoshBAN" panose="02000000000000000000" pitchFamily="2" charset="0"/>
              </a:rPr>
              <a:t>কি</a:t>
            </a:r>
            <a:r>
              <a:rPr lang="en-US" altLang="en-US" sz="4800" b="1" dirty="0">
                <a:latin typeface="NikoshBAN" panose="02000000000000000000" pitchFamily="2" charset="0"/>
                <a:cs typeface="NikoshBAN" panose="02000000000000000000" pitchFamily="2" charset="0"/>
              </a:rPr>
              <a:t> </a:t>
            </a:r>
            <a:r>
              <a:rPr lang="en-US" altLang="en-US" sz="4800" b="1" dirty="0" err="1">
                <a:latin typeface="NikoshBAN" panose="02000000000000000000" pitchFamily="2" charset="0"/>
                <a:cs typeface="NikoshBAN" panose="02000000000000000000" pitchFamily="2" charset="0"/>
              </a:rPr>
              <a:t>অনেক</a:t>
            </a:r>
            <a:r>
              <a:rPr lang="en-US" altLang="en-US" sz="4800" b="1" dirty="0">
                <a:latin typeface="NikoshBAN" panose="02000000000000000000" pitchFamily="2" charset="0"/>
                <a:cs typeface="NikoshBAN" panose="02000000000000000000" pitchFamily="2" charset="0"/>
              </a:rPr>
              <a:t> </a:t>
            </a:r>
            <a:r>
              <a:rPr lang="en-US" altLang="en-US" sz="4800" b="1" dirty="0" err="1">
                <a:latin typeface="NikoshBAN" panose="02000000000000000000" pitchFamily="2" charset="0"/>
                <a:cs typeface="NikoshBAN" panose="02000000000000000000" pitchFamily="2" charset="0"/>
              </a:rPr>
              <a:t>দূরে</a:t>
            </a:r>
            <a:r>
              <a:rPr lang="en-US" altLang="en-US" sz="4800" b="1" dirty="0">
                <a:latin typeface="NikoshBAN" panose="02000000000000000000" pitchFamily="2" charset="0"/>
                <a:cs typeface="NikoshBAN" panose="02000000000000000000" pitchFamily="2" charset="0"/>
              </a:rPr>
              <a:t>?</a:t>
            </a:r>
          </a:p>
          <a:p>
            <a:pPr algn="ctr"/>
            <a:r>
              <a:rPr lang="en-US" altLang="en-US" sz="4800" b="1" dirty="0" err="1">
                <a:latin typeface="NikoshBAN" panose="02000000000000000000" pitchFamily="2" charset="0"/>
                <a:cs typeface="NikoshBAN" panose="02000000000000000000" pitchFamily="2" charset="0"/>
              </a:rPr>
              <a:t>পায়ে</a:t>
            </a:r>
            <a:r>
              <a:rPr lang="en-US" altLang="en-US" sz="4800" b="1" dirty="0">
                <a:latin typeface="NikoshBAN" panose="02000000000000000000" pitchFamily="2" charset="0"/>
                <a:cs typeface="NikoshBAN" panose="02000000000000000000" pitchFamily="2" charset="0"/>
              </a:rPr>
              <a:t> </a:t>
            </a:r>
            <a:r>
              <a:rPr lang="en-US" altLang="en-US" sz="4800" b="1" dirty="0" err="1">
                <a:latin typeface="NikoshBAN" panose="02000000000000000000" pitchFamily="2" charset="0"/>
                <a:cs typeface="NikoshBAN" panose="02000000000000000000" pitchFamily="2" charset="0"/>
              </a:rPr>
              <a:t>পড়ি</a:t>
            </a:r>
            <a:r>
              <a:rPr lang="en-US" altLang="en-US" sz="4800" b="1" dirty="0">
                <a:latin typeface="NikoshBAN" panose="02000000000000000000" pitchFamily="2" charset="0"/>
                <a:cs typeface="NikoshBAN" panose="02000000000000000000" pitchFamily="2" charset="0"/>
              </a:rPr>
              <a:t>, </a:t>
            </a:r>
            <a:r>
              <a:rPr lang="en-US" altLang="en-US" sz="4800" b="1" dirty="0" err="1">
                <a:latin typeface="NikoshBAN" panose="02000000000000000000" pitchFamily="2" charset="0"/>
                <a:cs typeface="NikoshBAN" panose="02000000000000000000" pitchFamily="2" charset="0"/>
              </a:rPr>
              <a:t>মাঝি</a:t>
            </a:r>
            <a:r>
              <a:rPr lang="en-US" altLang="en-US" sz="4800" b="1" dirty="0">
                <a:latin typeface="NikoshBAN" panose="02000000000000000000" pitchFamily="2" charset="0"/>
                <a:cs typeface="NikoshBAN" panose="02000000000000000000" pitchFamily="2" charset="0"/>
              </a:rPr>
              <a:t>, </a:t>
            </a:r>
            <a:r>
              <a:rPr lang="en-US" altLang="en-US" sz="4800" b="1" dirty="0" err="1">
                <a:latin typeface="NikoshBAN" panose="02000000000000000000" pitchFamily="2" charset="0"/>
                <a:cs typeface="NikoshBAN" panose="02000000000000000000" pitchFamily="2" charset="0"/>
              </a:rPr>
              <a:t>সাথে</a:t>
            </a:r>
            <a:r>
              <a:rPr lang="en-US" altLang="en-US" sz="4800" b="1" dirty="0">
                <a:latin typeface="NikoshBAN" panose="02000000000000000000" pitchFamily="2" charset="0"/>
                <a:cs typeface="NikoshBAN" panose="02000000000000000000" pitchFamily="2" charset="0"/>
              </a:rPr>
              <a:t> </a:t>
            </a:r>
            <a:r>
              <a:rPr lang="en-US" altLang="en-US" sz="4800" b="1" dirty="0" err="1">
                <a:latin typeface="NikoshBAN" panose="02000000000000000000" pitchFamily="2" charset="0"/>
                <a:cs typeface="NikoshBAN" panose="02000000000000000000" pitchFamily="2" charset="0"/>
              </a:rPr>
              <a:t>নিয়ে</a:t>
            </a:r>
            <a:r>
              <a:rPr lang="en-US" altLang="en-US" sz="4800" b="1" dirty="0">
                <a:latin typeface="NikoshBAN" panose="02000000000000000000" pitchFamily="2" charset="0"/>
                <a:cs typeface="NikoshBAN" panose="02000000000000000000" pitchFamily="2" charset="0"/>
              </a:rPr>
              <a:t> </a:t>
            </a:r>
            <a:r>
              <a:rPr lang="en-US" altLang="en-US" sz="4800" b="1" dirty="0" err="1">
                <a:latin typeface="NikoshBAN" panose="02000000000000000000" pitchFamily="2" charset="0"/>
                <a:cs typeface="NikoshBAN" panose="02000000000000000000" pitchFamily="2" charset="0"/>
              </a:rPr>
              <a:t>চলো</a:t>
            </a:r>
            <a:endParaRPr lang="en-US" altLang="en-US" sz="4800" b="1" dirty="0">
              <a:latin typeface="NikoshBAN" panose="02000000000000000000" pitchFamily="2" charset="0"/>
              <a:cs typeface="NikoshBAN" panose="02000000000000000000" pitchFamily="2" charset="0"/>
            </a:endParaRPr>
          </a:p>
          <a:p>
            <a:pPr algn="ctr"/>
            <a:r>
              <a:rPr lang="en-US" altLang="en-US" sz="4800" b="1" dirty="0" err="1">
                <a:latin typeface="NikoshBAN" panose="02000000000000000000" pitchFamily="2" charset="0"/>
                <a:cs typeface="NikoshBAN" panose="02000000000000000000" pitchFamily="2" charset="0"/>
              </a:rPr>
              <a:t>মোরে</a:t>
            </a:r>
            <a:r>
              <a:rPr lang="en-US" altLang="en-US" sz="4800" b="1" dirty="0">
                <a:latin typeface="NikoshBAN" panose="02000000000000000000" pitchFamily="2" charset="0"/>
                <a:cs typeface="NikoshBAN" panose="02000000000000000000" pitchFamily="2" charset="0"/>
              </a:rPr>
              <a:t> </a:t>
            </a:r>
            <a:r>
              <a:rPr lang="en-US" altLang="en-US" sz="4800" b="1" dirty="0" err="1">
                <a:latin typeface="NikoshBAN" panose="02000000000000000000" pitchFamily="2" charset="0"/>
                <a:cs typeface="NikoshBAN" panose="02000000000000000000" pitchFamily="2" charset="0"/>
              </a:rPr>
              <a:t>আর</a:t>
            </a:r>
            <a:r>
              <a:rPr lang="en-US" altLang="en-US" sz="4800" b="1" dirty="0">
                <a:latin typeface="NikoshBAN" panose="02000000000000000000" pitchFamily="2" charset="0"/>
                <a:cs typeface="NikoshBAN" panose="02000000000000000000" pitchFamily="2" charset="0"/>
              </a:rPr>
              <a:t> </a:t>
            </a:r>
            <a:r>
              <a:rPr lang="en-US" altLang="en-US" sz="4800" b="1" dirty="0" err="1">
                <a:latin typeface="NikoshBAN" panose="02000000000000000000" pitchFamily="2" charset="0"/>
                <a:cs typeface="NikoshBAN" panose="02000000000000000000" pitchFamily="2" charset="0"/>
              </a:rPr>
              <a:t>ছোকানুরে</a:t>
            </a:r>
            <a:r>
              <a:rPr lang="en-US" altLang="en-US" sz="4800" b="1" dirty="0" smtClean="0">
                <a:latin typeface="NikoshBAN" panose="02000000000000000000" pitchFamily="2" charset="0"/>
                <a:cs typeface="NikoshBAN" panose="02000000000000000000" pitchFamily="2" charset="0"/>
              </a:rPr>
              <a:t>।</a:t>
            </a:r>
          </a:p>
          <a:p>
            <a:pPr algn="ctr"/>
            <a:r>
              <a:rPr lang="en-US" altLang="en-US" sz="4800" b="1" dirty="0" err="1" smtClean="0">
                <a:latin typeface="NikoshBAN" panose="02000000000000000000" pitchFamily="2" charset="0"/>
                <a:cs typeface="NikoshBAN" panose="02000000000000000000" pitchFamily="2" charset="0"/>
              </a:rPr>
              <a:t>আমারে</a:t>
            </a:r>
            <a:r>
              <a:rPr lang="en-US" altLang="en-US" sz="4800" b="1" dirty="0" smtClean="0">
                <a:latin typeface="NikoshBAN" panose="02000000000000000000" pitchFamily="2" charset="0"/>
                <a:cs typeface="NikoshBAN" panose="02000000000000000000" pitchFamily="2" charset="0"/>
              </a:rPr>
              <a:t> </a:t>
            </a:r>
            <a:r>
              <a:rPr lang="en-US" altLang="en-US" sz="4800" b="1" dirty="0" err="1">
                <a:latin typeface="NikoshBAN" panose="02000000000000000000" pitchFamily="2" charset="0"/>
                <a:cs typeface="NikoshBAN" panose="02000000000000000000" pitchFamily="2" charset="0"/>
              </a:rPr>
              <a:t>চেনো</a:t>
            </a:r>
            <a:r>
              <a:rPr lang="en-US" altLang="en-US" sz="4800" b="1" dirty="0">
                <a:latin typeface="NikoshBAN" panose="02000000000000000000" pitchFamily="2" charset="0"/>
                <a:cs typeface="NikoshBAN" panose="02000000000000000000" pitchFamily="2" charset="0"/>
              </a:rPr>
              <a:t> </a:t>
            </a:r>
            <a:r>
              <a:rPr lang="en-US" altLang="en-US" sz="4800" b="1" dirty="0" err="1">
                <a:latin typeface="NikoshBAN" panose="02000000000000000000" pitchFamily="2" charset="0"/>
                <a:cs typeface="NikoshBAN" panose="02000000000000000000" pitchFamily="2" charset="0"/>
              </a:rPr>
              <a:t>না</a:t>
            </a:r>
            <a:r>
              <a:rPr lang="en-US" altLang="en-US" sz="4800" b="1" dirty="0">
                <a:latin typeface="NikoshBAN" panose="02000000000000000000" pitchFamily="2" charset="0"/>
                <a:cs typeface="NikoshBAN" panose="02000000000000000000" pitchFamily="2" charset="0"/>
              </a:rPr>
              <a:t>? </a:t>
            </a:r>
            <a:r>
              <a:rPr lang="en-US" altLang="en-US" sz="4800" b="1" dirty="0" err="1">
                <a:latin typeface="NikoshBAN" panose="02000000000000000000" pitchFamily="2" charset="0"/>
                <a:cs typeface="NikoshBAN" panose="02000000000000000000" pitchFamily="2" charset="0"/>
              </a:rPr>
              <a:t>আমি</a:t>
            </a:r>
            <a:r>
              <a:rPr lang="en-US" altLang="en-US" sz="4800" b="1" dirty="0">
                <a:latin typeface="NikoshBAN" panose="02000000000000000000" pitchFamily="2" charset="0"/>
                <a:cs typeface="NikoshBAN" panose="02000000000000000000" pitchFamily="2" charset="0"/>
              </a:rPr>
              <a:t> </a:t>
            </a:r>
            <a:r>
              <a:rPr lang="en-US" altLang="en-US" sz="4800" b="1" dirty="0" err="1">
                <a:latin typeface="NikoshBAN" panose="02000000000000000000" pitchFamily="2" charset="0"/>
                <a:cs typeface="NikoshBAN" panose="02000000000000000000" pitchFamily="2" charset="0"/>
              </a:rPr>
              <a:t>যে</a:t>
            </a:r>
            <a:r>
              <a:rPr lang="en-US" altLang="en-US" sz="4800" b="1" dirty="0">
                <a:latin typeface="NikoshBAN" panose="02000000000000000000" pitchFamily="2" charset="0"/>
                <a:cs typeface="NikoshBAN" panose="02000000000000000000" pitchFamily="2" charset="0"/>
              </a:rPr>
              <a:t> </a:t>
            </a:r>
            <a:r>
              <a:rPr lang="en-US" altLang="en-US" sz="4800" b="1" dirty="0" err="1">
                <a:latin typeface="NikoshBAN" panose="02000000000000000000" pitchFamily="2" charset="0"/>
                <a:cs typeface="NikoshBAN" panose="02000000000000000000" pitchFamily="2" charset="0"/>
              </a:rPr>
              <a:t>কানাই</a:t>
            </a:r>
            <a:r>
              <a:rPr lang="en-US" altLang="en-US" sz="4800" b="1" dirty="0">
                <a:latin typeface="NikoshBAN" panose="02000000000000000000" pitchFamily="2" charset="0"/>
                <a:cs typeface="NikoshBAN" panose="02000000000000000000" pitchFamily="2" charset="0"/>
              </a:rPr>
              <a:t>।</a:t>
            </a:r>
          </a:p>
          <a:p>
            <a:pPr algn="ctr"/>
            <a:r>
              <a:rPr lang="en-US" altLang="en-US" sz="4800" b="1" dirty="0" err="1">
                <a:latin typeface="NikoshBAN" panose="02000000000000000000" pitchFamily="2" charset="0"/>
                <a:cs typeface="NikoshBAN" panose="02000000000000000000" pitchFamily="2" charset="0"/>
              </a:rPr>
              <a:t>ছোকানু</a:t>
            </a:r>
            <a:r>
              <a:rPr lang="en-US" altLang="en-US" sz="4800" b="1" dirty="0">
                <a:latin typeface="NikoshBAN" panose="02000000000000000000" pitchFamily="2" charset="0"/>
                <a:cs typeface="NikoshBAN" panose="02000000000000000000" pitchFamily="2" charset="0"/>
              </a:rPr>
              <a:t> </a:t>
            </a:r>
            <a:r>
              <a:rPr lang="en-US" altLang="en-US" sz="4800" b="1" dirty="0" err="1">
                <a:latin typeface="NikoshBAN" panose="02000000000000000000" pitchFamily="2" charset="0"/>
                <a:cs typeface="NikoshBAN" panose="02000000000000000000" pitchFamily="2" charset="0"/>
              </a:rPr>
              <a:t>আমার</a:t>
            </a:r>
            <a:r>
              <a:rPr lang="en-US" altLang="en-US" sz="4800" b="1" dirty="0">
                <a:latin typeface="NikoshBAN" panose="02000000000000000000" pitchFamily="2" charset="0"/>
                <a:cs typeface="NikoshBAN" panose="02000000000000000000" pitchFamily="2" charset="0"/>
              </a:rPr>
              <a:t> </a:t>
            </a:r>
            <a:r>
              <a:rPr lang="en-US" altLang="en-US" sz="4800" b="1" dirty="0" err="1">
                <a:latin typeface="NikoshBAN" panose="02000000000000000000" pitchFamily="2" charset="0"/>
                <a:cs typeface="NikoshBAN" panose="02000000000000000000" pitchFamily="2" charset="0"/>
              </a:rPr>
              <a:t>বোন</a:t>
            </a:r>
            <a:r>
              <a:rPr lang="en-US" altLang="en-US" sz="4800" b="1" dirty="0">
                <a:latin typeface="NikoshBAN" panose="02000000000000000000" pitchFamily="2" charset="0"/>
                <a:cs typeface="NikoshBAN" panose="02000000000000000000" pitchFamily="2" charset="0"/>
              </a:rPr>
              <a:t>।</a:t>
            </a:r>
          </a:p>
          <a:p>
            <a:pPr algn="ctr"/>
            <a:r>
              <a:rPr lang="en-US" altLang="en-US" sz="4800" b="1" dirty="0" err="1">
                <a:latin typeface="NikoshBAN" panose="02000000000000000000" pitchFamily="2" charset="0"/>
                <a:cs typeface="NikoshBAN" panose="02000000000000000000" pitchFamily="2" charset="0"/>
              </a:rPr>
              <a:t>তোমার</a:t>
            </a:r>
            <a:r>
              <a:rPr lang="en-US" altLang="en-US" sz="4800" b="1" dirty="0">
                <a:latin typeface="NikoshBAN" panose="02000000000000000000" pitchFamily="2" charset="0"/>
                <a:cs typeface="NikoshBAN" panose="02000000000000000000" pitchFamily="2" charset="0"/>
              </a:rPr>
              <a:t> </a:t>
            </a:r>
            <a:r>
              <a:rPr lang="en-US" altLang="en-US" sz="4800" b="1" dirty="0" err="1">
                <a:latin typeface="NikoshBAN" panose="02000000000000000000" pitchFamily="2" charset="0"/>
                <a:cs typeface="NikoshBAN" panose="02000000000000000000" pitchFamily="2" charset="0"/>
              </a:rPr>
              <a:t>সঙ্গে</a:t>
            </a:r>
            <a:r>
              <a:rPr lang="en-US" altLang="en-US" sz="4800" b="1" dirty="0">
                <a:latin typeface="NikoshBAN" panose="02000000000000000000" pitchFamily="2" charset="0"/>
                <a:cs typeface="NikoshBAN" panose="02000000000000000000" pitchFamily="2" charset="0"/>
              </a:rPr>
              <a:t> </a:t>
            </a:r>
            <a:r>
              <a:rPr lang="en-US" altLang="en-US" sz="4800" b="1" dirty="0" err="1">
                <a:latin typeface="NikoshBAN" panose="02000000000000000000" pitchFamily="2" charset="0"/>
                <a:cs typeface="NikoshBAN" panose="02000000000000000000" pitchFamily="2" charset="0"/>
              </a:rPr>
              <a:t>বেড়াবো</a:t>
            </a:r>
            <a:r>
              <a:rPr lang="en-US" altLang="en-US" sz="4800" b="1" dirty="0">
                <a:latin typeface="NikoshBAN" panose="02000000000000000000" pitchFamily="2" charset="0"/>
                <a:cs typeface="NikoshBAN" panose="02000000000000000000" pitchFamily="2" charset="0"/>
              </a:rPr>
              <a:t> </a:t>
            </a:r>
            <a:r>
              <a:rPr lang="en-US" altLang="en-US" sz="4800" b="1" dirty="0" err="1">
                <a:latin typeface="NikoshBAN" panose="02000000000000000000" pitchFamily="2" charset="0"/>
                <a:cs typeface="NikoshBAN" panose="02000000000000000000" pitchFamily="2" charset="0"/>
              </a:rPr>
              <a:t>আমরা</a:t>
            </a:r>
            <a:endParaRPr lang="en-US" altLang="en-US" sz="4800" b="1" dirty="0">
              <a:latin typeface="NikoshBAN" panose="02000000000000000000" pitchFamily="2" charset="0"/>
              <a:cs typeface="NikoshBAN" panose="02000000000000000000" pitchFamily="2" charset="0"/>
            </a:endParaRPr>
          </a:p>
          <a:p>
            <a:pPr algn="ctr"/>
            <a:r>
              <a:rPr lang="en-US" altLang="en-US" sz="4800" b="1" dirty="0" err="1">
                <a:latin typeface="NikoshBAN" panose="02000000000000000000" pitchFamily="2" charset="0"/>
                <a:cs typeface="NikoshBAN" panose="02000000000000000000" pitchFamily="2" charset="0"/>
              </a:rPr>
              <a:t>মেঘনা</a:t>
            </a:r>
            <a:r>
              <a:rPr lang="en-US" altLang="en-US" sz="4800" b="1" dirty="0">
                <a:latin typeface="NikoshBAN" panose="02000000000000000000" pitchFamily="2" charset="0"/>
                <a:cs typeface="NikoshBAN" panose="02000000000000000000" pitchFamily="2" charset="0"/>
              </a:rPr>
              <a:t>, </a:t>
            </a:r>
            <a:r>
              <a:rPr lang="en-US" altLang="en-US" sz="4800" b="1" dirty="0" err="1">
                <a:latin typeface="NikoshBAN" panose="02000000000000000000" pitchFamily="2" charset="0"/>
                <a:cs typeface="NikoshBAN" panose="02000000000000000000" pitchFamily="2" charset="0"/>
              </a:rPr>
              <a:t>পদ্মা</a:t>
            </a:r>
            <a:r>
              <a:rPr lang="en-US" altLang="en-US" sz="4800" b="1" dirty="0">
                <a:latin typeface="NikoshBAN" panose="02000000000000000000" pitchFamily="2" charset="0"/>
                <a:cs typeface="NikoshBAN" panose="02000000000000000000" pitchFamily="2" charset="0"/>
              </a:rPr>
              <a:t>, </a:t>
            </a:r>
            <a:r>
              <a:rPr lang="en-US" altLang="en-US" sz="4800" b="1" dirty="0" err="1">
                <a:latin typeface="NikoshBAN" panose="02000000000000000000" pitchFamily="2" charset="0"/>
                <a:cs typeface="NikoshBAN" panose="02000000000000000000" pitchFamily="2" charset="0"/>
              </a:rPr>
              <a:t>শোণ</a:t>
            </a:r>
            <a:r>
              <a:rPr lang="en-US" altLang="en-US" sz="4800" b="1" dirty="0" smtClean="0">
                <a:latin typeface="NikoshBAN" panose="02000000000000000000" pitchFamily="2" charset="0"/>
                <a:cs typeface="NikoshBAN" panose="02000000000000000000" pitchFamily="2" charset="0"/>
              </a:rPr>
              <a:t>।</a:t>
            </a:r>
            <a:endParaRPr lang="en-US" altLang="en-US" sz="4800" b="1" dirty="0">
              <a:latin typeface="NikoshBAN" panose="02000000000000000000" pitchFamily="2" charset="0"/>
              <a:cs typeface="NikoshBAN" panose="02000000000000000000" pitchFamily="2" charset="0"/>
            </a:endParaRPr>
          </a:p>
        </p:txBody>
      </p:sp>
      <p:sp>
        <p:nvSpPr>
          <p:cNvPr id="4" name="Rectangle 3"/>
          <p:cNvSpPr/>
          <p:nvPr/>
        </p:nvSpPr>
        <p:spPr>
          <a:xfrm>
            <a:off x="284160" y="187677"/>
            <a:ext cx="2021158" cy="523220"/>
          </a:xfrm>
          <a:prstGeom prst="rect">
            <a:avLst/>
          </a:prstGeom>
          <a:solidFill>
            <a:srgbClr val="FFFF00"/>
          </a:solidFill>
        </p:spPr>
        <p:txBody>
          <a:bodyPr wrap="square">
            <a:spAutoFit/>
          </a:bodyPr>
          <a:lstStyle/>
          <a:p>
            <a:pPr algn="ctr"/>
            <a:r>
              <a:rPr lang="as-IN" sz="2800" b="1" dirty="0">
                <a:latin typeface="NikoshBAN" pitchFamily="2" charset="0"/>
                <a:cs typeface="NikoshBAN" pitchFamily="2" charset="0"/>
              </a:rPr>
              <a:t>আদর্শ পাঠ</a:t>
            </a:r>
            <a:endParaRPr lang="en-SG" sz="2800" b="1" dirty="0">
              <a:latin typeface="NikoshBAN" pitchFamily="2" charset="0"/>
              <a:cs typeface="NikoshBAN" pitchFamily="2" charset="0"/>
            </a:endParaRPr>
          </a:p>
        </p:txBody>
      </p:sp>
    </p:spTree>
    <p:extLst>
      <p:ext uri="{BB962C8B-B14F-4D97-AF65-F5344CB8AC3E}">
        <p14:creationId xmlns:p14="http://schemas.microsoft.com/office/powerpoint/2010/main" val="2737625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4313" y="398102"/>
            <a:ext cx="2162826" cy="584775"/>
          </a:xfrm>
          <a:prstGeom prst="rect">
            <a:avLst/>
          </a:prstGeom>
          <a:solidFill>
            <a:srgbClr val="FFFF00"/>
          </a:solidFill>
        </p:spPr>
        <p:txBody>
          <a:bodyPr wrap="square">
            <a:spAutoFit/>
          </a:bodyPr>
          <a:lstStyle/>
          <a:p>
            <a:pPr algn="ctr"/>
            <a:r>
              <a:rPr lang="as-IN" sz="3200" b="1" dirty="0">
                <a:latin typeface="NikoshBAN" pitchFamily="2" charset="0"/>
                <a:cs typeface="NikoshBAN" pitchFamily="2" charset="0"/>
              </a:rPr>
              <a:t>সরব </a:t>
            </a:r>
            <a:r>
              <a:rPr lang="as-IN" sz="3200" b="1" dirty="0" smtClean="0">
                <a:latin typeface="NikoshBAN" pitchFamily="2" charset="0"/>
                <a:cs typeface="NikoshBAN" pitchFamily="2" charset="0"/>
              </a:rPr>
              <a:t>পাঠ</a:t>
            </a:r>
            <a:r>
              <a:rPr lang="en-US" sz="3200" b="1" dirty="0" smtClean="0">
                <a:latin typeface="NikoshBAN" pitchFamily="2" charset="0"/>
                <a:cs typeface="NikoshBAN" pitchFamily="2" charset="0"/>
              </a:rPr>
              <a:t>-</a:t>
            </a:r>
            <a:endParaRPr lang="en-SG" sz="3200" b="1" dirty="0">
              <a:latin typeface="NikoshBAN" pitchFamily="2" charset="0"/>
              <a:cs typeface="NikoshBAN" pitchFamily="2" charset="0"/>
            </a:endParaRPr>
          </a:p>
        </p:txBody>
      </p:sp>
      <p:sp>
        <p:nvSpPr>
          <p:cNvPr id="6" name="Rectangle 5"/>
          <p:cNvSpPr/>
          <p:nvPr/>
        </p:nvSpPr>
        <p:spPr>
          <a:xfrm>
            <a:off x="284160" y="1089734"/>
            <a:ext cx="11615919" cy="5262979"/>
          </a:xfrm>
          <a:prstGeom prst="rect">
            <a:avLst/>
          </a:prstGeom>
        </p:spPr>
        <p:txBody>
          <a:bodyPr wrap="square">
            <a:spAutoFit/>
          </a:bodyPr>
          <a:lstStyle/>
          <a:p>
            <a:pPr algn="ctr"/>
            <a:r>
              <a:rPr lang="en-US" altLang="en-US" sz="4800" b="1" dirty="0" err="1">
                <a:latin typeface="NikoshBAN" pitchFamily="2" charset="0"/>
              </a:rPr>
              <a:t>শোনো</a:t>
            </a:r>
            <a:r>
              <a:rPr lang="en-US" altLang="en-US" sz="4800" b="1" dirty="0">
                <a:latin typeface="NikoshBAN" pitchFamily="2" charset="0"/>
              </a:rPr>
              <a:t>, </a:t>
            </a:r>
            <a:r>
              <a:rPr lang="en-US" altLang="en-US" sz="4800" b="1" dirty="0" err="1">
                <a:latin typeface="NikoshBAN" pitchFamily="2" charset="0"/>
              </a:rPr>
              <a:t>মা</a:t>
            </a:r>
            <a:r>
              <a:rPr lang="en-US" altLang="en-US" sz="4800" b="1" dirty="0">
                <a:latin typeface="NikoshBAN" pitchFamily="2" charset="0"/>
              </a:rPr>
              <a:t> </a:t>
            </a:r>
            <a:r>
              <a:rPr lang="en-US" altLang="en-US" sz="4800" b="1" dirty="0" err="1">
                <a:latin typeface="NikoshBAN" pitchFamily="2" charset="0"/>
              </a:rPr>
              <a:t>এখন</a:t>
            </a:r>
            <a:r>
              <a:rPr lang="en-US" altLang="en-US" sz="4800" b="1" dirty="0">
                <a:latin typeface="NikoshBAN" pitchFamily="2" charset="0"/>
              </a:rPr>
              <a:t> </a:t>
            </a:r>
            <a:r>
              <a:rPr lang="en-US" altLang="en-US" sz="4800" b="1" dirty="0" err="1">
                <a:latin typeface="NikoshBAN" pitchFamily="2" charset="0"/>
              </a:rPr>
              <a:t>ঘুমিয়ে</a:t>
            </a:r>
            <a:r>
              <a:rPr lang="en-US" altLang="en-US" sz="4800" b="1" dirty="0">
                <a:latin typeface="NikoshBAN" pitchFamily="2" charset="0"/>
              </a:rPr>
              <a:t> </a:t>
            </a:r>
            <a:r>
              <a:rPr lang="en-US" altLang="en-US" sz="4800" b="1" dirty="0" err="1">
                <a:latin typeface="NikoshBAN" pitchFamily="2" charset="0"/>
              </a:rPr>
              <a:t>আছেন</a:t>
            </a:r>
            <a:r>
              <a:rPr lang="en-US" altLang="en-US" sz="4800" b="1" dirty="0">
                <a:latin typeface="NikoshBAN" pitchFamily="2" charset="0"/>
              </a:rPr>
              <a:t>, </a:t>
            </a:r>
          </a:p>
          <a:p>
            <a:pPr algn="ctr"/>
            <a:r>
              <a:rPr lang="en-US" altLang="en-US" sz="4800" b="1" dirty="0" err="1">
                <a:latin typeface="NikoshBAN" pitchFamily="2" charset="0"/>
              </a:rPr>
              <a:t>দিদি</a:t>
            </a:r>
            <a:r>
              <a:rPr lang="en-US" altLang="en-US" sz="4800" b="1" dirty="0">
                <a:latin typeface="NikoshBAN" pitchFamily="2" charset="0"/>
              </a:rPr>
              <a:t> </a:t>
            </a:r>
            <a:r>
              <a:rPr lang="en-US" altLang="en-US" sz="4800" b="1" dirty="0" err="1">
                <a:latin typeface="NikoshBAN" pitchFamily="2" charset="0"/>
              </a:rPr>
              <a:t>গেছে</a:t>
            </a:r>
            <a:r>
              <a:rPr lang="en-US" altLang="en-US" sz="4800" b="1" dirty="0">
                <a:latin typeface="NikoshBAN" pitchFamily="2" charset="0"/>
              </a:rPr>
              <a:t> </a:t>
            </a:r>
            <a:r>
              <a:rPr lang="en-US" altLang="en-US" sz="4800" b="1" dirty="0" err="1">
                <a:latin typeface="NikoshBAN" pitchFamily="2" charset="0"/>
              </a:rPr>
              <a:t>ইশকুলে</a:t>
            </a:r>
            <a:r>
              <a:rPr lang="en-US" altLang="en-US" sz="4800" b="1" dirty="0">
                <a:latin typeface="NikoshBAN" pitchFamily="2" charset="0"/>
              </a:rPr>
              <a:t>,</a:t>
            </a:r>
          </a:p>
          <a:p>
            <a:pPr algn="ctr"/>
            <a:r>
              <a:rPr lang="en-US" altLang="en-US" sz="4800" b="1" dirty="0" err="1">
                <a:latin typeface="NikoshBAN" pitchFamily="2" charset="0"/>
              </a:rPr>
              <a:t>এই</a:t>
            </a:r>
            <a:r>
              <a:rPr lang="en-US" altLang="en-US" sz="4800" b="1" dirty="0">
                <a:latin typeface="NikoshBAN" pitchFamily="2" charset="0"/>
              </a:rPr>
              <a:t> </a:t>
            </a:r>
            <a:r>
              <a:rPr lang="en-US" altLang="en-US" sz="4800" b="1" dirty="0" err="1">
                <a:latin typeface="NikoshBAN" pitchFamily="2" charset="0"/>
              </a:rPr>
              <a:t>ফাকে</a:t>
            </a:r>
            <a:r>
              <a:rPr lang="en-US" altLang="en-US" sz="4800" b="1" dirty="0">
                <a:latin typeface="NikoshBAN" pitchFamily="2" charset="0"/>
              </a:rPr>
              <a:t> </a:t>
            </a:r>
            <a:r>
              <a:rPr lang="en-US" altLang="en-US" sz="4800" b="1" dirty="0" err="1">
                <a:latin typeface="NikoshBAN" pitchFamily="2" charset="0"/>
              </a:rPr>
              <a:t>মোরে-আর</a:t>
            </a:r>
            <a:r>
              <a:rPr lang="en-US" altLang="en-US" sz="4800" b="1" dirty="0">
                <a:latin typeface="NikoshBAN" pitchFamily="2" charset="0"/>
              </a:rPr>
              <a:t> </a:t>
            </a:r>
            <a:r>
              <a:rPr lang="en-US" altLang="en-US" sz="4800" b="1" dirty="0" err="1">
                <a:latin typeface="NikoshBAN" pitchFamily="2" charset="0"/>
              </a:rPr>
              <a:t>ছোকানুরে</a:t>
            </a:r>
            <a:r>
              <a:rPr lang="en-US" altLang="en-US" sz="4800" b="1" dirty="0">
                <a:latin typeface="NikoshBAN" pitchFamily="2" charset="0"/>
              </a:rPr>
              <a:t>- </a:t>
            </a:r>
          </a:p>
          <a:p>
            <a:pPr algn="ctr"/>
            <a:r>
              <a:rPr lang="en-US" altLang="en-US" sz="4800" b="1" dirty="0" err="1">
                <a:latin typeface="NikoshBAN" pitchFamily="2" charset="0"/>
              </a:rPr>
              <a:t>নৌকায়</a:t>
            </a:r>
            <a:r>
              <a:rPr lang="en-US" altLang="en-US" sz="4800" b="1" dirty="0">
                <a:latin typeface="NikoshBAN" pitchFamily="2" charset="0"/>
              </a:rPr>
              <a:t> </a:t>
            </a:r>
            <a:r>
              <a:rPr lang="en-US" altLang="en-US" sz="4800" b="1" dirty="0" err="1">
                <a:latin typeface="NikoshBAN" pitchFamily="2" charset="0"/>
              </a:rPr>
              <a:t>তুলে</a:t>
            </a:r>
            <a:r>
              <a:rPr lang="en-US" altLang="en-US" sz="4800" b="1" dirty="0">
                <a:latin typeface="NikoshBAN" pitchFamily="2" charset="0"/>
              </a:rPr>
              <a:t> </a:t>
            </a:r>
            <a:r>
              <a:rPr lang="en-US" altLang="en-US" sz="4800" b="1" dirty="0" err="1">
                <a:latin typeface="NikoshBAN" pitchFamily="2" charset="0"/>
              </a:rPr>
              <a:t>নাও</a:t>
            </a:r>
            <a:r>
              <a:rPr lang="en-US" altLang="en-US" sz="4800" b="1" dirty="0" err="1" smtClean="0">
                <a:latin typeface="NikoshBAN" pitchFamily="2" charset="0"/>
              </a:rPr>
              <a:t>।</a:t>
            </a:r>
            <a:r>
              <a:rPr lang="en-US" altLang="en-US" sz="4800" b="1" dirty="0" err="1">
                <a:latin typeface="NikoshBAN" pitchFamily="2" charset="0"/>
              </a:rPr>
              <a:t>কোনো</a:t>
            </a:r>
            <a:r>
              <a:rPr lang="en-US" altLang="en-US" sz="4800" b="1" dirty="0">
                <a:latin typeface="NikoshBAN" pitchFamily="2" charset="0"/>
              </a:rPr>
              <a:t> </a:t>
            </a:r>
            <a:r>
              <a:rPr lang="en-US" altLang="en-US" sz="4800" b="1" dirty="0" err="1">
                <a:latin typeface="NikoshBAN" pitchFamily="2" charset="0"/>
              </a:rPr>
              <a:t>ভয়</a:t>
            </a:r>
            <a:r>
              <a:rPr lang="en-US" altLang="en-US" sz="4800" b="1" dirty="0">
                <a:latin typeface="NikoshBAN" pitchFamily="2" charset="0"/>
              </a:rPr>
              <a:t> </a:t>
            </a:r>
            <a:r>
              <a:rPr lang="en-US" altLang="en-US" sz="4800" b="1" dirty="0" err="1">
                <a:latin typeface="NikoshBAN" pitchFamily="2" charset="0"/>
              </a:rPr>
              <a:t>নেই</a:t>
            </a:r>
            <a:r>
              <a:rPr lang="en-US" altLang="en-US" sz="4800" b="1" dirty="0">
                <a:latin typeface="NikoshBAN" pitchFamily="2" charset="0"/>
              </a:rPr>
              <a:t>-</a:t>
            </a:r>
          </a:p>
          <a:p>
            <a:pPr algn="ctr"/>
            <a:r>
              <a:rPr lang="en-US" altLang="en-US" sz="4800" b="1" dirty="0" err="1">
                <a:latin typeface="NikoshBAN" pitchFamily="2" charset="0"/>
              </a:rPr>
              <a:t>বাবার</a:t>
            </a:r>
            <a:r>
              <a:rPr lang="en-US" altLang="en-US" sz="4800" b="1" dirty="0">
                <a:latin typeface="NikoshBAN" pitchFamily="2" charset="0"/>
              </a:rPr>
              <a:t> </a:t>
            </a:r>
            <a:r>
              <a:rPr lang="en-US" altLang="en-US" sz="4800" b="1" dirty="0" err="1">
                <a:latin typeface="NikoshBAN" pitchFamily="2" charset="0"/>
              </a:rPr>
              <a:t>বকুনি</a:t>
            </a:r>
            <a:r>
              <a:rPr lang="en-US" altLang="en-US" sz="4800" b="1" dirty="0">
                <a:latin typeface="NikoshBAN" pitchFamily="2" charset="0"/>
              </a:rPr>
              <a:t> </a:t>
            </a:r>
            <a:r>
              <a:rPr lang="en-US" altLang="en-US" sz="4800" b="1" dirty="0" err="1">
                <a:latin typeface="NikoshBAN" pitchFamily="2" charset="0"/>
              </a:rPr>
              <a:t>তোমায়</a:t>
            </a:r>
            <a:r>
              <a:rPr lang="en-US" altLang="en-US" sz="4800" b="1" dirty="0">
                <a:latin typeface="NikoshBAN" pitchFamily="2" charset="0"/>
              </a:rPr>
              <a:t> </a:t>
            </a:r>
            <a:r>
              <a:rPr lang="en-US" altLang="en-US" sz="4800" b="1" dirty="0" err="1">
                <a:latin typeface="NikoshBAN" pitchFamily="2" charset="0"/>
              </a:rPr>
              <a:t>হবে</a:t>
            </a:r>
            <a:r>
              <a:rPr lang="en-US" altLang="en-US" sz="4800" b="1" dirty="0">
                <a:latin typeface="NikoshBAN" pitchFamily="2" charset="0"/>
              </a:rPr>
              <a:t> </a:t>
            </a:r>
            <a:r>
              <a:rPr lang="en-US" altLang="en-US" sz="4800" b="1" dirty="0" err="1">
                <a:latin typeface="NikoshBAN" pitchFamily="2" charset="0"/>
              </a:rPr>
              <a:t>না</a:t>
            </a:r>
            <a:r>
              <a:rPr lang="en-US" altLang="en-US" sz="4800" b="1" dirty="0">
                <a:latin typeface="NikoshBAN" pitchFamily="2" charset="0"/>
              </a:rPr>
              <a:t> </a:t>
            </a:r>
            <a:r>
              <a:rPr lang="en-US" altLang="en-US" sz="4800" b="1" dirty="0" err="1">
                <a:latin typeface="NikoshBAN" pitchFamily="2" charset="0"/>
              </a:rPr>
              <a:t>খেতে</a:t>
            </a:r>
            <a:r>
              <a:rPr lang="en-US" altLang="en-US" sz="4800" b="1" dirty="0">
                <a:latin typeface="NikoshBAN" pitchFamily="2" charset="0"/>
              </a:rPr>
              <a:t>,</a:t>
            </a:r>
          </a:p>
          <a:p>
            <a:pPr algn="ctr"/>
            <a:r>
              <a:rPr lang="en-US" altLang="en-US" sz="4800" b="1" dirty="0" err="1">
                <a:latin typeface="NikoshBAN" pitchFamily="2" charset="0"/>
              </a:rPr>
              <a:t>যত</a:t>
            </a:r>
            <a:r>
              <a:rPr lang="en-US" altLang="en-US" sz="4800" b="1" dirty="0">
                <a:latin typeface="NikoshBAN" pitchFamily="2" charset="0"/>
              </a:rPr>
              <a:t> </a:t>
            </a:r>
            <a:r>
              <a:rPr lang="en-US" altLang="en-US" sz="4800" b="1" dirty="0" err="1">
                <a:latin typeface="NikoshBAN" pitchFamily="2" charset="0"/>
              </a:rPr>
              <a:t>দোষ</a:t>
            </a:r>
            <a:r>
              <a:rPr lang="en-US" altLang="en-US" sz="4800" b="1" dirty="0">
                <a:latin typeface="NikoshBAN" pitchFamily="2" charset="0"/>
              </a:rPr>
              <a:t> </a:t>
            </a:r>
            <a:r>
              <a:rPr lang="en-US" altLang="en-US" sz="4800" b="1" dirty="0" err="1">
                <a:latin typeface="NikoshBAN" pitchFamily="2" charset="0"/>
              </a:rPr>
              <a:t>সব</a:t>
            </a:r>
            <a:r>
              <a:rPr lang="en-US" altLang="en-US" sz="4800" b="1" dirty="0">
                <a:latin typeface="NikoshBAN" pitchFamily="2" charset="0"/>
              </a:rPr>
              <a:t> </a:t>
            </a:r>
            <a:r>
              <a:rPr lang="en-US" altLang="en-US" sz="4800" b="1" dirty="0" err="1">
                <a:latin typeface="NikoshBAN" pitchFamily="2" charset="0"/>
              </a:rPr>
              <a:t>আমরা</a:t>
            </a:r>
            <a:r>
              <a:rPr lang="en-US" altLang="en-US" sz="4800" b="1" dirty="0">
                <a:latin typeface="NikoshBAN" pitchFamily="2" charset="0"/>
              </a:rPr>
              <a:t>-</a:t>
            </a:r>
          </a:p>
          <a:p>
            <a:pPr algn="ctr"/>
            <a:r>
              <a:rPr lang="en-US" altLang="en-US" sz="4800" b="1" dirty="0" err="1">
                <a:latin typeface="NikoshBAN" pitchFamily="2" charset="0"/>
              </a:rPr>
              <a:t>না</a:t>
            </a:r>
            <a:r>
              <a:rPr lang="en-US" altLang="en-US" sz="4800" b="1" dirty="0">
                <a:latin typeface="NikoshBAN" pitchFamily="2" charset="0"/>
              </a:rPr>
              <a:t>, </a:t>
            </a:r>
            <a:r>
              <a:rPr lang="en-US" altLang="en-US" sz="4800" b="1" dirty="0" err="1">
                <a:latin typeface="NikoshBAN" pitchFamily="2" charset="0"/>
              </a:rPr>
              <a:t>আমি</a:t>
            </a:r>
            <a:r>
              <a:rPr lang="en-US" altLang="en-US" sz="4800" b="1" dirty="0">
                <a:latin typeface="NikoshBAN" pitchFamily="2" charset="0"/>
              </a:rPr>
              <a:t> </a:t>
            </a:r>
            <a:r>
              <a:rPr lang="en-US" altLang="en-US" sz="4800" b="1" dirty="0" err="1">
                <a:latin typeface="NikoshBAN" pitchFamily="2" charset="0"/>
              </a:rPr>
              <a:t>একা</a:t>
            </a:r>
            <a:r>
              <a:rPr lang="en-US" altLang="en-US" sz="4800" b="1" dirty="0">
                <a:latin typeface="NikoshBAN" pitchFamily="2" charset="0"/>
              </a:rPr>
              <a:t> </a:t>
            </a:r>
            <a:r>
              <a:rPr lang="en-US" altLang="en-US" sz="4800" b="1" dirty="0" err="1">
                <a:latin typeface="NikoshBAN" pitchFamily="2" charset="0"/>
              </a:rPr>
              <a:t>নেবো</a:t>
            </a:r>
            <a:r>
              <a:rPr lang="en-US" altLang="en-US" sz="4800" b="1" dirty="0">
                <a:latin typeface="NikoshBAN" pitchFamily="2" charset="0"/>
              </a:rPr>
              <a:t> </a:t>
            </a:r>
            <a:r>
              <a:rPr lang="en-US" altLang="en-US" sz="4800" b="1" dirty="0" err="1">
                <a:latin typeface="NikoshBAN" pitchFamily="2" charset="0"/>
              </a:rPr>
              <a:t>মাথা</a:t>
            </a:r>
            <a:r>
              <a:rPr lang="en-US" altLang="en-US" sz="4800" b="1" dirty="0">
                <a:latin typeface="NikoshBAN" pitchFamily="2" charset="0"/>
              </a:rPr>
              <a:t> </a:t>
            </a:r>
            <a:r>
              <a:rPr lang="en-US" altLang="en-US" sz="4800" b="1" dirty="0" err="1">
                <a:latin typeface="NikoshBAN" pitchFamily="2" charset="0"/>
              </a:rPr>
              <a:t>পেতে</a:t>
            </a:r>
            <a:r>
              <a:rPr lang="en-US" altLang="en-US" sz="4800" b="1" dirty="0" smtClean="0">
                <a:latin typeface="NikoshBAN" pitchFamily="2" charset="0"/>
              </a:rPr>
              <a:t>।</a:t>
            </a:r>
            <a:endParaRPr lang="en-US" altLang="en-US" sz="4800" b="1" dirty="0">
              <a:latin typeface="NikoshBAN" pitchFamily="2" charset="0"/>
            </a:endParaRPr>
          </a:p>
        </p:txBody>
      </p:sp>
    </p:spTree>
    <p:extLst>
      <p:ext uri="{BB962C8B-B14F-4D97-AF65-F5344CB8AC3E}">
        <p14:creationId xmlns:p14="http://schemas.microsoft.com/office/powerpoint/2010/main" val="3795786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1282" y="282192"/>
            <a:ext cx="2162826" cy="584775"/>
          </a:xfrm>
          <a:prstGeom prst="rect">
            <a:avLst/>
          </a:prstGeom>
          <a:solidFill>
            <a:srgbClr val="FFFF00"/>
          </a:solidFill>
        </p:spPr>
        <p:txBody>
          <a:bodyPr wrap="square">
            <a:spAutoFit/>
          </a:bodyPr>
          <a:lstStyle/>
          <a:p>
            <a:pPr algn="ctr"/>
            <a:r>
              <a:rPr lang="as-IN" sz="3200" b="1" dirty="0">
                <a:latin typeface="NikoshBAN" pitchFamily="2" charset="0"/>
                <a:cs typeface="NikoshBAN" pitchFamily="2" charset="0"/>
              </a:rPr>
              <a:t>সরব </a:t>
            </a:r>
            <a:r>
              <a:rPr lang="as-IN" sz="3200" b="1" dirty="0" smtClean="0">
                <a:latin typeface="NikoshBAN" pitchFamily="2" charset="0"/>
                <a:cs typeface="NikoshBAN" pitchFamily="2" charset="0"/>
              </a:rPr>
              <a:t>পাঠ</a:t>
            </a:r>
            <a:r>
              <a:rPr lang="en-US" sz="3200" b="1" dirty="0" smtClean="0">
                <a:latin typeface="NikoshBAN" pitchFamily="2" charset="0"/>
                <a:cs typeface="NikoshBAN" pitchFamily="2" charset="0"/>
              </a:rPr>
              <a:t>-</a:t>
            </a:r>
            <a:endParaRPr lang="en-SG" sz="3200" b="1" dirty="0">
              <a:latin typeface="NikoshBAN" pitchFamily="2" charset="0"/>
              <a:cs typeface="NikoshBAN" pitchFamily="2" charset="0"/>
            </a:endParaRPr>
          </a:p>
        </p:txBody>
      </p:sp>
      <p:sp>
        <p:nvSpPr>
          <p:cNvPr id="2" name="Rectangle 1"/>
          <p:cNvSpPr/>
          <p:nvPr/>
        </p:nvSpPr>
        <p:spPr>
          <a:xfrm>
            <a:off x="180304" y="398102"/>
            <a:ext cx="12011696" cy="6463308"/>
          </a:xfrm>
          <a:prstGeom prst="rect">
            <a:avLst/>
          </a:prstGeom>
        </p:spPr>
        <p:txBody>
          <a:bodyPr wrap="square">
            <a:spAutoFit/>
          </a:bodyPr>
          <a:lstStyle/>
          <a:p>
            <a:pPr algn="ctr"/>
            <a:r>
              <a:rPr lang="en-US" altLang="en-US" sz="3600" b="1" dirty="0" err="1">
                <a:latin typeface="NikoshBAN" pitchFamily="2" charset="0"/>
              </a:rPr>
              <a:t>ওটা</a:t>
            </a:r>
            <a:r>
              <a:rPr lang="en-US" altLang="en-US" sz="3600" b="1" dirty="0">
                <a:latin typeface="NikoshBAN" pitchFamily="2" charset="0"/>
              </a:rPr>
              <a:t> </a:t>
            </a:r>
            <a:r>
              <a:rPr lang="en-US" altLang="en-US" sz="3600" b="1" dirty="0" err="1">
                <a:latin typeface="NikoshBAN" pitchFamily="2" charset="0"/>
              </a:rPr>
              <a:t>কী</a:t>
            </a:r>
            <a:r>
              <a:rPr lang="en-US" altLang="en-US" sz="3600" b="1" dirty="0">
                <a:latin typeface="NikoshBAN" pitchFamily="2" charset="0"/>
              </a:rPr>
              <a:t>? </a:t>
            </a:r>
            <a:r>
              <a:rPr lang="en-US" altLang="en-US" sz="3600" b="1" dirty="0" err="1">
                <a:latin typeface="NikoshBAN" pitchFamily="2" charset="0"/>
              </a:rPr>
              <a:t>জেলের</a:t>
            </a:r>
            <a:r>
              <a:rPr lang="en-US" altLang="en-US" sz="3600" b="1" dirty="0">
                <a:latin typeface="NikoshBAN" pitchFamily="2" charset="0"/>
              </a:rPr>
              <a:t> </a:t>
            </a:r>
            <a:r>
              <a:rPr lang="en-US" altLang="en-US" sz="3600" b="1" dirty="0" err="1">
                <a:latin typeface="NikoshBAN" pitchFamily="2" charset="0"/>
              </a:rPr>
              <a:t>নৌকা</a:t>
            </a:r>
            <a:r>
              <a:rPr lang="en-US" altLang="en-US" sz="3600" b="1" dirty="0">
                <a:latin typeface="NikoshBAN" pitchFamily="2" charset="0"/>
              </a:rPr>
              <a:t>?-</a:t>
            </a:r>
            <a:r>
              <a:rPr lang="en-US" altLang="en-US" sz="3600" b="1" dirty="0" err="1">
                <a:latin typeface="NikoshBAN" pitchFamily="2" charset="0"/>
              </a:rPr>
              <a:t>তাই</a:t>
            </a:r>
            <a:r>
              <a:rPr lang="en-US" altLang="en-US" sz="3600" b="1" dirty="0">
                <a:latin typeface="NikoshBAN" pitchFamily="2" charset="0"/>
              </a:rPr>
              <a:t> </a:t>
            </a:r>
            <a:r>
              <a:rPr lang="en-US" altLang="en-US" sz="3600" b="1" dirty="0" err="1">
                <a:latin typeface="NikoshBAN" pitchFamily="2" charset="0"/>
              </a:rPr>
              <a:t>তো</a:t>
            </a:r>
            <a:r>
              <a:rPr lang="en-US" altLang="en-US" sz="3600" b="1" dirty="0">
                <a:latin typeface="NikoshBAN" pitchFamily="2" charset="0"/>
              </a:rPr>
              <a:t>!</a:t>
            </a:r>
          </a:p>
          <a:p>
            <a:pPr algn="ctr"/>
            <a:r>
              <a:rPr lang="en-US" altLang="en-US" sz="3600" b="1" dirty="0" err="1">
                <a:latin typeface="NikoshBAN" pitchFamily="2" charset="0"/>
              </a:rPr>
              <a:t>জাল</a:t>
            </a:r>
            <a:r>
              <a:rPr lang="en-US" altLang="en-US" sz="3600" b="1" dirty="0">
                <a:latin typeface="NikoshBAN" pitchFamily="2" charset="0"/>
              </a:rPr>
              <a:t> </a:t>
            </a:r>
            <a:r>
              <a:rPr lang="en-US" altLang="en-US" sz="3600" b="1" dirty="0" err="1">
                <a:latin typeface="NikoshBAN" pitchFamily="2" charset="0"/>
              </a:rPr>
              <a:t>টেনে</a:t>
            </a:r>
            <a:r>
              <a:rPr lang="en-US" altLang="en-US" sz="3600" b="1" dirty="0">
                <a:latin typeface="NikoshBAN" pitchFamily="2" charset="0"/>
              </a:rPr>
              <a:t> </a:t>
            </a:r>
            <a:r>
              <a:rPr lang="en-US" altLang="en-US" sz="3600" b="1" dirty="0" err="1">
                <a:latin typeface="NikoshBAN" pitchFamily="2" charset="0"/>
              </a:rPr>
              <a:t>তোলা</a:t>
            </a:r>
            <a:r>
              <a:rPr lang="en-US" altLang="en-US" sz="3600" b="1" dirty="0">
                <a:latin typeface="NikoshBAN" pitchFamily="2" charset="0"/>
              </a:rPr>
              <a:t> </a:t>
            </a:r>
            <a:r>
              <a:rPr lang="en-US" altLang="en-US" sz="3600" b="1" dirty="0" err="1">
                <a:latin typeface="NikoshBAN" pitchFamily="2" charset="0"/>
              </a:rPr>
              <a:t>দায়</a:t>
            </a:r>
            <a:r>
              <a:rPr lang="en-US" altLang="en-US" sz="3600" b="1" dirty="0">
                <a:latin typeface="NikoshBAN" pitchFamily="2" charset="0"/>
              </a:rPr>
              <a:t>, </a:t>
            </a:r>
            <a:r>
              <a:rPr lang="en-US" altLang="en-US" sz="3600" b="1" dirty="0" err="1">
                <a:latin typeface="NikoshBAN" pitchFamily="2" charset="0"/>
              </a:rPr>
              <a:t>রূপোলি</a:t>
            </a:r>
            <a:r>
              <a:rPr lang="en-US" altLang="en-US" sz="3600" b="1" dirty="0">
                <a:latin typeface="NikoshBAN" pitchFamily="2" charset="0"/>
              </a:rPr>
              <a:t> </a:t>
            </a:r>
            <a:r>
              <a:rPr lang="en-US" altLang="en-US" sz="3600" b="1" dirty="0" err="1">
                <a:latin typeface="NikoshBAN" pitchFamily="2" charset="0"/>
              </a:rPr>
              <a:t>নদীর</a:t>
            </a:r>
            <a:r>
              <a:rPr lang="en-US" altLang="en-US" sz="3600" b="1" dirty="0">
                <a:latin typeface="NikoshBAN" pitchFamily="2" charset="0"/>
              </a:rPr>
              <a:t> </a:t>
            </a:r>
          </a:p>
          <a:p>
            <a:pPr algn="ctr"/>
            <a:r>
              <a:rPr lang="en-US" altLang="en-US" sz="3600" b="1" dirty="0" err="1">
                <a:latin typeface="NikoshBAN" pitchFamily="2" charset="0"/>
              </a:rPr>
              <a:t>রূপোলি</a:t>
            </a:r>
            <a:r>
              <a:rPr lang="en-US" altLang="en-US" sz="3600" b="1" dirty="0">
                <a:latin typeface="NikoshBAN" pitchFamily="2" charset="0"/>
              </a:rPr>
              <a:t> </a:t>
            </a:r>
            <a:r>
              <a:rPr lang="en-US" altLang="en-US" sz="3600" b="1" dirty="0" err="1">
                <a:latin typeface="NikoshBAN" pitchFamily="2" charset="0"/>
              </a:rPr>
              <a:t>ইলিশ</a:t>
            </a:r>
            <a:r>
              <a:rPr lang="en-US" altLang="en-US" sz="3600" b="1" dirty="0">
                <a:latin typeface="NikoshBAN" pitchFamily="2" charset="0"/>
              </a:rPr>
              <a:t>- </a:t>
            </a:r>
            <a:r>
              <a:rPr lang="en-US" altLang="en-US" sz="3600" b="1" dirty="0" err="1">
                <a:latin typeface="NikoshBAN" pitchFamily="2" charset="0"/>
              </a:rPr>
              <a:t>ইশ,চোখে</a:t>
            </a:r>
            <a:r>
              <a:rPr lang="en-US" altLang="en-US" sz="3600" b="1" dirty="0">
                <a:latin typeface="NikoshBAN" pitchFamily="2" charset="0"/>
              </a:rPr>
              <a:t> </a:t>
            </a:r>
            <a:r>
              <a:rPr lang="en-US" altLang="en-US" sz="3600" b="1" dirty="0" err="1">
                <a:latin typeface="NikoshBAN" pitchFamily="2" charset="0"/>
              </a:rPr>
              <a:t>ঝলসায়</a:t>
            </a:r>
            <a:r>
              <a:rPr lang="en-US" altLang="en-US" sz="3600" b="1" dirty="0">
                <a:latin typeface="NikoshBAN" pitchFamily="2" charset="0"/>
              </a:rPr>
              <a:t>।</a:t>
            </a:r>
          </a:p>
          <a:p>
            <a:pPr algn="ctr"/>
            <a:r>
              <a:rPr lang="en-US" altLang="en-US" sz="3600" b="1" dirty="0" err="1">
                <a:latin typeface="NikoshBAN" pitchFamily="2" charset="0"/>
              </a:rPr>
              <a:t>ইলিশ</a:t>
            </a:r>
            <a:r>
              <a:rPr lang="en-US" altLang="en-US" sz="3600" b="1" dirty="0">
                <a:latin typeface="NikoshBAN" pitchFamily="2" charset="0"/>
              </a:rPr>
              <a:t> </a:t>
            </a:r>
            <a:r>
              <a:rPr lang="en-US" altLang="en-US" sz="3600" b="1" dirty="0" err="1">
                <a:latin typeface="NikoshBAN" pitchFamily="2" charset="0"/>
              </a:rPr>
              <a:t>কিনলে</a:t>
            </a:r>
            <a:r>
              <a:rPr lang="en-US" altLang="en-US" sz="3600" b="1" dirty="0">
                <a:latin typeface="NikoshBAN" pitchFamily="2" charset="0"/>
              </a:rPr>
              <a:t>?-</a:t>
            </a:r>
            <a:r>
              <a:rPr lang="en-US" altLang="en-US" sz="3600" b="1" dirty="0" err="1">
                <a:latin typeface="NikoshBAN" pitchFamily="2" charset="0"/>
              </a:rPr>
              <a:t>আঃ</a:t>
            </a:r>
            <a:r>
              <a:rPr lang="en-US" altLang="en-US" sz="3600" b="1" dirty="0">
                <a:latin typeface="NikoshBAN" pitchFamily="2" charset="0"/>
              </a:rPr>
              <a:t>, </a:t>
            </a:r>
            <a:r>
              <a:rPr lang="en-US" altLang="en-US" sz="3600" b="1" dirty="0" err="1">
                <a:latin typeface="NikoshBAN" pitchFamily="2" charset="0"/>
              </a:rPr>
              <a:t>বেশ</a:t>
            </a:r>
            <a:r>
              <a:rPr lang="en-US" altLang="en-US" sz="3600" b="1" dirty="0">
                <a:latin typeface="NikoshBAN" pitchFamily="2" charset="0"/>
              </a:rPr>
              <a:t>, </a:t>
            </a:r>
            <a:r>
              <a:rPr lang="en-US" altLang="en-US" sz="3600" b="1" dirty="0" err="1">
                <a:latin typeface="NikoshBAN" pitchFamily="2" charset="0"/>
              </a:rPr>
              <a:t>বেশ</a:t>
            </a:r>
            <a:r>
              <a:rPr lang="en-US" altLang="en-US" sz="3600" b="1" dirty="0">
                <a:latin typeface="NikoshBAN" pitchFamily="2" charset="0"/>
              </a:rPr>
              <a:t>,</a:t>
            </a:r>
          </a:p>
          <a:p>
            <a:pPr algn="ctr"/>
            <a:r>
              <a:rPr lang="en-US" altLang="en-US" sz="3600" b="1" dirty="0" err="1">
                <a:latin typeface="NikoshBAN" pitchFamily="2" charset="0"/>
              </a:rPr>
              <a:t>তুমি</a:t>
            </a:r>
            <a:r>
              <a:rPr lang="en-US" altLang="en-US" sz="3600" b="1" dirty="0">
                <a:latin typeface="NikoshBAN" pitchFamily="2" charset="0"/>
              </a:rPr>
              <a:t> </a:t>
            </a:r>
            <a:r>
              <a:rPr lang="en-US" altLang="en-US" sz="3600" b="1" dirty="0" err="1">
                <a:latin typeface="NikoshBAN" pitchFamily="2" charset="0"/>
              </a:rPr>
              <a:t>খুব</a:t>
            </a:r>
            <a:r>
              <a:rPr lang="en-US" altLang="en-US" sz="3600" b="1" dirty="0">
                <a:latin typeface="NikoshBAN" pitchFamily="2" charset="0"/>
              </a:rPr>
              <a:t> </a:t>
            </a:r>
            <a:r>
              <a:rPr lang="en-US" altLang="en-US" sz="3600" b="1" dirty="0" err="1">
                <a:latin typeface="NikoshBAN" pitchFamily="2" charset="0"/>
              </a:rPr>
              <a:t>ভালো</a:t>
            </a:r>
            <a:r>
              <a:rPr lang="en-US" altLang="en-US" sz="3600" b="1" dirty="0">
                <a:latin typeface="NikoshBAN" pitchFamily="2" charset="0"/>
              </a:rPr>
              <a:t>, </a:t>
            </a:r>
            <a:r>
              <a:rPr lang="en-US" altLang="en-US" sz="3600" b="1" dirty="0" err="1" smtClean="0">
                <a:latin typeface="NikoshBAN" pitchFamily="2" charset="0"/>
              </a:rPr>
              <a:t>মাঝি</a:t>
            </a:r>
            <a:endParaRPr lang="en-US" altLang="en-US" sz="3600" b="1" dirty="0" smtClean="0">
              <a:latin typeface="NikoshBAN" pitchFamily="2" charset="0"/>
            </a:endParaRPr>
          </a:p>
          <a:p>
            <a:pPr algn="ctr"/>
            <a:r>
              <a:rPr lang="en-US" altLang="en-US" sz="3600" b="1" dirty="0" err="1" smtClean="0">
                <a:latin typeface="NikoshBAN" pitchFamily="2" charset="0"/>
              </a:rPr>
              <a:t>উনুন</a:t>
            </a:r>
            <a:r>
              <a:rPr lang="en-US" altLang="en-US" sz="3600" b="1" dirty="0" smtClean="0">
                <a:latin typeface="NikoshBAN" pitchFamily="2" charset="0"/>
              </a:rPr>
              <a:t> </a:t>
            </a:r>
            <a:r>
              <a:rPr lang="en-US" altLang="en-US" sz="3600" b="1" dirty="0" err="1">
                <a:latin typeface="NikoshBAN" pitchFamily="2" charset="0"/>
              </a:rPr>
              <a:t>ধরাও</a:t>
            </a:r>
            <a:r>
              <a:rPr lang="en-US" altLang="en-US" sz="3600" b="1" dirty="0">
                <a:latin typeface="NikoshBAN" pitchFamily="2" charset="0"/>
              </a:rPr>
              <a:t>, </a:t>
            </a:r>
            <a:r>
              <a:rPr lang="en-US" altLang="en-US" sz="3600" b="1" dirty="0" err="1">
                <a:latin typeface="NikoshBAN" pitchFamily="2" charset="0"/>
              </a:rPr>
              <a:t>ছোকানু</a:t>
            </a:r>
            <a:r>
              <a:rPr lang="en-US" altLang="en-US" sz="3600" b="1" dirty="0">
                <a:latin typeface="NikoshBAN" pitchFamily="2" charset="0"/>
              </a:rPr>
              <a:t> </a:t>
            </a:r>
            <a:r>
              <a:rPr lang="en-US" altLang="en-US" sz="3600" b="1" dirty="0" err="1">
                <a:latin typeface="NikoshBAN" pitchFamily="2" charset="0"/>
              </a:rPr>
              <a:t>দেখাক</a:t>
            </a:r>
            <a:endParaRPr lang="en-US" altLang="en-US" sz="3600" b="1" dirty="0">
              <a:latin typeface="NikoshBAN" pitchFamily="2" charset="0"/>
            </a:endParaRPr>
          </a:p>
          <a:p>
            <a:pPr algn="ctr"/>
            <a:r>
              <a:rPr lang="en-US" altLang="en-US" sz="3600" b="1" dirty="0" err="1">
                <a:latin typeface="NikoshBAN" pitchFamily="2" charset="0"/>
              </a:rPr>
              <a:t>রান্নার</a:t>
            </a:r>
            <a:r>
              <a:rPr lang="en-US" altLang="en-US" sz="3600" b="1" dirty="0">
                <a:latin typeface="NikoshBAN" pitchFamily="2" charset="0"/>
              </a:rPr>
              <a:t> </a:t>
            </a:r>
            <a:r>
              <a:rPr lang="en-US" altLang="en-US" sz="3600" b="1" dirty="0" err="1">
                <a:latin typeface="NikoshBAN" pitchFamily="2" charset="0"/>
              </a:rPr>
              <a:t>কারসাজি</a:t>
            </a:r>
            <a:r>
              <a:rPr lang="en-US" altLang="en-US" sz="3600" b="1" dirty="0">
                <a:latin typeface="NikoshBAN" pitchFamily="2" charset="0"/>
              </a:rPr>
              <a:t>।</a:t>
            </a:r>
          </a:p>
          <a:p>
            <a:pPr algn="ctr"/>
            <a:r>
              <a:rPr lang="en-US" altLang="en-US" sz="3600" b="1" dirty="0" err="1">
                <a:latin typeface="NikoshBAN" pitchFamily="2" charset="0"/>
              </a:rPr>
              <a:t>পইঠায়</a:t>
            </a:r>
            <a:r>
              <a:rPr lang="en-US" altLang="en-US" sz="3600" b="1" dirty="0">
                <a:latin typeface="NikoshBAN" pitchFamily="2" charset="0"/>
              </a:rPr>
              <a:t> </a:t>
            </a:r>
            <a:r>
              <a:rPr lang="en-US" altLang="en-US" sz="3600" b="1" dirty="0" err="1">
                <a:latin typeface="NikoshBAN" pitchFamily="2" charset="0"/>
              </a:rPr>
              <a:t>বসে</a:t>
            </a:r>
            <a:r>
              <a:rPr lang="en-US" altLang="en-US" sz="3600" b="1" dirty="0">
                <a:latin typeface="NikoshBAN" pitchFamily="2" charset="0"/>
              </a:rPr>
              <a:t> </a:t>
            </a:r>
            <a:r>
              <a:rPr lang="en-US" altLang="en-US" sz="3600" b="1" dirty="0" err="1">
                <a:latin typeface="NikoshBAN" pitchFamily="2" charset="0"/>
              </a:rPr>
              <a:t>ধোঁয়া-ওঠা</a:t>
            </a:r>
            <a:r>
              <a:rPr lang="en-US" altLang="en-US" sz="3600" b="1" dirty="0">
                <a:latin typeface="NikoshBAN" pitchFamily="2" charset="0"/>
              </a:rPr>
              <a:t> </a:t>
            </a:r>
            <a:r>
              <a:rPr lang="en-US" altLang="en-US" sz="3600" b="1" dirty="0" err="1">
                <a:latin typeface="NikoshBAN" pitchFamily="2" charset="0"/>
              </a:rPr>
              <a:t>ভাত</a:t>
            </a:r>
            <a:endParaRPr lang="en-US" altLang="en-US" sz="3600" b="1" dirty="0">
              <a:latin typeface="NikoshBAN" pitchFamily="2" charset="0"/>
            </a:endParaRPr>
          </a:p>
          <a:p>
            <a:pPr algn="ctr"/>
            <a:r>
              <a:rPr lang="en-US" altLang="en-US" sz="3600" b="1" dirty="0" err="1">
                <a:latin typeface="NikoshBAN" pitchFamily="2" charset="0"/>
              </a:rPr>
              <a:t>টাটকা</a:t>
            </a:r>
            <a:r>
              <a:rPr lang="en-US" altLang="en-US" sz="3600" b="1" dirty="0">
                <a:latin typeface="NikoshBAN" pitchFamily="2" charset="0"/>
              </a:rPr>
              <a:t> </a:t>
            </a:r>
            <a:r>
              <a:rPr lang="en-US" altLang="en-US" sz="3600" b="1" dirty="0" err="1">
                <a:latin typeface="NikoshBAN" pitchFamily="2" charset="0"/>
              </a:rPr>
              <a:t>ইলিশ</a:t>
            </a:r>
            <a:r>
              <a:rPr lang="en-US" altLang="en-US" sz="3600" b="1" dirty="0">
                <a:latin typeface="NikoshBAN" pitchFamily="2" charset="0"/>
              </a:rPr>
              <a:t> </a:t>
            </a:r>
            <a:r>
              <a:rPr lang="en-US" altLang="en-US" sz="3600" b="1" dirty="0" err="1">
                <a:latin typeface="NikoshBAN" pitchFamily="2" charset="0"/>
              </a:rPr>
              <a:t>ভাজা</a:t>
            </a:r>
            <a:r>
              <a:rPr lang="en-US" altLang="en-US" sz="3600" b="1" dirty="0">
                <a:latin typeface="NikoshBAN" pitchFamily="2" charset="0"/>
              </a:rPr>
              <a:t>-</a:t>
            </a:r>
          </a:p>
          <a:p>
            <a:pPr algn="ctr"/>
            <a:r>
              <a:rPr lang="en-US" altLang="en-US" sz="3600" b="1" dirty="0" err="1">
                <a:latin typeface="NikoshBAN" pitchFamily="2" charset="0"/>
              </a:rPr>
              <a:t>ছোকানু</a:t>
            </a:r>
            <a:r>
              <a:rPr lang="en-US" altLang="en-US" sz="3600" b="1" dirty="0">
                <a:latin typeface="NikoshBAN" pitchFamily="2" charset="0"/>
              </a:rPr>
              <a:t> </a:t>
            </a:r>
            <a:r>
              <a:rPr lang="en-US" altLang="en-US" sz="3600" b="1" dirty="0" err="1">
                <a:latin typeface="NikoshBAN" pitchFamily="2" charset="0"/>
              </a:rPr>
              <a:t>রে</a:t>
            </a:r>
            <a:r>
              <a:rPr lang="en-US" altLang="en-US" sz="3600" b="1" dirty="0">
                <a:latin typeface="NikoshBAN" pitchFamily="2" charset="0"/>
              </a:rPr>
              <a:t>, </a:t>
            </a:r>
            <a:r>
              <a:rPr lang="en-US" altLang="en-US" sz="3600" b="1" dirty="0" err="1">
                <a:latin typeface="NikoshBAN" pitchFamily="2" charset="0"/>
              </a:rPr>
              <a:t>তুই</a:t>
            </a:r>
            <a:r>
              <a:rPr lang="en-US" altLang="en-US" sz="3600" b="1" dirty="0">
                <a:latin typeface="NikoshBAN" pitchFamily="2" charset="0"/>
              </a:rPr>
              <a:t> </a:t>
            </a:r>
            <a:r>
              <a:rPr lang="en-US" altLang="en-US" sz="3600" b="1" dirty="0" err="1">
                <a:latin typeface="NikoshBAN" pitchFamily="2" charset="0"/>
              </a:rPr>
              <a:t>আকাশের</a:t>
            </a:r>
            <a:r>
              <a:rPr lang="en-US" altLang="en-US" sz="3600" b="1" dirty="0">
                <a:latin typeface="NikoshBAN" pitchFamily="2" charset="0"/>
              </a:rPr>
              <a:t> </a:t>
            </a:r>
            <a:r>
              <a:rPr lang="en-US" altLang="en-US" sz="3600" b="1" dirty="0" err="1">
                <a:latin typeface="NikoshBAN" pitchFamily="2" charset="0"/>
              </a:rPr>
              <a:t>রানি</a:t>
            </a:r>
            <a:r>
              <a:rPr lang="en-US" altLang="en-US" sz="3600" b="1" dirty="0">
                <a:latin typeface="NikoshBAN" pitchFamily="2" charset="0"/>
              </a:rPr>
              <a:t>,</a:t>
            </a:r>
          </a:p>
          <a:p>
            <a:pPr algn="ctr"/>
            <a:r>
              <a:rPr lang="en-US" altLang="en-US" sz="3600" b="1" dirty="0" err="1">
                <a:latin typeface="NikoshBAN" pitchFamily="2" charset="0"/>
              </a:rPr>
              <a:t>আমি</a:t>
            </a:r>
            <a:r>
              <a:rPr lang="en-US" altLang="en-US" sz="3600" b="1" dirty="0">
                <a:latin typeface="NikoshBAN" pitchFamily="2" charset="0"/>
              </a:rPr>
              <a:t> </a:t>
            </a:r>
            <a:r>
              <a:rPr lang="en-US" altLang="en-US" sz="3600" b="1" dirty="0" err="1">
                <a:latin typeface="NikoshBAN" pitchFamily="2" charset="0"/>
              </a:rPr>
              <a:t>পদ্মার</a:t>
            </a:r>
            <a:r>
              <a:rPr lang="en-US" altLang="en-US" sz="3600" b="1" dirty="0">
                <a:latin typeface="NikoshBAN" pitchFamily="2" charset="0"/>
              </a:rPr>
              <a:t> </a:t>
            </a:r>
            <a:r>
              <a:rPr lang="en-US" altLang="en-US" sz="3600" b="1" dirty="0" err="1">
                <a:latin typeface="NikoshBAN" pitchFamily="2" charset="0"/>
              </a:rPr>
              <a:t>রাজা</a:t>
            </a:r>
            <a:r>
              <a:rPr lang="en-US" altLang="en-US" sz="3600" b="1" dirty="0">
                <a:latin typeface="NikoshBAN" pitchFamily="2" charset="0"/>
              </a:rPr>
              <a:t>।</a:t>
            </a:r>
          </a:p>
          <a:p>
            <a:pPr algn="ctr"/>
            <a:endParaRPr lang="en-US" altLang="en-US" b="1" dirty="0">
              <a:latin typeface="NikoshBAN" pitchFamily="2" charset="0"/>
            </a:endParaRPr>
          </a:p>
        </p:txBody>
      </p:sp>
    </p:spTree>
    <p:extLst>
      <p:ext uri="{BB962C8B-B14F-4D97-AF65-F5344CB8AC3E}">
        <p14:creationId xmlns:p14="http://schemas.microsoft.com/office/powerpoint/2010/main" val="2835296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337" y="961399"/>
            <a:ext cx="11926663" cy="5632311"/>
          </a:xfrm>
          <a:prstGeom prst="rect">
            <a:avLst/>
          </a:prstGeom>
        </p:spPr>
        <p:txBody>
          <a:bodyPr wrap="square">
            <a:spAutoFit/>
          </a:bodyPr>
          <a:lstStyle/>
          <a:p>
            <a:pPr algn="ctr"/>
            <a:r>
              <a:rPr lang="en-US" altLang="en-US" sz="3600" b="1" dirty="0" err="1">
                <a:latin typeface="NikoshBAN" pitchFamily="2" charset="0"/>
              </a:rPr>
              <a:t>খাওয়া</a:t>
            </a:r>
            <a:r>
              <a:rPr lang="en-US" altLang="en-US" sz="3600" b="1" dirty="0">
                <a:latin typeface="NikoshBAN" pitchFamily="2" charset="0"/>
              </a:rPr>
              <a:t> </a:t>
            </a:r>
            <a:r>
              <a:rPr lang="en-US" altLang="en-US" sz="3600" b="1" dirty="0" err="1">
                <a:latin typeface="NikoshBAN" pitchFamily="2" charset="0"/>
              </a:rPr>
              <a:t>হলো</a:t>
            </a:r>
            <a:r>
              <a:rPr lang="en-US" altLang="en-US" sz="3600" b="1" dirty="0">
                <a:latin typeface="NikoshBAN" pitchFamily="2" charset="0"/>
              </a:rPr>
              <a:t> </a:t>
            </a:r>
            <a:r>
              <a:rPr lang="en-US" altLang="en-US" sz="3600" b="1" dirty="0" err="1">
                <a:latin typeface="NikoshBAN" pitchFamily="2" charset="0"/>
              </a:rPr>
              <a:t>শেষ</a:t>
            </a:r>
            <a:r>
              <a:rPr lang="en-US" altLang="en-US" sz="3600" b="1" dirty="0">
                <a:latin typeface="NikoshBAN" pitchFamily="2" charset="0"/>
              </a:rPr>
              <a:t>, </a:t>
            </a:r>
            <a:r>
              <a:rPr lang="en-US" altLang="en-US" sz="3600" b="1" dirty="0" err="1">
                <a:latin typeface="NikoshBAN" pitchFamily="2" charset="0"/>
              </a:rPr>
              <a:t>আবার</a:t>
            </a:r>
            <a:r>
              <a:rPr lang="en-US" altLang="en-US" sz="3600" b="1" dirty="0">
                <a:latin typeface="NikoshBAN" pitchFamily="2" charset="0"/>
              </a:rPr>
              <a:t> </a:t>
            </a:r>
            <a:r>
              <a:rPr lang="en-US" altLang="en-US" sz="3600" b="1" dirty="0" err="1" smtClean="0">
                <a:latin typeface="NikoshBAN" pitchFamily="2" charset="0"/>
              </a:rPr>
              <a:t>চলছি</a:t>
            </a:r>
            <a:r>
              <a:rPr lang="en-US" altLang="en-US" sz="3600" b="1" dirty="0" smtClean="0">
                <a:latin typeface="NikoshBAN" pitchFamily="2" charset="0"/>
              </a:rPr>
              <a:t> </a:t>
            </a:r>
            <a:r>
              <a:rPr lang="en-US" altLang="en-US" sz="3600" b="1" dirty="0" err="1" smtClean="0">
                <a:latin typeface="NikoshBAN" pitchFamily="2" charset="0"/>
              </a:rPr>
              <a:t>দুলছে</a:t>
            </a:r>
            <a:r>
              <a:rPr lang="en-US" altLang="en-US" sz="3600" b="1" dirty="0" smtClean="0">
                <a:latin typeface="NikoshBAN" pitchFamily="2" charset="0"/>
              </a:rPr>
              <a:t> </a:t>
            </a:r>
            <a:r>
              <a:rPr lang="en-US" altLang="en-US" sz="3600" b="1" dirty="0" err="1">
                <a:latin typeface="NikoshBAN" pitchFamily="2" charset="0"/>
              </a:rPr>
              <a:t>ছোট্ট</a:t>
            </a:r>
            <a:r>
              <a:rPr lang="en-US" altLang="en-US" sz="3600" b="1" dirty="0">
                <a:latin typeface="NikoshBAN" pitchFamily="2" charset="0"/>
              </a:rPr>
              <a:t> </a:t>
            </a:r>
            <a:r>
              <a:rPr lang="en-US" altLang="en-US" sz="3600" b="1" dirty="0" err="1">
                <a:latin typeface="NikoshBAN" pitchFamily="2" charset="0"/>
              </a:rPr>
              <a:t>নাও</a:t>
            </a:r>
            <a:r>
              <a:rPr lang="en-US" altLang="en-US" sz="3600" b="1" dirty="0">
                <a:latin typeface="NikoshBAN" pitchFamily="2" charset="0"/>
              </a:rPr>
              <a:t>,</a:t>
            </a:r>
          </a:p>
          <a:p>
            <a:pPr algn="ctr"/>
            <a:r>
              <a:rPr lang="en-US" altLang="en-US" sz="3600" b="1" dirty="0" err="1">
                <a:latin typeface="NikoshBAN" pitchFamily="2" charset="0"/>
              </a:rPr>
              <a:t>হালকা</a:t>
            </a:r>
            <a:r>
              <a:rPr lang="en-US" altLang="en-US" sz="3600" b="1" dirty="0">
                <a:latin typeface="NikoshBAN" pitchFamily="2" charset="0"/>
              </a:rPr>
              <a:t> </a:t>
            </a:r>
            <a:r>
              <a:rPr lang="en-US" altLang="en-US" sz="3600" b="1" dirty="0" err="1">
                <a:latin typeface="NikoshBAN" pitchFamily="2" charset="0"/>
              </a:rPr>
              <a:t>নরম</a:t>
            </a:r>
            <a:r>
              <a:rPr lang="en-US" altLang="en-US" sz="3600" b="1" dirty="0">
                <a:latin typeface="NikoshBAN" pitchFamily="2" charset="0"/>
              </a:rPr>
              <a:t> </a:t>
            </a:r>
            <a:r>
              <a:rPr lang="en-US" altLang="en-US" sz="3600" b="1" dirty="0" err="1">
                <a:latin typeface="NikoshBAN" pitchFamily="2" charset="0"/>
              </a:rPr>
              <a:t>হাওয়ায়</a:t>
            </a:r>
            <a:r>
              <a:rPr lang="en-US" altLang="en-US" sz="3600" b="1" dirty="0">
                <a:latin typeface="NikoshBAN" pitchFamily="2" charset="0"/>
              </a:rPr>
              <a:t> </a:t>
            </a:r>
            <a:r>
              <a:rPr lang="en-US" altLang="en-US" sz="3600" b="1" dirty="0" err="1" smtClean="0">
                <a:latin typeface="NikoshBAN" pitchFamily="2" charset="0"/>
              </a:rPr>
              <a:t>তোমার</a:t>
            </a:r>
            <a:r>
              <a:rPr lang="en-US" altLang="en-US" sz="3600" b="1" dirty="0" smtClean="0">
                <a:latin typeface="NikoshBAN" pitchFamily="2" charset="0"/>
              </a:rPr>
              <a:t> </a:t>
            </a:r>
            <a:r>
              <a:rPr lang="en-US" altLang="en-US" sz="3600" b="1" dirty="0" err="1" smtClean="0">
                <a:latin typeface="NikoshBAN" pitchFamily="2" charset="0"/>
              </a:rPr>
              <a:t>লাল</a:t>
            </a:r>
            <a:r>
              <a:rPr lang="en-US" altLang="en-US" sz="3600" b="1" dirty="0" smtClean="0">
                <a:latin typeface="NikoshBAN" pitchFamily="2" charset="0"/>
              </a:rPr>
              <a:t> </a:t>
            </a:r>
            <a:r>
              <a:rPr lang="en-US" altLang="en-US" sz="3600" b="1" dirty="0" err="1">
                <a:latin typeface="NikoshBAN" pitchFamily="2" charset="0"/>
              </a:rPr>
              <a:t>পাল</a:t>
            </a:r>
            <a:r>
              <a:rPr lang="en-US" altLang="en-US" sz="3600" b="1" dirty="0">
                <a:latin typeface="NikoshBAN" pitchFamily="2" charset="0"/>
              </a:rPr>
              <a:t> </a:t>
            </a:r>
            <a:r>
              <a:rPr lang="en-US" altLang="en-US" sz="3600" b="1" dirty="0" err="1">
                <a:latin typeface="NikoshBAN" pitchFamily="2" charset="0"/>
              </a:rPr>
              <a:t>তুলে</a:t>
            </a:r>
            <a:r>
              <a:rPr lang="en-US" altLang="en-US" sz="3600" b="1" dirty="0">
                <a:latin typeface="NikoshBAN" pitchFamily="2" charset="0"/>
              </a:rPr>
              <a:t> </a:t>
            </a:r>
            <a:r>
              <a:rPr lang="en-US" altLang="en-US" sz="3600" b="1" dirty="0" err="1">
                <a:latin typeface="NikoshBAN" pitchFamily="2" charset="0"/>
              </a:rPr>
              <a:t>দাও</a:t>
            </a:r>
            <a:r>
              <a:rPr lang="en-US" altLang="en-US" sz="3600" b="1" dirty="0" smtClean="0">
                <a:latin typeface="NikoshBAN" pitchFamily="2" charset="0"/>
              </a:rPr>
              <a:t>।</a:t>
            </a:r>
          </a:p>
          <a:p>
            <a:pPr algn="ctr"/>
            <a:r>
              <a:rPr lang="en-US" altLang="en-US" sz="3600" b="1" dirty="0" err="1" smtClean="0">
                <a:latin typeface="NikoshBAN" pitchFamily="2" charset="0"/>
              </a:rPr>
              <a:t>ছোকানুর</a:t>
            </a:r>
            <a:r>
              <a:rPr lang="en-US" altLang="en-US" sz="3600" b="1" dirty="0" smtClean="0">
                <a:latin typeface="NikoshBAN" pitchFamily="2" charset="0"/>
              </a:rPr>
              <a:t> </a:t>
            </a:r>
            <a:r>
              <a:rPr lang="en-US" altLang="en-US" sz="3600" b="1" dirty="0" err="1">
                <a:latin typeface="NikoshBAN" pitchFamily="2" charset="0"/>
              </a:rPr>
              <a:t>চোখ</a:t>
            </a:r>
            <a:r>
              <a:rPr lang="en-US" altLang="en-US" sz="3600" b="1" dirty="0">
                <a:latin typeface="NikoshBAN" pitchFamily="2" charset="0"/>
              </a:rPr>
              <a:t> </a:t>
            </a:r>
            <a:r>
              <a:rPr lang="en-US" altLang="en-US" sz="3600" b="1" dirty="0" err="1">
                <a:latin typeface="NikoshBAN" pitchFamily="2" charset="0"/>
              </a:rPr>
              <a:t>ঘুমে</a:t>
            </a:r>
            <a:r>
              <a:rPr lang="en-US" altLang="en-US" sz="3600" b="1" dirty="0">
                <a:latin typeface="NikoshBAN" pitchFamily="2" charset="0"/>
              </a:rPr>
              <a:t> </a:t>
            </a:r>
            <a:r>
              <a:rPr lang="en-US" altLang="en-US" sz="3600" b="1" dirty="0" err="1">
                <a:latin typeface="NikoshBAN" pitchFamily="2" charset="0"/>
              </a:rPr>
              <a:t>ঢুলে</a:t>
            </a:r>
            <a:r>
              <a:rPr lang="en-US" altLang="en-US" sz="3600" b="1" dirty="0">
                <a:latin typeface="NikoshBAN" pitchFamily="2" charset="0"/>
              </a:rPr>
              <a:t> </a:t>
            </a:r>
            <a:r>
              <a:rPr lang="en-US" altLang="en-US" sz="3600" b="1" dirty="0" err="1">
                <a:latin typeface="NikoshBAN" pitchFamily="2" charset="0"/>
              </a:rPr>
              <a:t>আসে</a:t>
            </a:r>
            <a:endParaRPr lang="en-US" altLang="en-US" sz="3600" b="1" dirty="0">
              <a:latin typeface="NikoshBAN" pitchFamily="2" charset="0"/>
            </a:endParaRPr>
          </a:p>
          <a:p>
            <a:pPr algn="ctr"/>
            <a:r>
              <a:rPr lang="en-US" altLang="en-US" sz="3600" b="1" dirty="0" err="1">
                <a:latin typeface="NikoshBAN" pitchFamily="2" charset="0"/>
              </a:rPr>
              <a:t>আমি</a:t>
            </a:r>
            <a:r>
              <a:rPr lang="en-US" altLang="en-US" sz="3600" b="1" dirty="0">
                <a:latin typeface="NikoshBAN" pitchFamily="2" charset="0"/>
              </a:rPr>
              <a:t> </a:t>
            </a:r>
            <a:r>
              <a:rPr lang="en-US" altLang="en-US" sz="3600" b="1" dirty="0" err="1">
                <a:latin typeface="NikoshBAN" pitchFamily="2" charset="0"/>
              </a:rPr>
              <a:t>ঠিক</a:t>
            </a:r>
            <a:r>
              <a:rPr lang="en-US" altLang="en-US" sz="3600" b="1" dirty="0">
                <a:latin typeface="NikoshBAN" pitchFamily="2" charset="0"/>
              </a:rPr>
              <a:t> </a:t>
            </a:r>
            <a:r>
              <a:rPr lang="en-US" altLang="en-US" sz="3600" b="1" dirty="0" err="1">
                <a:latin typeface="NikoshBAN" pitchFamily="2" charset="0"/>
              </a:rPr>
              <a:t>গেজে</a:t>
            </a:r>
            <a:r>
              <a:rPr lang="en-US" altLang="en-US" sz="3600" b="1" dirty="0">
                <a:latin typeface="NikoshBAN" pitchFamily="2" charset="0"/>
              </a:rPr>
              <a:t> </a:t>
            </a:r>
            <a:r>
              <a:rPr lang="en-US" altLang="en-US" sz="3600" b="1" dirty="0" err="1">
                <a:latin typeface="NikoshBAN" pitchFamily="2" charset="0"/>
              </a:rPr>
              <a:t>আছি</a:t>
            </a:r>
            <a:r>
              <a:rPr lang="en-US" altLang="en-US" sz="3600" b="1" dirty="0">
                <a:latin typeface="NikoshBAN" pitchFamily="2" charset="0"/>
              </a:rPr>
              <a:t>,</a:t>
            </a:r>
          </a:p>
          <a:p>
            <a:pPr algn="ctr"/>
            <a:r>
              <a:rPr lang="en-US" altLang="en-US" sz="3600" b="1" dirty="0" err="1">
                <a:latin typeface="NikoshBAN" pitchFamily="2" charset="0"/>
              </a:rPr>
              <a:t>গান</a:t>
            </a:r>
            <a:r>
              <a:rPr lang="en-US" altLang="en-US" sz="3600" b="1" dirty="0">
                <a:latin typeface="NikoshBAN" pitchFamily="2" charset="0"/>
              </a:rPr>
              <a:t> </a:t>
            </a:r>
            <a:r>
              <a:rPr lang="en-US" altLang="en-US" sz="3600" b="1" dirty="0" err="1">
                <a:latin typeface="NikoshBAN" pitchFamily="2" charset="0"/>
              </a:rPr>
              <a:t>পাওয়া</a:t>
            </a:r>
            <a:r>
              <a:rPr lang="en-US" altLang="en-US" sz="3600" b="1" dirty="0">
                <a:latin typeface="NikoshBAN" pitchFamily="2" charset="0"/>
              </a:rPr>
              <a:t> </a:t>
            </a:r>
            <a:r>
              <a:rPr lang="en-US" altLang="en-US" sz="3600" b="1" dirty="0" err="1">
                <a:latin typeface="NikoshBAN" pitchFamily="2" charset="0"/>
              </a:rPr>
              <a:t>হলে</a:t>
            </a:r>
            <a:r>
              <a:rPr lang="en-US" altLang="en-US" sz="3600" b="1" dirty="0">
                <a:latin typeface="NikoshBAN" pitchFamily="2" charset="0"/>
              </a:rPr>
              <a:t> </a:t>
            </a:r>
            <a:r>
              <a:rPr lang="en-US" altLang="en-US" sz="3600" b="1" dirty="0" err="1">
                <a:latin typeface="NikoshBAN" pitchFamily="2" charset="0"/>
              </a:rPr>
              <a:t>আমায়</a:t>
            </a:r>
            <a:r>
              <a:rPr lang="en-US" altLang="en-US" sz="3600" b="1" dirty="0">
                <a:latin typeface="NikoshBAN" pitchFamily="2" charset="0"/>
              </a:rPr>
              <a:t> </a:t>
            </a:r>
            <a:r>
              <a:rPr lang="en-US" altLang="en-US" sz="3600" b="1" dirty="0" err="1" smtClean="0">
                <a:latin typeface="NikoshBAN" pitchFamily="2" charset="0"/>
              </a:rPr>
              <a:t>অনেক</a:t>
            </a:r>
            <a:r>
              <a:rPr lang="en-US" altLang="en-US" sz="3600" b="1" dirty="0" smtClean="0">
                <a:latin typeface="NikoshBAN" pitchFamily="2" charset="0"/>
              </a:rPr>
              <a:t> </a:t>
            </a:r>
            <a:r>
              <a:rPr lang="en-US" altLang="en-US" sz="3600" b="1" dirty="0" err="1" smtClean="0">
                <a:latin typeface="NikoshBAN" pitchFamily="2" charset="0"/>
              </a:rPr>
              <a:t>গল্প</a:t>
            </a:r>
            <a:r>
              <a:rPr lang="en-US" altLang="en-US" sz="3600" b="1" dirty="0" smtClean="0">
                <a:latin typeface="NikoshBAN" pitchFamily="2" charset="0"/>
              </a:rPr>
              <a:t> </a:t>
            </a:r>
            <a:r>
              <a:rPr lang="en-US" altLang="en-US" sz="3600" b="1" dirty="0" err="1">
                <a:latin typeface="NikoshBAN" pitchFamily="2" charset="0"/>
              </a:rPr>
              <a:t>বলবে</a:t>
            </a:r>
            <a:r>
              <a:rPr lang="en-US" altLang="en-US" sz="3600" b="1" dirty="0">
                <a:latin typeface="NikoshBAN" pitchFamily="2" charset="0"/>
              </a:rPr>
              <a:t>, </a:t>
            </a:r>
            <a:r>
              <a:rPr lang="en-US" altLang="en-US" sz="3600" b="1" dirty="0" err="1">
                <a:latin typeface="NikoshBAN" pitchFamily="2" charset="0"/>
              </a:rPr>
              <a:t>মাঝি</a:t>
            </a:r>
            <a:r>
              <a:rPr lang="en-US" altLang="en-US" sz="3600" b="1" dirty="0">
                <a:latin typeface="NikoshBAN" pitchFamily="2" charset="0"/>
              </a:rPr>
              <a:t>?</a:t>
            </a:r>
          </a:p>
          <a:p>
            <a:pPr algn="ctr"/>
            <a:r>
              <a:rPr lang="en-US" altLang="en-US" sz="3600" b="1" dirty="0" err="1">
                <a:latin typeface="NikoshBAN" pitchFamily="2" charset="0"/>
              </a:rPr>
              <a:t>শুনতে</a:t>
            </a:r>
            <a:r>
              <a:rPr lang="en-US" altLang="en-US" sz="3600" b="1" dirty="0">
                <a:latin typeface="NikoshBAN" pitchFamily="2" charset="0"/>
              </a:rPr>
              <a:t> </a:t>
            </a:r>
            <a:r>
              <a:rPr lang="en-US" altLang="en-US" sz="3600" b="1" dirty="0" err="1">
                <a:latin typeface="NikoshBAN" pitchFamily="2" charset="0"/>
              </a:rPr>
              <a:t>শুনতে</a:t>
            </a:r>
            <a:r>
              <a:rPr lang="en-US" altLang="en-US" sz="3600" b="1" dirty="0">
                <a:latin typeface="NikoshBAN" pitchFamily="2" charset="0"/>
              </a:rPr>
              <a:t> </a:t>
            </a:r>
            <a:r>
              <a:rPr lang="en-US" altLang="en-US" sz="3600" b="1" dirty="0" err="1">
                <a:latin typeface="NikoshBAN" pitchFamily="2" charset="0"/>
              </a:rPr>
              <a:t>আমিও</a:t>
            </a:r>
            <a:r>
              <a:rPr lang="en-US" altLang="en-US" sz="3600" b="1" dirty="0">
                <a:latin typeface="NikoshBAN" pitchFamily="2" charset="0"/>
              </a:rPr>
              <a:t> </a:t>
            </a:r>
            <a:r>
              <a:rPr lang="en-US" altLang="en-US" sz="3600" b="1" dirty="0" err="1" smtClean="0">
                <a:latin typeface="NikoshBAN" pitchFamily="2" charset="0"/>
              </a:rPr>
              <a:t>ঘুমোই</a:t>
            </a:r>
            <a:r>
              <a:rPr lang="en-US" altLang="en-US" sz="3600" b="1" dirty="0" smtClean="0">
                <a:latin typeface="NikoshBAN" pitchFamily="2" charset="0"/>
              </a:rPr>
              <a:t> </a:t>
            </a:r>
            <a:r>
              <a:rPr lang="en-US" altLang="en-US" sz="3600" b="1" dirty="0" err="1" smtClean="0">
                <a:latin typeface="NikoshBAN" pitchFamily="2" charset="0"/>
              </a:rPr>
              <a:t>বিছানা</a:t>
            </a:r>
            <a:r>
              <a:rPr lang="en-US" altLang="en-US" sz="3600" b="1" dirty="0" smtClean="0">
                <a:latin typeface="NikoshBAN" pitchFamily="2" charset="0"/>
              </a:rPr>
              <a:t> </a:t>
            </a:r>
            <a:r>
              <a:rPr lang="en-US" altLang="en-US" sz="3600" b="1" dirty="0" err="1">
                <a:latin typeface="NikoshBAN" pitchFamily="2" charset="0"/>
              </a:rPr>
              <a:t>বালিশ</a:t>
            </a:r>
            <a:r>
              <a:rPr lang="en-US" altLang="en-US" sz="3600" b="1" dirty="0">
                <a:latin typeface="NikoshBAN" pitchFamily="2" charset="0"/>
              </a:rPr>
              <a:t> </a:t>
            </a:r>
            <a:r>
              <a:rPr lang="en-US" altLang="en-US" sz="3600" b="1" dirty="0" err="1" smtClean="0">
                <a:latin typeface="NikoshBAN" pitchFamily="2" charset="0"/>
              </a:rPr>
              <a:t>বিনা</a:t>
            </a:r>
            <a:r>
              <a:rPr lang="en-US" altLang="en-US" sz="3600" b="1" dirty="0" smtClean="0">
                <a:latin typeface="NikoshBAN" pitchFamily="2" charset="0"/>
              </a:rPr>
              <a:t>-</a:t>
            </a:r>
          </a:p>
          <a:p>
            <a:pPr algn="ctr"/>
            <a:r>
              <a:rPr lang="en-US" altLang="en-US" sz="3600" b="1" dirty="0" err="1" smtClean="0">
                <a:latin typeface="NikoshBAN" pitchFamily="2" charset="0"/>
              </a:rPr>
              <a:t>মাঝি</a:t>
            </a:r>
            <a:r>
              <a:rPr lang="en-US" altLang="en-US" sz="3600" b="1" dirty="0">
                <a:latin typeface="NikoshBAN" pitchFamily="2" charset="0"/>
              </a:rPr>
              <a:t>, </a:t>
            </a:r>
            <a:r>
              <a:rPr lang="en-US" altLang="en-US" sz="3600" b="1" dirty="0" err="1">
                <a:latin typeface="NikoshBAN" pitchFamily="2" charset="0"/>
              </a:rPr>
              <a:t>তুমি</a:t>
            </a:r>
            <a:r>
              <a:rPr lang="en-US" altLang="en-US" sz="3600" b="1" dirty="0">
                <a:latin typeface="NikoshBAN" pitchFamily="2" charset="0"/>
              </a:rPr>
              <a:t> </a:t>
            </a:r>
            <a:r>
              <a:rPr lang="en-US" altLang="en-US" sz="3600" b="1" dirty="0" err="1">
                <a:latin typeface="NikoshBAN" pitchFamily="2" charset="0"/>
              </a:rPr>
              <a:t>দেখো</a:t>
            </a:r>
            <a:r>
              <a:rPr lang="en-US" altLang="en-US" sz="3600" b="1" dirty="0">
                <a:latin typeface="NikoshBAN" pitchFamily="2" charset="0"/>
              </a:rPr>
              <a:t> </a:t>
            </a:r>
            <a:r>
              <a:rPr lang="en-US" altLang="en-US" sz="3600" b="1" dirty="0" err="1">
                <a:latin typeface="NikoshBAN" pitchFamily="2" charset="0"/>
              </a:rPr>
              <a:t>ছোকানুরে</a:t>
            </a:r>
            <a:r>
              <a:rPr lang="en-US" altLang="en-US" sz="3600" b="1" dirty="0">
                <a:latin typeface="NikoshBAN" pitchFamily="2" charset="0"/>
              </a:rPr>
              <a:t>, </a:t>
            </a:r>
            <a:r>
              <a:rPr lang="en-US" altLang="en-US" sz="3600" b="1" dirty="0" err="1" smtClean="0">
                <a:latin typeface="NikoshBAN" pitchFamily="2" charset="0"/>
              </a:rPr>
              <a:t>ভাই,ও</a:t>
            </a:r>
            <a:r>
              <a:rPr lang="en-US" altLang="en-US" sz="3600" b="1" dirty="0" smtClean="0">
                <a:latin typeface="NikoshBAN" pitchFamily="2" charset="0"/>
              </a:rPr>
              <a:t> </a:t>
            </a:r>
            <a:r>
              <a:rPr lang="en-US" altLang="en-US" sz="3600" b="1" dirty="0" err="1">
                <a:latin typeface="NikoshBAN" pitchFamily="2" charset="0"/>
              </a:rPr>
              <a:t>বড়োই</a:t>
            </a:r>
            <a:r>
              <a:rPr lang="en-US" altLang="en-US" sz="3600" b="1" dirty="0">
                <a:latin typeface="NikoshBAN" pitchFamily="2" charset="0"/>
              </a:rPr>
              <a:t> </a:t>
            </a:r>
            <a:r>
              <a:rPr lang="en-US" altLang="en-US" sz="3600" b="1" dirty="0" err="1">
                <a:latin typeface="NikoshBAN" pitchFamily="2" charset="0"/>
              </a:rPr>
              <a:t>ভীতু</a:t>
            </a:r>
            <a:r>
              <a:rPr lang="en-US" altLang="en-US" sz="3600" b="1" dirty="0">
                <a:latin typeface="NikoshBAN" pitchFamily="2" charset="0"/>
              </a:rPr>
              <a:t> </a:t>
            </a:r>
            <a:r>
              <a:rPr lang="en-US" altLang="en-US" sz="3600" b="1" dirty="0" err="1">
                <a:latin typeface="NikoshBAN" pitchFamily="2" charset="0"/>
              </a:rPr>
              <a:t>কিনা</a:t>
            </a:r>
            <a:r>
              <a:rPr lang="en-US" altLang="en-US" sz="3600" b="1" dirty="0">
                <a:latin typeface="NikoshBAN" pitchFamily="2" charset="0"/>
              </a:rPr>
              <a:t>।</a:t>
            </a:r>
          </a:p>
          <a:p>
            <a:pPr algn="ctr"/>
            <a:r>
              <a:rPr lang="en-US" altLang="en-US" sz="3600" b="1" dirty="0" err="1">
                <a:latin typeface="NikoshBAN" pitchFamily="2" charset="0"/>
              </a:rPr>
              <a:t>আমার</a:t>
            </a:r>
            <a:r>
              <a:rPr lang="en-US" altLang="en-US" sz="3600" b="1" dirty="0">
                <a:latin typeface="NikoshBAN" pitchFamily="2" charset="0"/>
              </a:rPr>
              <a:t> </a:t>
            </a:r>
            <a:r>
              <a:rPr lang="en-US" altLang="en-US" sz="3600" b="1" dirty="0" err="1">
                <a:latin typeface="NikoshBAN" pitchFamily="2" charset="0"/>
              </a:rPr>
              <a:t>জন্য</a:t>
            </a:r>
            <a:r>
              <a:rPr lang="en-US" altLang="en-US" sz="3600" b="1" dirty="0">
                <a:latin typeface="NikoshBAN" pitchFamily="2" charset="0"/>
              </a:rPr>
              <a:t> </a:t>
            </a:r>
            <a:r>
              <a:rPr lang="en-US" altLang="en-US" sz="3600" b="1" dirty="0" err="1">
                <a:latin typeface="NikoshBAN" pitchFamily="2" charset="0"/>
              </a:rPr>
              <a:t>কিচ্ছু</a:t>
            </a:r>
            <a:r>
              <a:rPr lang="en-US" altLang="en-US" sz="3600" b="1" dirty="0">
                <a:latin typeface="NikoshBAN" pitchFamily="2" charset="0"/>
              </a:rPr>
              <a:t> </a:t>
            </a:r>
            <a:r>
              <a:rPr lang="en-US" altLang="en-US" sz="3600" b="1" dirty="0" err="1">
                <a:latin typeface="NikoshBAN" pitchFamily="2" charset="0"/>
              </a:rPr>
              <a:t>ভেবো</a:t>
            </a:r>
            <a:r>
              <a:rPr lang="en-US" altLang="en-US" sz="3600" b="1" dirty="0">
                <a:latin typeface="NikoshBAN" pitchFamily="2" charset="0"/>
              </a:rPr>
              <a:t> </a:t>
            </a:r>
            <a:r>
              <a:rPr lang="en-US" altLang="en-US" sz="3600" b="1" dirty="0" err="1" smtClean="0">
                <a:latin typeface="NikoshBAN" pitchFamily="2" charset="0"/>
              </a:rPr>
              <a:t>না</a:t>
            </a:r>
            <a:r>
              <a:rPr lang="en-US" altLang="en-US" sz="3600" b="1" dirty="0" smtClean="0">
                <a:latin typeface="NikoshBAN" pitchFamily="2" charset="0"/>
              </a:rPr>
              <a:t> </a:t>
            </a:r>
            <a:r>
              <a:rPr lang="en-US" altLang="en-US" sz="3600" b="1" dirty="0" err="1" smtClean="0">
                <a:latin typeface="NikoshBAN" pitchFamily="2" charset="0"/>
              </a:rPr>
              <a:t>আমি</a:t>
            </a:r>
            <a:r>
              <a:rPr lang="en-US" altLang="en-US" sz="3600" b="1" dirty="0" smtClean="0">
                <a:latin typeface="NikoshBAN" pitchFamily="2" charset="0"/>
              </a:rPr>
              <a:t> </a:t>
            </a:r>
            <a:r>
              <a:rPr lang="en-US" altLang="en-US" sz="3600" b="1" dirty="0" err="1">
                <a:latin typeface="NikoshBAN" pitchFamily="2" charset="0"/>
              </a:rPr>
              <a:t>তো</a:t>
            </a:r>
            <a:r>
              <a:rPr lang="en-US" altLang="en-US" sz="3600" b="1" dirty="0">
                <a:latin typeface="NikoshBAN" pitchFamily="2" charset="0"/>
              </a:rPr>
              <a:t> </a:t>
            </a:r>
            <a:r>
              <a:rPr lang="en-US" altLang="en-US" sz="3600" b="1" dirty="0" err="1">
                <a:latin typeface="NikoshBAN" pitchFamily="2" charset="0"/>
              </a:rPr>
              <a:t>বড়োই</a:t>
            </a:r>
            <a:r>
              <a:rPr lang="en-US" altLang="en-US" sz="3600" b="1" dirty="0">
                <a:latin typeface="NikoshBAN" pitchFamily="2" charset="0"/>
              </a:rPr>
              <a:t> </a:t>
            </a:r>
            <a:r>
              <a:rPr lang="en-US" altLang="en-US" sz="3600" b="1" dirty="0" err="1">
                <a:latin typeface="NikoshBAN" pitchFamily="2" charset="0"/>
              </a:rPr>
              <a:t>প্রায়</a:t>
            </a:r>
            <a:endParaRPr lang="en-US" altLang="en-US" sz="3600" b="1" dirty="0">
              <a:latin typeface="NikoshBAN" pitchFamily="2" charset="0"/>
            </a:endParaRPr>
          </a:p>
          <a:p>
            <a:pPr algn="ctr"/>
            <a:r>
              <a:rPr lang="en-US" altLang="en-US" sz="3600" b="1" dirty="0" err="1">
                <a:latin typeface="NikoshBAN" pitchFamily="2" charset="0"/>
              </a:rPr>
              <a:t>ঝড়</a:t>
            </a:r>
            <a:r>
              <a:rPr lang="en-US" altLang="en-US" sz="3600" b="1" dirty="0">
                <a:latin typeface="NikoshBAN" pitchFamily="2" charset="0"/>
              </a:rPr>
              <a:t> </a:t>
            </a:r>
            <a:r>
              <a:rPr lang="en-US" altLang="en-US" sz="3600" b="1" dirty="0" err="1">
                <a:latin typeface="NikoshBAN" pitchFamily="2" charset="0"/>
              </a:rPr>
              <a:t>এলে</a:t>
            </a:r>
            <a:r>
              <a:rPr lang="en-US" altLang="en-US" sz="3600" b="1" dirty="0">
                <a:latin typeface="NikoshBAN" pitchFamily="2" charset="0"/>
              </a:rPr>
              <a:t> </a:t>
            </a:r>
            <a:r>
              <a:rPr lang="en-US" altLang="en-US" sz="3600" b="1" dirty="0" err="1">
                <a:latin typeface="NikoshBAN" pitchFamily="2" charset="0"/>
              </a:rPr>
              <a:t>ডেকো</a:t>
            </a:r>
            <a:r>
              <a:rPr lang="en-US" altLang="en-US" sz="3600" b="1" dirty="0">
                <a:latin typeface="NikoshBAN" pitchFamily="2" charset="0"/>
              </a:rPr>
              <a:t> </a:t>
            </a:r>
            <a:r>
              <a:rPr lang="en-US" altLang="en-US" sz="3600" b="1" dirty="0" err="1" smtClean="0">
                <a:latin typeface="NikoshBAN" pitchFamily="2" charset="0"/>
              </a:rPr>
              <a:t>আমারে</a:t>
            </a:r>
            <a:r>
              <a:rPr lang="en-US" altLang="en-US" sz="3600" b="1" dirty="0" smtClean="0">
                <a:latin typeface="NikoshBAN" pitchFamily="2" charset="0"/>
              </a:rPr>
              <a:t>-</a:t>
            </a:r>
          </a:p>
          <a:p>
            <a:pPr algn="ctr"/>
            <a:r>
              <a:rPr lang="en-US" altLang="en-US" sz="3600" b="1" dirty="0" err="1" smtClean="0">
                <a:latin typeface="NikoshBAN" pitchFamily="2" charset="0"/>
              </a:rPr>
              <a:t>ছোকানু</a:t>
            </a:r>
            <a:r>
              <a:rPr lang="en-US" altLang="en-US" sz="3600" b="1" dirty="0" smtClean="0">
                <a:latin typeface="NikoshBAN" pitchFamily="2" charset="0"/>
              </a:rPr>
              <a:t> </a:t>
            </a:r>
            <a:r>
              <a:rPr lang="en-US" altLang="en-US" sz="3600" b="1" dirty="0" err="1" smtClean="0">
                <a:latin typeface="NikoshBAN" pitchFamily="2" charset="0"/>
              </a:rPr>
              <a:t>যেন</a:t>
            </a:r>
            <a:r>
              <a:rPr lang="en-US" altLang="en-US" sz="3600" b="1" dirty="0" smtClean="0">
                <a:latin typeface="NikoshBAN" pitchFamily="2" charset="0"/>
              </a:rPr>
              <a:t> </a:t>
            </a:r>
            <a:r>
              <a:rPr lang="en-US" altLang="en-US" sz="3600" b="1" dirty="0" err="1">
                <a:latin typeface="NikoshBAN" pitchFamily="2" charset="0"/>
              </a:rPr>
              <a:t>সুখে</a:t>
            </a:r>
            <a:r>
              <a:rPr lang="en-US" altLang="en-US" sz="3600" b="1" dirty="0">
                <a:latin typeface="NikoshBAN" pitchFamily="2" charset="0"/>
              </a:rPr>
              <a:t> </a:t>
            </a:r>
            <a:r>
              <a:rPr lang="en-US" altLang="en-US" sz="3600" b="1" dirty="0" err="1">
                <a:latin typeface="NikoshBAN" pitchFamily="2" charset="0"/>
              </a:rPr>
              <a:t>ঘুম</a:t>
            </a:r>
            <a:r>
              <a:rPr lang="en-US" altLang="en-US" sz="3600" b="1" dirty="0">
                <a:latin typeface="NikoshBAN" pitchFamily="2" charset="0"/>
              </a:rPr>
              <a:t> </a:t>
            </a:r>
            <a:r>
              <a:rPr lang="en-US" altLang="en-US" sz="3600" b="1" dirty="0" err="1">
                <a:latin typeface="NikoshBAN" pitchFamily="2" charset="0"/>
              </a:rPr>
              <a:t>যায়</a:t>
            </a:r>
            <a:r>
              <a:rPr lang="en-US" altLang="en-US" sz="3600" b="1" dirty="0" smtClean="0">
                <a:latin typeface="NikoshBAN" pitchFamily="2" charset="0"/>
              </a:rPr>
              <a:t>।</a:t>
            </a:r>
            <a:endParaRPr lang="en-US" altLang="en-US" sz="3600" b="1" dirty="0">
              <a:latin typeface="NikoshBAN" pitchFamily="2" charset="0"/>
            </a:endParaRPr>
          </a:p>
        </p:txBody>
      </p:sp>
      <p:sp>
        <p:nvSpPr>
          <p:cNvPr id="5" name="Rectangle 4"/>
          <p:cNvSpPr/>
          <p:nvPr/>
        </p:nvSpPr>
        <p:spPr>
          <a:xfrm>
            <a:off x="374313" y="269313"/>
            <a:ext cx="2162826" cy="584775"/>
          </a:xfrm>
          <a:prstGeom prst="rect">
            <a:avLst/>
          </a:prstGeom>
          <a:solidFill>
            <a:srgbClr val="FFFF00"/>
          </a:solidFill>
        </p:spPr>
        <p:txBody>
          <a:bodyPr wrap="square">
            <a:spAutoFit/>
          </a:bodyPr>
          <a:lstStyle/>
          <a:p>
            <a:pPr algn="ctr"/>
            <a:r>
              <a:rPr lang="as-IN" sz="3200" b="1" dirty="0">
                <a:latin typeface="NikoshBAN" pitchFamily="2" charset="0"/>
                <a:cs typeface="NikoshBAN" pitchFamily="2" charset="0"/>
              </a:rPr>
              <a:t>সরব </a:t>
            </a:r>
            <a:r>
              <a:rPr lang="as-IN" sz="3200" b="1" dirty="0" smtClean="0">
                <a:latin typeface="NikoshBAN" pitchFamily="2" charset="0"/>
                <a:cs typeface="NikoshBAN" pitchFamily="2" charset="0"/>
              </a:rPr>
              <a:t>পাঠ</a:t>
            </a:r>
            <a:r>
              <a:rPr lang="en-US" sz="3200" b="1" dirty="0" smtClean="0">
                <a:latin typeface="NikoshBAN" pitchFamily="2" charset="0"/>
                <a:cs typeface="NikoshBAN" pitchFamily="2" charset="0"/>
              </a:rPr>
              <a:t>-</a:t>
            </a:r>
            <a:endParaRPr lang="en-SG" sz="3200" b="1" dirty="0">
              <a:latin typeface="NikoshBAN" pitchFamily="2" charset="0"/>
              <a:cs typeface="NikoshBAN" pitchFamily="2" charset="0"/>
            </a:endParaRPr>
          </a:p>
        </p:txBody>
      </p:sp>
    </p:spTree>
    <p:extLst>
      <p:ext uri="{BB962C8B-B14F-4D97-AF65-F5344CB8AC3E}">
        <p14:creationId xmlns:p14="http://schemas.microsoft.com/office/powerpoint/2010/main" val="584105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489372" y="1513869"/>
            <a:ext cx="4307676" cy="238842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600" b="1" dirty="0" err="1">
                <a:latin typeface="NikoshBAN" panose="02000000000000000000" pitchFamily="2" charset="0"/>
                <a:cs typeface="NikoshBAN" panose="02000000000000000000" pitchFamily="2" charset="0"/>
              </a:rPr>
              <a:t>বাতাসের</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সাহায্যে</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চালাবার</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জন্য</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নৌকায়</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খাটানো</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কাপড়ের</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পর্দা</a:t>
            </a:r>
            <a:r>
              <a:rPr lang="en-US" altLang="en-US" sz="3600" b="1" dirty="0">
                <a:latin typeface="NikoshBAN" panose="02000000000000000000" pitchFamily="2" charset="0"/>
                <a:cs typeface="NikoshBAN" panose="02000000000000000000" pitchFamily="2" charset="0"/>
              </a:rPr>
              <a:t>।</a:t>
            </a:r>
          </a:p>
        </p:txBody>
      </p:sp>
      <p:sp>
        <p:nvSpPr>
          <p:cNvPr id="8" name="Rounded Rectangle 7"/>
          <p:cNvSpPr/>
          <p:nvPr/>
        </p:nvSpPr>
        <p:spPr>
          <a:xfrm>
            <a:off x="334851" y="1994775"/>
            <a:ext cx="2949262" cy="994030"/>
          </a:xfrm>
          <a:prstGeom prst="roundRect">
            <a:avLst/>
          </a:prstGeom>
          <a:blipFill>
            <a:blip r:embed="rId2"/>
            <a:tile tx="0" ty="0" sx="100000" sy="100000" flip="none" algn="tl"/>
          </a:blip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en-US" sz="6000" b="1" dirty="0" err="1" smtClean="0">
                <a:latin typeface="NikoshBAN" panose="02000000000000000000" pitchFamily="2" charset="0"/>
                <a:cs typeface="NikoshBAN" panose="02000000000000000000" pitchFamily="2" charset="0"/>
              </a:rPr>
              <a:t>পাল</a:t>
            </a:r>
            <a:r>
              <a:rPr lang="en-US" sz="6000" b="1" dirty="0" smtClean="0">
                <a:latin typeface="NikoshBAN" pitchFamily="2" charset="0"/>
                <a:cs typeface="NikoshBAN" pitchFamily="2" charset="0"/>
              </a:rPr>
              <a:t> </a:t>
            </a:r>
            <a:endParaRPr lang="en-US" sz="6000" b="1" dirty="0">
              <a:latin typeface="NikoshBAN" pitchFamily="2" charset="0"/>
              <a:cs typeface="NikoshBAN" pitchFamily="2" charset="0"/>
            </a:endParaRPr>
          </a:p>
        </p:txBody>
      </p:sp>
      <p:sp>
        <p:nvSpPr>
          <p:cNvPr id="9" name="Rounded Rectangle 8"/>
          <p:cNvSpPr/>
          <p:nvPr/>
        </p:nvSpPr>
        <p:spPr>
          <a:xfrm>
            <a:off x="334851" y="326571"/>
            <a:ext cx="11462197" cy="602394"/>
          </a:xfrm>
          <a:prstGeom prst="roundRect">
            <a:avLst/>
          </a:prstGeom>
          <a:blipFill>
            <a:blip r:embed="rId3"/>
            <a:tile tx="0" ty="0" sx="100000" sy="100000" flip="none" algn="tl"/>
          </a:blip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এসো আজকের পাঠের নতুন শব্দার্থসমূহ শিখে </a:t>
            </a:r>
            <a:r>
              <a:rPr lang="en-US" sz="3200" b="1" dirty="0" err="1"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নে</a:t>
            </a:r>
            <a:r>
              <a:rPr lang="bn-BD" sz="32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ই</a:t>
            </a:r>
            <a:endParaRPr lang="en-US" sz="3200" dirty="0">
              <a:solidFill>
                <a:srgbClr val="002060"/>
              </a:solidFill>
              <a:latin typeface="NikoshBAN" pitchFamily="2" charset="0"/>
              <a:cs typeface="NikoshBAN" pitchFamily="2" charset="0"/>
            </a:endParaRPr>
          </a:p>
        </p:txBody>
      </p:sp>
      <p:sp>
        <p:nvSpPr>
          <p:cNvPr id="10" name="Rounded Rectangle 9"/>
          <p:cNvSpPr/>
          <p:nvPr/>
        </p:nvSpPr>
        <p:spPr>
          <a:xfrm>
            <a:off x="334851" y="4883295"/>
            <a:ext cx="2949262" cy="954935"/>
          </a:xfrm>
          <a:prstGeom prst="roundRect">
            <a:avLst/>
          </a:prstGeom>
          <a:blipFill>
            <a:blip r:embed="rId2"/>
            <a:tile tx="0" ty="0" sx="100000" sy="100000" flip="none" algn="tl"/>
          </a:blipFill>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defRPr/>
            </a:pPr>
            <a:r>
              <a:rPr lang="en-US" altLang="en-US" sz="6000" b="1" dirty="0" err="1">
                <a:latin typeface="NikoshBAN" panose="02000000000000000000" pitchFamily="2" charset="0"/>
                <a:cs typeface="NikoshBAN" panose="02000000000000000000" pitchFamily="2" charset="0"/>
              </a:rPr>
              <a:t>শোন</a:t>
            </a:r>
            <a:endParaRPr lang="en-US" sz="6000" b="1" dirty="0">
              <a:solidFill>
                <a:schemeClr val="tx1"/>
              </a:solidFill>
              <a:latin typeface="NikoshBAN" pitchFamily="2" charset="0"/>
              <a:cs typeface="NikoshBAN" pitchFamily="2" charset="0"/>
            </a:endParaRPr>
          </a:p>
        </p:txBody>
      </p:sp>
      <p:sp>
        <p:nvSpPr>
          <p:cNvPr id="11" name="Rounded Rectangle 10"/>
          <p:cNvSpPr/>
          <p:nvPr/>
        </p:nvSpPr>
        <p:spPr>
          <a:xfrm>
            <a:off x="7489372" y="4848597"/>
            <a:ext cx="4307676" cy="989633"/>
          </a:xfrm>
          <a:prstGeom prst="round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dirty="0">
                <a:solidFill>
                  <a:schemeClr val="tx1"/>
                </a:solidFill>
                <a:latin typeface="NikoshBAN" pitchFamily="2" charset="0"/>
                <a:cs typeface="NikoshBAN" pitchFamily="2" charset="0"/>
              </a:rPr>
              <a:t> </a:t>
            </a:r>
            <a:endParaRPr lang="as-IN" sz="2800" dirty="0" smtClean="0">
              <a:solidFill>
                <a:schemeClr val="tx1"/>
              </a:solidFill>
              <a:latin typeface="NikoshBAN" pitchFamily="2" charset="0"/>
              <a:cs typeface="NikoshBAN" pitchFamily="2" charset="0"/>
            </a:endParaRPr>
          </a:p>
          <a:p>
            <a:pPr algn="ctr"/>
            <a:r>
              <a:rPr lang="en-US" altLang="en-US" sz="3600" b="1" dirty="0" err="1" smtClean="0">
                <a:latin typeface="NikoshBAN" panose="02000000000000000000" pitchFamily="2" charset="0"/>
                <a:cs typeface="NikoshBAN" panose="02000000000000000000" pitchFamily="2" charset="0"/>
              </a:rPr>
              <a:t>একটি</a:t>
            </a:r>
            <a:r>
              <a:rPr lang="en-US" altLang="en-US" sz="3600" b="1" dirty="0" smtClean="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নদীর</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নাম</a:t>
            </a:r>
            <a:endParaRPr lang="en-US" altLang="en-US" sz="3600" b="1" dirty="0">
              <a:latin typeface="NikoshBAN" panose="02000000000000000000" pitchFamily="2" charset="0"/>
              <a:cs typeface="NikoshBAN" panose="02000000000000000000" pitchFamily="2" charset="0"/>
            </a:endParaRPr>
          </a:p>
          <a:p>
            <a:pPr algn="ctr"/>
            <a:endParaRPr lang="en-US" sz="2800" dirty="0">
              <a:solidFill>
                <a:schemeClr val="tx1"/>
              </a:solidFill>
              <a:latin typeface="NikoshBAN" pitchFamily="2" charset="0"/>
              <a:cs typeface="NikoshBAN" pitchFamily="2" charset="0"/>
            </a:endParaRPr>
          </a:p>
        </p:txBody>
      </p:sp>
      <p:pic>
        <p:nvPicPr>
          <p:cNvPr id="15" name="Picture 24" descr="D:\DIGITAL CONTENT RELATED\Bangla Model Content\CLASS EIGHT\DREAM OF RIVER\hqdefault.jpg"/>
          <p:cNvPicPr>
            <a:picLocks noChangeAspect="1" noChangeArrowheads="1"/>
          </p:cNvPicPr>
          <p:nvPr/>
        </p:nvPicPr>
        <p:blipFill>
          <a:blip r:embed="rId5">
            <a:extLst>
              <a:ext uri="{28A0092B-C50C-407E-A947-70E740481C1C}">
                <a14:useLocalDpi xmlns:a14="http://schemas.microsoft.com/office/drawing/2010/main" val="0"/>
              </a:ext>
            </a:extLst>
          </a:blip>
          <a:srcRect l="8209" t="16667" r="19852" b="13084"/>
          <a:stretch>
            <a:fillRect/>
          </a:stretch>
        </p:blipFill>
        <p:spPr bwMode="auto">
          <a:xfrm>
            <a:off x="3825603" y="1384663"/>
            <a:ext cx="3289300"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3" descr="http://bn.bdfish.org/wp-content/uploads/2010/11/halda-riv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8903" y="4121239"/>
            <a:ext cx="3326000" cy="241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92261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heel(1)">
                                      <p:cBhvr>
                                        <p:cTn id="20" dur="2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heel(1)">
                                      <p:cBhvr>
                                        <p:cTn id="35" dur="20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heel(1)">
                                      <p:cBhvr>
                                        <p:cTn id="4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489371" y="1712041"/>
            <a:ext cx="4384949" cy="2112984"/>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000" b="1" dirty="0" err="1">
                <a:solidFill>
                  <a:schemeClr val="tx1"/>
                </a:solidFill>
                <a:latin typeface="NikoshBAN" panose="02000000000000000000" pitchFamily="2" charset="0"/>
                <a:cs typeface="NikoshBAN" panose="02000000000000000000" pitchFamily="2" charset="0"/>
              </a:rPr>
              <a:t>এক</a:t>
            </a:r>
            <a:r>
              <a:rPr lang="en-US" altLang="en-US" sz="4000" b="1" dirty="0">
                <a:solidFill>
                  <a:schemeClr val="tx1"/>
                </a:solidFill>
                <a:latin typeface="NikoshBAN" panose="02000000000000000000" pitchFamily="2" charset="0"/>
                <a:cs typeface="NikoshBAN" panose="02000000000000000000" pitchFamily="2" charset="0"/>
              </a:rPr>
              <a:t> </a:t>
            </a:r>
            <a:r>
              <a:rPr lang="en-US" altLang="en-US" sz="4000" b="1" dirty="0" err="1">
                <a:solidFill>
                  <a:schemeClr val="tx1"/>
                </a:solidFill>
                <a:latin typeface="NikoshBAN" panose="02000000000000000000" pitchFamily="2" charset="0"/>
                <a:cs typeface="NikoshBAN" panose="02000000000000000000" pitchFamily="2" charset="0"/>
              </a:rPr>
              <a:t>টাকার</a:t>
            </a:r>
            <a:r>
              <a:rPr lang="en-US" altLang="en-US" sz="4000" b="1" dirty="0">
                <a:solidFill>
                  <a:schemeClr val="tx1"/>
                </a:solidFill>
                <a:latin typeface="NikoshBAN" panose="02000000000000000000" pitchFamily="2" charset="0"/>
                <a:cs typeface="NikoshBAN" panose="02000000000000000000" pitchFamily="2" charset="0"/>
              </a:rPr>
              <a:t> </a:t>
            </a:r>
            <a:r>
              <a:rPr lang="en-US" altLang="en-US" sz="4000" b="1" dirty="0" err="1">
                <a:solidFill>
                  <a:schemeClr val="tx1"/>
                </a:solidFill>
                <a:latin typeface="NikoshBAN" panose="02000000000000000000" pitchFamily="2" charset="0"/>
                <a:cs typeface="NikoshBAN" panose="02000000000000000000" pitchFamily="2" charset="0"/>
              </a:rPr>
              <a:t>ষোল</a:t>
            </a:r>
            <a:r>
              <a:rPr lang="en-US" altLang="en-US" sz="4000" b="1" dirty="0">
                <a:solidFill>
                  <a:schemeClr val="tx1"/>
                </a:solidFill>
                <a:latin typeface="NikoshBAN" panose="02000000000000000000" pitchFamily="2" charset="0"/>
                <a:cs typeface="NikoshBAN" panose="02000000000000000000" pitchFamily="2" charset="0"/>
              </a:rPr>
              <a:t> </a:t>
            </a:r>
            <a:r>
              <a:rPr lang="en-US" altLang="en-US" sz="4000" b="1" dirty="0" err="1">
                <a:solidFill>
                  <a:schemeClr val="tx1"/>
                </a:solidFill>
                <a:latin typeface="NikoshBAN" panose="02000000000000000000" pitchFamily="2" charset="0"/>
                <a:cs typeface="NikoshBAN" panose="02000000000000000000" pitchFamily="2" charset="0"/>
              </a:rPr>
              <a:t>ভাগের</a:t>
            </a:r>
            <a:r>
              <a:rPr lang="en-US" altLang="en-US" sz="4000" b="1" dirty="0">
                <a:solidFill>
                  <a:schemeClr val="tx1"/>
                </a:solidFill>
                <a:latin typeface="NikoshBAN" panose="02000000000000000000" pitchFamily="2" charset="0"/>
                <a:cs typeface="NikoshBAN" panose="02000000000000000000" pitchFamily="2" charset="0"/>
              </a:rPr>
              <a:t> </a:t>
            </a:r>
            <a:r>
              <a:rPr lang="en-US" altLang="en-US" sz="4000" b="1" dirty="0" err="1">
                <a:solidFill>
                  <a:schemeClr val="tx1"/>
                </a:solidFill>
                <a:latin typeface="NikoshBAN" panose="02000000000000000000" pitchFamily="2" charset="0"/>
                <a:cs typeface="NikoshBAN" panose="02000000000000000000" pitchFamily="2" charset="0"/>
              </a:rPr>
              <a:t>এক</a:t>
            </a:r>
            <a:r>
              <a:rPr lang="en-US" altLang="en-US" sz="4000" b="1" dirty="0">
                <a:solidFill>
                  <a:schemeClr val="tx1"/>
                </a:solidFill>
                <a:latin typeface="NikoshBAN" panose="02000000000000000000" pitchFamily="2" charset="0"/>
                <a:cs typeface="NikoshBAN" panose="02000000000000000000" pitchFamily="2" charset="0"/>
              </a:rPr>
              <a:t> </a:t>
            </a:r>
            <a:r>
              <a:rPr lang="en-US" altLang="en-US" sz="4000" b="1" dirty="0" err="1">
                <a:solidFill>
                  <a:schemeClr val="tx1"/>
                </a:solidFill>
                <a:latin typeface="NikoshBAN" panose="02000000000000000000" pitchFamily="2" charset="0"/>
                <a:cs typeface="NikoshBAN" panose="02000000000000000000" pitchFamily="2" charset="0"/>
              </a:rPr>
              <a:t>ভাগ</a:t>
            </a:r>
            <a:r>
              <a:rPr lang="en-US" altLang="en-US" sz="4000" b="1" dirty="0">
                <a:solidFill>
                  <a:schemeClr val="tx1"/>
                </a:solidFill>
                <a:latin typeface="NikoshBAN" panose="02000000000000000000" pitchFamily="2" charset="0"/>
                <a:cs typeface="NikoshBAN" panose="02000000000000000000" pitchFamily="2" charset="0"/>
              </a:rPr>
              <a:t> </a:t>
            </a:r>
            <a:r>
              <a:rPr lang="en-US" altLang="en-US" sz="4000" b="1" dirty="0" err="1">
                <a:solidFill>
                  <a:schemeClr val="tx1"/>
                </a:solidFill>
                <a:latin typeface="NikoshBAN" panose="02000000000000000000" pitchFamily="2" charset="0"/>
                <a:cs typeface="NikoshBAN" panose="02000000000000000000" pitchFamily="2" charset="0"/>
              </a:rPr>
              <a:t>মূল্যের</a:t>
            </a:r>
            <a:r>
              <a:rPr lang="en-US" altLang="en-US" sz="4000" b="1" dirty="0">
                <a:solidFill>
                  <a:schemeClr val="tx1"/>
                </a:solidFill>
                <a:latin typeface="NikoshBAN" panose="02000000000000000000" pitchFamily="2" charset="0"/>
                <a:cs typeface="NikoshBAN" panose="02000000000000000000" pitchFamily="2" charset="0"/>
              </a:rPr>
              <a:t> </a:t>
            </a:r>
            <a:r>
              <a:rPr lang="en-US" altLang="en-US" sz="4000" b="1" dirty="0" err="1">
                <a:solidFill>
                  <a:schemeClr val="tx1"/>
                </a:solidFill>
                <a:latin typeface="NikoshBAN" panose="02000000000000000000" pitchFamily="2" charset="0"/>
                <a:cs typeface="NikoshBAN" panose="02000000000000000000" pitchFamily="2" charset="0"/>
              </a:rPr>
              <a:t>মুদ্রা</a:t>
            </a:r>
            <a:r>
              <a:rPr lang="en-US" altLang="en-US" sz="4000" b="1" dirty="0">
                <a:solidFill>
                  <a:schemeClr val="tx1"/>
                </a:solidFill>
                <a:latin typeface="NikoshBAN" panose="02000000000000000000" pitchFamily="2" charset="0"/>
                <a:cs typeface="NikoshBAN" panose="02000000000000000000" pitchFamily="2" charset="0"/>
              </a:rPr>
              <a:t>।</a:t>
            </a:r>
          </a:p>
        </p:txBody>
      </p:sp>
      <p:sp>
        <p:nvSpPr>
          <p:cNvPr id="5" name="Rounded Rectangle 4"/>
          <p:cNvSpPr/>
          <p:nvPr/>
        </p:nvSpPr>
        <p:spPr>
          <a:xfrm>
            <a:off x="373487" y="1994775"/>
            <a:ext cx="3048982" cy="994030"/>
          </a:xfrm>
          <a:prstGeom prst="roundRect">
            <a:avLst/>
          </a:prstGeom>
          <a:blipFill>
            <a:blip r:embed="rId3"/>
            <a:tile tx="0" ty="0" sx="100000" sy="100000" flip="none" algn="tl"/>
          </a:blip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en-US" sz="6000" b="1" dirty="0" err="1">
                <a:latin typeface="NikoshBAN" panose="02000000000000000000" pitchFamily="2" charset="0"/>
                <a:cs typeface="NikoshBAN" panose="02000000000000000000" pitchFamily="2" charset="0"/>
              </a:rPr>
              <a:t>আনি</a:t>
            </a:r>
            <a:r>
              <a:rPr lang="en-US" sz="6000" b="1" dirty="0" smtClean="0">
                <a:latin typeface="NikoshBAN" pitchFamily="2" charset="0"/>
                <a:cs typeface="NikoshBAN" pitchFamily="2" charset="0"/>
              </a:rPr>
              <a:t> </a:t>
            </a:r>
            <a:endParaRPr lang="en-US" sz="6000" b="1" dirty="0">
              <a:latin typeface="NikoshBAN" pitchFamily="2" charset="0"/>
              <a:cs typeface="NikoshBAN" pitchFamily="2" charset="0"/>
            </a:endParaRPr>
          </a:p>
        </p:txBody>
      </p:sp>
      <p:sp>
        <p:nvSpPr>
          <p:cNvPr id="6" name="Rounded Rectangle 5"/>
          <p:cNvSpPr/>
          <p:nvPr/>
        </p:nvSpPr>
        <p:spPr>
          <a:xfrm>
            <a:off x="373487" y="326571"/>
            <a:ext cx="11500834" cy="602394"/>
          </a:xfrm>
          <a:prstGeom prst="roundRect">
            <a:avLst/>
          </a:prstGeom>
          <a:blipFill>
            <a:blip r:embed="rId4"/>
            <a:tile tx="0" ty="0" sx="100000" sy="100000" flip="none" algn="tl"/>
          </a:blip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এসো আজকের পাঠের নতুন শব্দার্থসমূহ শিখে </a:t>
            </a:r>
            <a:r>
              <a:rPr lang="en-US" sz="3200" b="1" dirty="0" err="1"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নে</a:t>
            </a:r>
            <a:r>
              <a:rPr lang="bn-BD" sz="32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ই</a:t>
            </a:r>
            <a:endParaRPr lang="en-US" sz="3200" dirty="0">
              <a:solidFill>
                <a:srgbClr val="002060"/>
              </a:solidFill>
              <a:latin typeface="NikoshBAN" pitchFamily="2" charset="0"/>
              <a:cs typeface="NikoshBAN" pitchFamily="2" charset="0"/>
            </a:endParaRPr>
          </a:p>
        </p:txBody>
      </p:sp>
      <p:sp>
        <p:nvSpPr>
          <p:cNvPr id="7" name="Rounded Rectangle 6"/>
          <p:cNvSpPr/>
          <p:nvPr/>
        </p:nvSpPr>
        <p:spPr>
          <a:xfrm>
            <a:off x="373487" y="5048645"/>
            <a:ext cx="3206840" cy="954935"/>
          </a:xfrm>
          <a:prstGeom prst="roundRect">
            <a:avLst/>
          </a:prstGeom>
          <a:blipFill>
            <a:blip r:embed="rId3"/>
            <a:tile tx="0" ty="0" sx="100000" sy="100000" flip="none" algn="tl"/>
          </a:blipFill>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defRPr/>
            </a:pPr>
            <a:r>
              <a:rPr lang="en-US" altLang="en-US" sz="4000" b="1" dirty="0" err="1">
                <a:latin typeface="NikoshBAN" panose="02000000000000000000" pitchFamily="2" charset="0"/>
                <a:cs typeface="NikoshBAN" panose="02000000000000000000" pitchFamily="2" charset="0"/>
              </a:rPr>
              <a:t>সূর্য</a:t>
            </a:r>
            <a:r>
              <a:rPr lang="en-US" altLang="en-US" sz="4000" b="1" dirty="0">
                <a:latin typeface="NikoshBAN" panose="02000000000000000000" pitchFamily="2" charset="0"/>
                <a:cs typeface="NikoshBAN" panose="02000000000000000000" pitchFamily="2" charset="0"/>
              </a:rPr>
              <a:t> </a:t>
            </a:r>
            <a:r>
              <a:rPr lang="en-US" altLang="en-US" sz="4000" b="1" dirty="0" err="1">
                <a:latin typeface="NikoshBAN" panose="02000000000000000000" pitchFamily="2" charset="0"/>
                <a:cs typeface="NikoshBAN" panose="02000000000000000000" pitchFamily="2" charset="0"/>
              </a:rPr>
              <a:t>লুকালো</a:t>
            </a:r>
            <a:endParaRPr lang="en-US" sz="4000" b="1" dirty="0">
              <a:solidFill>
                <a:schemeClr val="tx1"/>
              </a:solidFill>
              <a:latin typeface="NikoshBAN" pitchFamily="2" charset="0"/>
              <a:cs typeface="NikoshBAN" pitchFamily="2" charset="0"/>
            </a:endParaRPr>
          </a:p>
        </p:txBody>
      </p:sp>
      <p:sp>
        <p:nvSpPr>
          <p:cNvPr id="8" name="Rounded Rectangle 7"/>
          <p:cNvSpPr/>
          <p:nvPr/>
        </p:nvSpPr>
        <p:spPr>
          <a:xfrm>
            <a:off x="7489371" y="5013947"/>
            <a:ext cx="4384949" cy="989633"/>
          </a:xfrm>
          <a:prstGeom prst="roundRect">
            <a:avLst/>
          </a:prstGeom>
          <a:blipFill>
            <a:blip r:embed="rId2"/>
            <a:tile tx="0" ty="0" sx="100000" sy="100000" flip="none" algn="tl"/>
          </a:blipFill>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dirty="0">
                <a:solidFill>
                  <a:schemeClr val="tx1"/>
                </a:solidFill>
                <a:latin typeface="NikoshBAN" pitchFamily="2" charset="0"/>
                <a:cs typeface="NikoshBAN" pitchFamily="2" charset="0"/>
              </a:rPr>
              <a:t> </a:t>
            </a:r>
            <a:endParaRPr lang="as-IN" sz="2800" dirty="0" smtClean="0">
              <a:solidFill>
                <a:schemeClr val="tx1"/>
              </a:solidFill>
              <a:latin typeface="NikoshBAN" pitchFamily="2" charset="0"/>
              <a:cs typeface="NikoshBAN" pitchFamily="2" charset="0"/>
            </a:endParaRPr>
          </a:p>
          <a:p>
            <a:r>
              <a:rPr lang="as-IN" altLang="en-US" sz="2800" dirty="0" smtClean="0">
                <a:latin typeface="NikoshBAN" panose="02000000000000000000" pitchFamily="2" charset="0"/>
                <a:cs typeface="NikoshBAN" panose="02000000000000000000" pitchFamily="2" charset="0"/>
              </a:rPr>
              <a:t>    </a:t>
            </a:r>
            <a:r>
              <a:rPr lang="en-US" altLang="en-US" sz="4000" b="1" dirty="0" err="1" smtClean="0">
                <a:latin typeface="NikoshBAN" panose="02000000000000000000" pitchFamily="2" charset="0"/>
                <a:cs typeface="NikoshBAN" panose="02000000000000000000" pitchFamily="2" charset="0"/>
              </a:rPr>
              <a:t>সূর্য</a:t>
            </a:r>
            <a:r>
              <a:rPr lang="en-US" altLang="en-US" sz="4000" b="1" dirty="0" smtClean="0">
                <a:latin typeface="NikoshBAN" panose="02000000000000000000" pitchFamily="2" charset="0"/>
                <a:cs typeface="NikoshBAN" panose="02000000000000000000" pitchFamily="2" charset="0"/>
              </a:rPr>
              <a:t> </a:t>
            </a:r>
            <a:r>
              <a:rPr lang="en-US" altLang="en-US" sz="4000" b="1" dirty="0" err="1">
                <a:latin typeface="NikoshBAN" panose="02000000000000000000" pitchFamily="2" charset="0"/>
                <a:cs typeface="NikoshBAN" panose="02000000000000000000" pitchFamily="2" charset="0"/>
              </a:rPr>
              <a:t>অস্ত</a:t>
            </a:r>
            <a:r>
              <a:rPr lang="en-US" altLang="en-US" sz="4000" b="1" dirty="0">
                <a:latin typeface="NikoshBAN" panose="02000000000000000000" pitchFamily="2" charset="0"/>
                <a:cs typeface="NikoshBAN" panose="02000000000000000000" pitchFamily="2" charset="0"/>
              </a:rPr>
              <a:t> </a:t>
            </a:r>
            <a:r>
              <a:rPr lang="en-US" altLang="en-US" sz="4000" b="1" dirty="0" err="1">
                <a:latin typeface="NikoshBAN" panose="02000000000000000000" pitchFamily="2" charset="0"/>
                <a:cs typeface="NikoshBAN" panose="02000000000000000000" pitchFamily="2" charset="0"/>
              </a:rPr>
              <a:t>গেল</a:t>
            </a:r>
            <a:r>
              <a:rPr lang="en-US" altLang="en-US" sz="4000" b="1" dirty="0">
                <a:latin typeface="NikoshBAN" panose="02000000000000000000" pitchFamily="2" charset="0"/>
                <a:cs typeface="NikoshBAN" panose="02000000000000000000" pitchFamily="2" charset="0"/>
              </a:rPr>
              <a:t>।</a:t>
            </a:r>
            <a:endParaRPr lang="en-US" altLang="en-US" sz="2800" b="1" dirty="0">
              <a:latin typeface="NikoshBAN" panose="02000000000000000000" pitchFamily="2" charset="0"/>
              <a:cs typeface="NikoshBAN" panose="02000000000000000000" pitchFamily="2" charset="0"/>
            </a:endParaRPr>
          </a:p>
          <a:p>
            <a:pPr algn="ctr"/>
            <a:r>
              <a:rPr lang="as-IN" sz="2800" dirty="0" smtClean="0">
                <a:solidFill>
                  <a:schemeClr val="tx1"/>
                </a:solidFill>
                <a:latin typeface="NikoshBAN" pitchFamily="2" charset="0"/>
                <a:cs typeface="NikoshBAN" pitchFamily="2" charset="0"/>
              </a:rPr>
              <a:t> </a:t>
            </a:r>
            <a:endParaRPr lang="en-US" sz="2800" dirty="0">
              <a:solidFill>
                <a:schemeClr val="tx1"/>
              </a:solidFill>
              <a:latin typeface="NikoshBAN" pitchFamily="2" charset="0"/>
              <a:cs typeface="NikoshBAN" pitchFamily="2" charset="0"/>
            </a:endParaRPr>
          </a:p>
        </p:txBody>
      </p:sp>
      <p:pic>
        <p:nvPicPr>
          <p:cNvPr id="12" name="Picture 25" descr="D:\DIGITAL CONTENT RELATED\Bangla Model Content\CLASS EIGHT\DREAM OF RIVER\142829933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3501" y="1585480"/>
            <a:ext cx="351155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5" descr="D:\DIGITAL CONTENT RELATED\Bangla Model Content\CLASS EIGHT\DREAM OF RIVER\hawaii-sunset-nature-wallpaper-h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520" y="4526781"/>
            <a:ext cx="3352800"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60136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heel(1)">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heel(1)">
                                      <p:cBhvr>
                                        <p:cTn id="35" dur="2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heel(1)">
                                      <p:cBhvr>
                                        <p:cTn id="4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D:\DIGITAL CONTENT RELATED\Bangla Model Content\CLASS EIGHT\DREAM OF RIVER\11397998613_dc6ecf44af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577" y="281877"/>
            <a:ext cx="11700836" cy="629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p:cNvGraphicFramePr>
            <a:graphicFrameLocks noGrp="1"/>
          </p:cNvGraphicFramePr>
          <p:nvPr>
            <p:extLst>
              <p:ext uri="{D42A27DB-BD31-4B8C-83A1-F6EECF244321}">
                <p14:modId xmlns:p14="http://schemas.microsoft.com/office/powerpoint/2010/main" val="1657247653"/>
              </p:ext>
            </p:extLst>
          </p:nvPr>
        </p:nvGraphicFramePr>
        <p:xfrm>
          <a:off x="2562895" y="1876705"/>
          <a:ext cx="9221273" cy="1432560"/>
        </p:xfrm>
        <a:graphic>
          <a:graphicData uri="http://schemas.openxmlformats.org/drawingml/2006/table">
            <a:tbl>
              <a:tblPr firstRow="1" bandRow="1">
                <a:tableStyleId>{5C22544A-7EE6-4342-B048-85BDC9FD1C3A}</a:tableStyleId>
              </a:tblPr>
              <a:tblGrid>
                <a:gridCol w="9221273">
                  <a:extLst>
                    <a:ext uri="{9D8B030D-6E8A-4147-A177-3AD203B41FA5}">
                      <a16:colId xmlns:a16="http://schemas.microsoft.com/office/drawing/2014/main" xmlns="" val="20000"/>
                    </a:ext>
                  </a:extLst>
                </a:gridCol>
              </a:tblGrid>
              <a:tr h="1431510">
                <a:tc>
                  <a:txBody>
                    <a:bodyPr/>
                    <a:lstStyle/>
                    <a:p>
                      <a:pPr algn="ctr"/>
                      <a:r>
                        <a:rPr lang="as-IN" sz="4400" b="1" i="0" dirty="0" smtClean="0">
                          <a:solidFill>
                            <a:schemeClr val="tx1"/>
                          </a:solidFill>
                          <a:latin typeface="NikoshBAN" pitchFamily="2" charset="0"/>
                          <a:cs typeface="NikoshBAN" pitchFamily="2" charset="0"/>
                        </a:rPr>
                        <a:t>সিকি,আনি,শোণ </a:t>
                      </a:r>
                      <a:r>
                        <a:rPr lang="as-IN" sz="4400" b="1" i="0" baseline="0" dirty="0" smtClean="0">
                          <a:solidFill>
                            <a:schemeClr val="tx1"/>
                          </a:solidFill>
                          <a:latin typeface="NikoshBAN" pitchFamily="2" charset="0"/>
                          <a:cs typeface="NikoshBAN" pitchFamily="2" charset="0"/>
                        </a:rPr>
                        <a:t>ও পাল শব্দ দিয়ে ২টি করে বাক্য লেখ।</a:t>
                      </a:r>
                      <a:endParaRPr lang="en-SG" sz="4400" b="1" i="0" dirty="0">
                        <a:solidFill>
                          <a:schemeClr val="tx1"/>
                        </a:solidFill>
                        <a:latin typeface="NikoshBAN" pitchFamily="2" charset="0"/>
                        <a:cs typeface="NikoshBAN" pitchFamily="2" charset="0"/>
                      </a:endParaRPr>
                    </a:p>
                  </a:txBody>
                  <a:tcPr>
                    <a:solidFill>
                      <a:schemeClr val="accent2">
                        <a:lumMod val="20000"/>
                        <a:lumOff val="80000"/>
                      </a:schemeClr>
                    </a:solidFill>
                  </a:tcPr>
                </a:tc>
                <a:extLst>
                  <a:ext uri="{0D108BD9-81ED-4DB2-BD59-A6C34878D82A}">
                    <a16:rowId xmlns:a16="http://schemas.microsoft.com/office/drawing/2014/main" xmlns="" val="10000"/>
                  </a:ext>
                </a:extLst>
              </a:tr>
            </a:tbl>
          </a:graphicData>
        </a:graphic>
      </p:graphicFrame>
      <p:grpSp>
        <p:nvGrpSpPr>
          <p:cNvPr id="15" name="Group 14"/>
          <p:cNvGrpSpPr/>
          <p:nvPr/>
        </p:nvGrpSpPr>
        <p:grpSpPr>
          <a:xfrm>
            <a:off x="360360" y="1300766"/>
            <a:ext cx="2472991" cy="5125791"/>
            <a:chOff x="1371600" y="1499073"/>
            <a:chExt cx="1700214" cy="3033388"/>
          </a:xfrm>
        </p:grpSpPr>
        <p:sp>
          <p:nvSpPr>
            <p:cNvPr id="16" name="Rectangle 15">
              <a:extLst>
                <a:ext uri="{FF2B5EF4-FFF2-40B4-BE49-F238E27FC236}">
                  <a16:creationId xmlns:a16="http://schemas.microsoft.com/office/drawing/2014/main" xmlns="" id="{7D61CC0A-49F3-49E4-8BA3-A3422587A14B}"/>
                </a:ext>
              </a:extLst>
            </p:cNvPr>
            <p:cNvSpPr/>
            <p:nvPr/>
          </p:nvSpPr>
          <p:spPr>
            <a:xfrm>
              <a:off x="1857375" y="1499073"/>
              <a:ext cx="734819" cy="3033388"/>
            </a:xfrm>
            <a:prstGeom prst="rect">
              <a:avLst/>
            </a:prstGeom>
            <a:blipFill>
              <a:blip r:embed="rId3"/>
              <a:stretch>
                <a:fillRect/>
              </a:stretch>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0"/>
                <a:solidFill>
                  <a:schemeClr val="tx1"/>
                </a:solidFill>
                <a:effectLst>
                  <a:outerShdw blurRad="38100" dist="19050" dir="2700000" algn="tl" rotWithShape="0">
                    <a:schemeClr val="dk1">
                      <a:alpha val="40000"/>
                    </a:schemeClr>
                  </a:outerShdw>
                </a:effectLst>
              </a:endParaRPr>
            </a:p>
          </p:txBody>
        </p:sp>
        <p:grpSp>
          <p:nvGrpSpPr>
            <p:cNvPr id="17" name="Group 16"/>
            <p:cNvGrpSpPr/>
            <p:nvPr/>
          </p:nvGrpSpPr>
          <p:grpSpPr>
            <a:xfrm>
              <a:off x="1371600" y="2182178"/>
              <a:ext cx="1700214" cy="2306158"/>
              <a:chOff x="5329473" y="343184"/>
              <a:chExt cx="1983905" cy="2771723"/>
            </a:xfrm>
          </p:grpSpPr>
          <p:grpSp>
            <p:nvGrpSpPr>
              <p:cNvPr id="18" name="Group 18"/>
              <p:cNvGrpSpPr/>
              <p:nvPr/>
            </p:nvGrpSpPr>
            <p:grpSpPr>
              <a:xfrm>
                <a:off x="5329473" y="343184"/>
                <a:ext cx="1983905" cy="2771723"/>
                <a:chOff x="204764" y="2395052"/>
                <a:chExt cx="2364500" cy="3244087"/>
              </a:xfrm>
            </p:grpSpPr>
            <p:sp>
              <p:nvSpPr>
                <p:cNvPr id="20" name="Oval 19">
                  <a:extLst>
                    <a:ext uri="{FF2B5EF4-FFF2-40B4-BE49-F238E27FC236}">
                      <a16:creationId xmlns:a16="http://schemas.microsoft.com/office/drawing/2014/main" xmlns="" id="{E66CFF82-C205-45CC-9E5B-CF29E78990C6}"/>
                    </a:ext>
                  </a:extLst>
                </p:cNvPr>
                <p:cNvSpPr/>
                <p:nvPr/>
              </p:nvSpPr>
              <p:spPr>
                <a:xfrm>
                  <a:off x="204764" y="2395052"/>
                  <a:ext cx="2364500" cy="2343058"/>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0"/>
                    <a:solidFill>
                      <a:schemeClr val="tx1"/>
                    </a:solidFill>
                    <a:effectLst>
                      <a:outerShdw blurRad="38100" dist="19050" dir="2700000" algn="tl" rotWithShape="0">
                        <a:schemeClr val="dk1">
                          <a:alpha val="40000"/>
                        </a:schemeClr>
                      </a:outerShdw>
                    </a:effectLst>
                  </a:endParaRPr>
                </a:p>
              </p:txBody>
            </p:sp>
            <p:sp>
              <p:nvSpPr>
                <p:cNvPr id="21" name="Notched Right Arrow 20"/>
                <p:cNvSpPr/>
                <p:nvPr/>
              </p:nvSpPr>
              <p:spPr>
                <a:xfrm rot="16200000">
                  <a:off x="235701" y="3800995"/>
                  <a:ext cx="2277456" cy="1398832"/>
                </a:xfrm>
                <a:prstGeom prst="notchedRightArrow">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0"/>
                    <a:solidFill>
                      <a:schemeClr val="tx1"/>
                    </a:solidFill>
                    <a:effectLst>
                      <a:outerShdw blurRad="38100" dist="19050" dir="2700000" algn="tl" rotWithShape="0">
                        <a:schemeClr val="dk1">
                          <a:alpha val="40000"/>
                        </a:schemeClr>
                      </a:outerShdw>
                    </a:effectLst>
                  </a:endParaRPr>
                </a:p>
              </p:txBody>
            </p:sp>
            <p:sp>
              <p:nvSpPr>
                <p:cNvPr id="22" name="Oval 21">
                  <a:extLst>
                    <a:ext uri="{FF2B5EF4-FFF2-40B4-BE49-F238E27FC236}">
                      <a16:creationId xmlns:a16="http://schemas.microsoft.com/office/drawing/2014/main" xmlns="" id="{FF2F21DA-04F9-4CAF-8758-9852D1F9674E}"/>
                    </a:ext>
                  </a:extLst>
                </p:cNvPr>
                <p:cNvSpPr/>
                <p:nvPr/>
              </p:nvSpPr>
              <p:spPr>
                <a:xfrm>
                  <a:off x="362626" y="2572504"/>
                  <a:ext cx="2048775" cy="200692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0"/>
                    <a:solidFill>
                      <a:schemeClr val="tx1"/>
                    </a:solidFill>
                    <a:effectLst>
                      <a:outerShdw blurRad="38100" dist="19050" dir="2700000" algn="tl" rotWithShape="0">
                        <a:schemeClr val="dk1">
                          <a:alpha val="40000"/>
                        </a:schemeClr>
                      </a:outerShdw>
                    </a:effectLst>
                  </a:endParaRPr>
                </a:p>
              </p:txBody>
            </p:sp>
          </p:grpSp>
          <p:sp>
            <p:nvSpPr>
              <p:cNvPr id="19" name="Rectangle 18">
                <a:extLst>
                  <a:ext uri="{FF2B5EF4-FFF2-40B4-BE49-F238E27FC236}">
                    <a16:creationId xmlns:a16="http://schemas.microsoft.com/office/drawing/2014/main" xmlns="" id="{6D4E8B2E-4F62-406A-BCB8-2561B52A8595}"/>
                  </a:ext>
                </a:extLst>
              </p:cNvPr>
              <p:cNvSpPr/>
              <p:nvPr/>
            </p:nvSpPr>
            <p:spPr>
              <a:xfrm>
                <a:off x="5369553" y="1039914"/>
                <a:ext cx="1811372" cy="1331677"/>
              </a:xfrm>
              <a:prstGeom prst="rect">
                <a:avLst/>
              </a:prstGeom>
              <a:scene3d>
                <a:camera prst="orthographicFront"/>
                <a:lightRig rig="threePt" dir="t"/>
              </a:scene3d>
              <a:sp3d>
                <a:bevelT w="152400" h="50800" prst="softRound"/>
              </a:sp3d>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80000"/>
                  </a:lnSpc>
                </a:pPr>
                <a:r>
                  <a:rPr lang="en-US" sz="40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জোড়ায় </a:t>
                </a:r>
              </a:p>
              <a:p>
                <a:pPr algn="ctr">
                  <a:lnSpc>
                    <a:spcPct val="80000"/>
                  </a:lnSpc>
                </a:pPr>
                <a:r>
                  <a:rPr lang="en-US" sz="40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endParaRPr lang="en-US" sz="4000" b="1" dirty="0">
                  <a:solidFill>
                    <a:srgbClr val="0070C0"/>
                  </a:solidFill>
                  <a:effectLst>
                    <a:outerShdw blurRad="38100" dist="38100" dir="2700000" algn="tl">
                      <a:srgbClr val="000000">
                        <a:alpha val="43137"/>
                      </a:srgbClr>
                    </a:outerShdw>
                  </a:effectLst>
                </a:endParaRPr>
              </a:p>
            </p:txBody>
          </p:sp>
        </p:grpSp>
      </p:grpSp>
    </p:spTree>
    <p:extLst>
      <p:ext uri="{BB962C8B-B14F-4D97-AF65-F5344CB8AC3E}">
        <p14:creationId xmlns:p14="http://schemas.microsoft.com/office/powerpoint/2010/main" val="1529381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plus(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plus(in)">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D:\DIGITAL CONTENT RELATED\Bangla Model Content\CLASS EIGHT\DREAM OF RIVER\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321" y="359736"/>
            <a:ext cx="3882334" cy="219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D:\DIGITAL CONTENT RELATED\Bangla Model Content\CLASS EIGHT\DREAM OF RIVER\Lighthouse007-1997bangladeshtakarev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9148" y="600931"/>
            <a:ext cx="1755023" cy="155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02472" y="2751424"/>
            <a:ext cx="11558970" cy="3847207"/>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pPr algn="ctr"/>
            <a:r>
              <a:rPr lang="en-US" altLang="en-US" sz="5400" b="1" dirty="0" err="1">
                <a:latin typeface="NikoshBAN" panose="02000000000000000000" pitchFamily="2" charset="0"/>
                <a:cs typeface="NikoshBAN" panose="02000000000000000000" pitchFamily="2" charset="0"/>
              </a:rPr>
              <a:t>কোথায়</a:t>
            </a:r>
            <a:r>
              <a:rPr lang="en-US" altLang="en-US" sz="5400" b="1" dirty="0">
                <a:latin typeface="NikoshBAN" panose="02000000000000000000" pitchFamily="2" charset="0"/>
                <a:cs typeface="NikoshBAN" panose="02000000000000000000" pitchFamily="2" charset="0"/>
              </a:rPr>
              <a:t> </a:t>
            </a:r>
            <a:r>
              <a:rPr lang="en-US" altLang="en-US" sz="5400" b="1" dirty="0" err="1">
                <a:latin typeface="NikoshBAN" panose="02000000000000000000" pitchFamily="2" charset="0"/>
                <a:cs typeface="NikoshBAN" panose="02000000000000000000" pitchFamily="2" charset="0"/>
              </a:rPr>
              <a:t>চলেছো</a:t>
            </a:r>
            <a:r>
              <a:rPr lang="en-US" altLang="en-US" sz="5400" b="1" dirty="0">
                <a:latin typeface="NikoshBAN" panose="02000000000000000000" pitchFamily="2" charset="0"/>
                <a:cs typeface="NikoshBAN" panose="02000000000000000000" pitchFamily="2" charset="0"/>
              </a:rPr>
              <a:t>? </a:t>
            </a:r>
            <a:r>
              <a:rPr lang="en-US" altLang="en-US" sz="5400" b="1" dirty="0" err="1">
                <a:latin typeface="NikoshBAN" panose="02000000000000000000" pitchFamily="2" charset="0"/>
                <a:cs typeface="NikoshBAN" panose="02000000000000000000" pitchFamily="2" charset="0"/>
              </a:rPr>
              <a:t>এদিকে</a:t>
            </a:r>
            <a:r>
              <a:rPr lang="en-US" altLang="en-US" sz="5400" b="1" dirty="0">
                <a:latin typeface="NikoshBAN" panose="02000000000000000000" pitchFamily="2" charset="0"/>
                <a:cs typeface="NikoshBAN" panose="02000000000000000000" pitchFamily="2" charset="0"/>
              </a:rPr>
              <a:t> </a:t>
            </a:r>
            <a:r>
              <a:rPr lang="en-US" altLang="en-US" sz="5400" b="1" dirty="0" err="1">
                <a:latin typeface="NikoshBAN" panose="02000000000000000000" pitchFamily="2" charset="0"/>
                <a:cs typeface="NikoshBAN" panose="02000000000000000000" pitchFamily="2" charset="0"/>
              </a:rPr>
              <a:t>এসো</a:t>
            </a:r>
            <a:r>
              <a:rPr lang="en-US" altLang="en-US" sz="5400" b="1" dirty="0">
                <a:latin typeface="NikoshBAN" panose="02000000000000000000" pitchFamily="2" charset="0"/>
                <a:cs typeface="NikoshBAN" panose="02000000000000000000" pitchFamily="2" charset="0"/>
              </a:rPr>
              <a:t> </a:t>
            </a:r>
            <a:r>
              <a:rPr lang="en-US" altLang="en-US" sz="5400" b="1" dirty="0" err="1">
                <a:latin typeface="NikoshBAN" panose="02000000000000000000" pitchFamily="2" charset="0"/>
                <a:cs typeface="NikoshBAN" panose="02000000000000000000" pitchFamily="2" charset="0"/>
              </a:rPr>
              <a:t>না</a:t>
            </a:r>
            <a:r>
              <a:rPr lang="en-US" altLang="en-US" sz="5400" b="1" dirty="0">
                <a:latin typeface="NikoshBAN" panose="02000000000000000000" pitchFamily="2" charset="0"/>
                <a:cs typeface="NikoshBAN" panose="02000000000000000000" pitchFamily="2" charset="0"/>
              </a:rPr>
              <a:t>!</a:t>
            </a:r>
          </a:p>
          <a:p>
            <a:pPr algn="ctr"/>
            <a:r>
              <a:rPr lang="en-US" altLang="en-US" sz="5400" b="1" dirty="0" err="1">
                <a:latin typeface="NikoshBAN" panose="02000000000000000000" pitchFamily="2" charset="0"/>
                <a:cs typeface="NikoshBAN" panose="02000000000000000000" pitchFamily="2" charset="0"/>
              </a:rPr>
              <a:t>দুটো</a:t>
            </a:r>
            <a:r>
              <a:rPr lang="en-US" altLang="en-US" sz="5400" b="1" dirty="0">
                <a:latin typeface="NikoshBAN" panose="02000000000000000000" pitchFamily="2" charset="0"/>
                <a:cs typeface="NikoshBAN" panose="02000000000000000000" pitchFamily="2" charset="0"/>
              </a:rPr>
              <a:t> </a:t>
            </a:r>
            <a:r>
              <a:rPr lang="en-US" altLang="en-US" sz="5400" b="1" dirty="0" err="1">
                <a:latin typeface="NikoshBAN" panose="02000000000000000000" pitchFamily="2" charset="0"/>
                <a:cs typeface="NikoshBAN" panose="02000000000000000000" pitchFamily="2" charset="0"/>
              </a:rPr>
              <a:t>কথা</a:t>
            </a:r>
            <a:r>
              <a:rPr lang="en-US" altLang="en-US" sz="5400" b="1" dirty="0">
                <a:latin typeface="NikoshBAN" panose="02000000000000000000" pitchFamily="2" charset="0"/>
                <a:cs typeface="NikoshBAN" panose="02000000000000000000" pitchFamily="2" charset="0"/>
              </a:rPr>
              <a:t> </a:t>
            </a:r>
            <a:r>
              <a:rPr lang="en-US" altLang="en-US" sz="5400" b="1" dirty="0" err="1">
                <a:latin typeface="NikoshBAN" panose="02000000000000000000" pitchFamily="2" charset="0"/>
                <a:cs typeface="NikoshBAN" panose="02000000000000000000" pitchFamily="2" charset="0"/>
              </a:rPr>
              <a:t>শোনো</a:t>
            </a:r>
            <a:r>
              <a:rPr lang="en-US" altLang="en-US" sz="5400" b="1" dirty="0">
                <a:latin typeface="NikoshBAN" panose="02000000000000000000" pitchFamily="2" charset="0"/>
                <a:cs typeface="NikoshBAN" panose="02000000000000000000" pitchFamily="2" charset="0"/>
              </a:rPr>
              <a:t> </a:t>
            </a:r>
            <a:r>
              <a:rPr lang="en-US" altLang="en-US" sz="5400" b="1" dirty="0" err="1">
                <a:latin typeface="NikoshBAN" panose="02000000000000000000" pitchFamily="2" charset="0"/>
                <a:cs typeface="NikoshBAN" panose="02000000000000000000" pitchFamily="2" charset="0"/>
              </a:rPr>
              <a:t>দিকি</a:t>
            </a:r>
            <a:r>
              <a:rPr lang="en-US" altLang="en-US" sz="5400" b="1" dirty="0">
                <a:latin typeface="NikoshBAN" panose="02000000000000000000" pitchFamily="2" charset="0"/>
                <a:cs typeface="NikoshBAN" panose="02000000000000000000" pitchFamily="2" charset="0"/>
              </a:rPr>
              <a:t>, </a:t>
            </a:r>
            <a:endParaRPr lang="en-US" altLang="en-US" sz="5400" b="1" dirty="0" smtClean="0">
              <a:latin typeface="NikoshBAN" panose="02000000000000000000" pitchFamily="2" charset="0"/>
              <a:cs typeface="NikoshBAN" panose="02000000000000000000" pitchFamily="2" charset="0"/>
            </a:endParaRPr>
          </a:p>
          <a:p>
            <a:pPr algn="ctr"/>
            <a:r>
              <a:rPr lang="en-US" altLang="en-US" sz="5400" b="1" dirty="0" err="1" smtClean="0">
                <a:latin typeface="NikoshBAN" panose="02000000000000000000" pitchFamily="2" charset="0"/>
                <a:cs typeface="NikoshBAN" panose="02000000000000000000" pitchFamily="2" charset="0"/>
              </a:rPr>
              <a:t>এই</a:t>
            </a:r>
            <a:r>
              <a:rPr lang="en-US" altLang="en-US" sz="5400" b="1" dirty="0" smtClean="0">
                <a:latin typeface="NikoshBAN" panose="02000000000000000000" pitchFamily="2" charset="0"/>
                <a:cs typeface="NikoshBAN" panose="02000000000000000000" pitchFamily="2" charset="0"/>
              </a:rPr>
              <a:t> </a:t>
            </a:r>
            <a:r>
              <a:rPr lang="en-US" altLang="en-US" sz="5400" b="1" dirty="0" err="1">
                <a:latin typeface="NikoshBAN" panose="02000000000000000000" pitchFamily="2" charset="0"/>
                <a:cs typeface="NikoshBAN" panose="02000000000000000000" pitchFamily="2" charset="0"/>
              </a:rPr>
              <a:t>নাও-এই</a:t>
            </a:r>
            <a:r>
              <a:rPr lang="en-US" altLang="en-US" sz="5400" b="1" dirty="0">
                <a:latin typeface="NikoshBAN" panose="02000000000000000000" pitchFamily="2" charset="0"/>
                <a:cs typeface="NikoshBAN" panose="02000000000000000000" pitchFamily="2" charset="0"/>
              </a:rPr>
              <a:t> </a:t>
            </a:r>
            <a:r>
              <a:rPr lang="en-US" altLang="en-US" sz="5400" b="1" dirty="0" err="1">
                <a:latin typeface="NikoshBAN" panose="02000000000000000000" pitchFamily="2" charset="0"/>
                <a:cs typeface="NikoshBAN" panose="02000000000000000000" pitchFamily="2" charset="0"/>
              </a:rPr>
              <a:t>চকচকে</a:t>
            </a:r>
            <a:r>
              <a:rPr lang="en-US" altLang="en-US" sz="5400" b="1" dirty="0">
                <a:latin typeface="NikoshBAN" panose="02000000000000000000" pitchFamily="2" charset="0"/>
                <a:cs typeface="NikoshBAN" panose="02000000000000000000" pitchFamily="2" charset="0"/>
              </a:rPr>
              <a:t>, </a:t>
            </a:r>
            <a:r>
              <a:rPr lang="en-US" altLang="en-US" sz="5400" b="1" dirty="0" err="1">
                <a:latin typeface="NikoshBAN" panose="02000000000000000000" pitchFamily="2" charset="0"/>
                <a:cs typeface="NikoshBAN" panose="02000000000000000000" pitchFamily="2" charset="0"/>
              </a:rPr>
              <a:t>ছোটো</a:t>
            </a:r>
            <a:r>
              <a:rPr lang="en-US" altLang="en-US" sz="5400" b="1" dirty="0">
                <a:latin typeface="NikoshBAN" panose="02000000000000000000" pitchFamily="2" charset="0"/>
                <a:cs typeface="NikoshBAN" panose="02000000000000000000" pitchFamily="2" charset="0"/>
              </a:rPr>
              <a:t>,</a:t>
            </a:r>
          </a:p>
          <a:p>
            <a:pPr algn="ctr"/>
            <a:r>
              <a:rPr lang="en-US" altLang="en-US" sz="5400" b="1" dirty="0" err="1">
                <a:latin typeface="NikoshBAN" panose="02000000000000000000" pitchFamily="2" charset="0"/>
                <a:cs typeface="NikoshBAN" panose="02000000000000000000" pitchFamily="2" charset="0"/>
              </a:rPr>
              <a:t>নতুন</a:t>
            </a:r>
            <a:r>
              <a:rPr lang="en-US" altLang="en-US" sz="5400" b="1" dirty="0">
                <a:latin typeface="NikoshBAN" panose="02000000000000000000" pitchFamily="2" charset="0"/>
                <a:cs typeface="NikoshBAN" panose="02000000000000000000" pitchFamily="2" charset="0"/>
              </a:rPr>
              <a:t> </a:t>
            </a:r>
            <a:r>
              <a:rPr lang="en-US" altLang="en-US" sz="5400" b="1" dirty="0" err="1">
                <a:latin typeface="NikoshBAN" panose="02000000000000000000" pitchFamily="2" charset="0"/>
                <a:cs typeface="NikoshBAN" panose="02000000000000000000" pitchFamily="2" charset="0"/>
              </a:rPr>
              <a:t>রুপোর</a:t>
            </a:r>
            <a:r>
              <a:rPr lang="en-US" altLang="en-US" sz="5400" b="1" dirty="0">
                <a:latin typeface="NikoshBAN" panose="02000000000000000000" pitchFamily="2" charset="0"/>
                <a:cs typeface="NikoshBAN" panose="02000000000000000000" pitchFamily="2" charset="0"/>
              </a:rPr>
              <a:t> </a:t>
            </a:r>
            <a:r>
              <a:rPr lang="en-US" altLang="en-US" sz="5400" b="1" dirty="0" err="1">
                <a:latin typeface="NikoshBAN" panose="02000000000000000000" pitchFamily="2" charset="0"/>
                <a:cs typeface="NikoshBAN" panose="02000000000000000000" pitchFamily="2" charset="0"/>
              </a:rPr>
              <a:t>সিকি</a:t>
            </a:r>
            <a:r>
              <a:rPr lang="en-US" altLang="en-US" sz="5400" b="1" dirty="0">
                <a:latin typeface="NikoshBAN" panose="02000000000000000000" pitchFamily="2" charset="0"/>
                <a:cs typeface="NikoshBAN" panose="02000000000000000000" pitchFamily="2" charset="0"/>
              </a:rPr>
              <a:t>।</a:t>
            </a:r>
          </a:p>
          <a:p>
            <a:pPr algn="ctr"/>
            <a:endParaRPr lang="en-US" altLang="en-US" sz="2800" dirty="0">
              <a:latin typeface="NikoshBAN" panose="02000000000000000000" pitchFamily="2" charset="0"/>
              <a:cs typeface="NikoshBAN" panose="02000000000000000000" pitchFamily="2" charset="0"/>
            </a:endParaRPr>
          </a:p>
        </p:txBody>
      </p:sp>
      <p:pic>
        <p:nvPicPr>
          <p:cNvPr id="10" name="Picture 7" descr="D:\DIGITAL CONTENT RELATED\Bangla Model Content\CLASS EIGHT\DREAM OF RIVER\142829933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0665" y="209755"/>
            <a:ext cx="3000777" cy="234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82311" y="367265"/>
            <a:ext cx="1983346" cy="217652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পাঠ–বিশ্লেষণ</a:t>
            </a:r>
            <a:endParaRPr lang="en-US" sz="3600" b="1" dirty="0"/>
          </a:p>
        </p:txBody>
      </p:sp>
    </p:spTree>
    <p:extLst>
      <p:ext uri="{BB962C8B-B14F-4D97-AF65-F5344CB8AC3E}">
        <p14:creationId xmlns:p14="http://schemas.microsoft.com/office/powerpoint/2010/main" val="3640580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by="(-#ppt_w*2)" calcmode="lin" valueType="num">
                                      <p:cBhvr rctx="PPT">
                                        <p:cTn id="12" dur="500" autoRev="1" fill="hold">
                                          <p:stCondLst>
                                            <p:cond delay="0"/>
                                          </p:stCondLst>
                                        </p:cTn>
                                        <p:tgtEl>
                                          <p:spTgt spid="5"/>
                                        </p:tgtEl>
                                        <p:attrNameLst>
                                          <p:attrName>ppt_w</p:attrName>
                                        </p:attrNameLst>
                                      </p:cBhvr>
                                    </p:anim>
                                    <p:anim by="(#ppt_w*0.50)" calcmode="lin" valueType="num">
                                      <p:cBhvr>
                                        <p:cTn id="13" dur="500" decel="50000" autoRev="1" fill="hold">
                                          <p:stCondLst>
                                            <p:cond delay="0"/>
                                          </p:stCondLst>
                                        </p:cTn>
                                        <p:tgtEl>
                                          <p:spTgt spid="5"/>
                                        </p:tgtEl>
                                        <p:attrNameLst>
                                          <p:attrName>ppt_x</p:attrName>
                                        </p:attrNameLst>
                                      </p:cBhvr>
                                    </p:anim>
                                    <p:anim from="(-#ppt_h/2)" to="(#ppt_y)" calcmode="lin" valueType="num">
                                      <p:cBhvr>
                                        <p:cTn id="14" dur="1000" fill="hold">
                                          <p:stCondLst>
                                            <p:cond delay="0"/>
                                          </p:stCondLst>
                                        </p:cTn>
                                        <p:tgtEl>
                                          <p:spTgt spid="5"/>
                                        </p:tgtEl>
                                        <p:attrNameLst>
                                          <p:attrName>ppt_y</p:attrName>
                                        </p:attrNameLst>
                                      </p:cBhvr>
                                    </p:anim>
                                    <p:animRot by="21600000">
                                      <p:cBhvr>
                                        <p:cTn id="15" dur="1000" fill="hold">
                                          <p:stCondLst>
                                            <p:cond delay="0"/>
                                          </p:stCondLst>
                                        </p:cTn>
                                        <p:tgtEl>
                                          <p:spTgt spid="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972" y="1452172"/>
            <a:ext cx="11539470" cy="4616648"/>
          </a:xfrm>
          <a:prstGeom prst="rect">
            <a:avLst/>
          </a:prstGeom>
          <a:solidFill>
            <a:schemeClr val="bg1"/>
          </a:solidFill>
        </p:spPr>
        <p:txBody>
          <a:bodyPr wrap="square">
            <a:spAutoFit/>
          </a:bodyPr>
          <a:lstStyle/>
          <a:p>
            <a:pPr>
              <a:lnSpc>
                <a:spcPct val="150000"/>
              </a:lnSpc>
              <a:defRPr/>
            </a:pPr>
            <a:r>
              <a:rPr lang="bn-BD" sz="4800" b="1" i="1" dirty="0">
                <a:ln w="1905"/>
                <a:effectLst>
                  <a:innerShdw blurRad="69850" dist="43180" dir="5400000">
                    <a:srgbClr val="000000">
                      <a:alpha val="65000"/>
                    </a:srgbClr>
                  </a:innerShdw>
                </a:effectLst>
                <a:latin typeface="NikoshBAN"/>
                <a:cs typeface="NikoshBAN" pitchFamily="2" charset="0"/>
              </a:rPr>
              <a:t>মোঃ </a:t>
            </a:r>
            <a:r>
              <a:rPr lang="en-US" sz="4800" b="1" i="1" dirty="0" err="1">
                <a:ln w="1905"/>
                <a:effectLst>
                  <a:innerShdw blurRad="69850" dist="43180" dir="5400000">
                    <a:srgbClr val="000000">
                      <a:alpha val="65000"/>
                    </a:srgbClr>
                  </a:innerShdw>
                </a:effectLst>
                <a:latin typeface="NikoshBAN"/>
                <a:cs typeface="NikoshBAN" pitchFamily="2" charset="0"/>
              </a:rPr>
              <a:t>মোকলেছ</a:t>
            </a:r>
            <a:r>
              <a:rPr lang="en-US" sz="4800" b="1" i="1" dirty="0">
                <a:ln w="1905"/>
                <a:effectLst>
                  <a:innerShdw blurRad="69850" dist="43180" dir="5400000">
                    <a:srgbClr val="000000">
                      <a:alpha val="65000"/>
                    </a:srgbClr>
                  </a:innerShdw>
                </a:effectLst>
                <a:latin typeface="NikoshBAN"/>
                <a:cs typeface="NikoshBAN" pitchFamily="2" charset="0"/>
              </a:rPr>
              <a:t> </a:t>
            </a:r>
            <a:r>
              <a:rPr lang="en-US" sz="4800" b="1" i="1" dirty="0" err="1">
                <a:ln w="1905"/>
                <a:effectLst>
                  <a:innerShdw blurRad="69850" dist="43180" dir="5400000">
                    <a:srgbClr val="000000">
                      <a:alpha val="65000"/>
                    </a:srgbClr>
                  </a:innerShdw>
                </a:effectLst>
                <a:latin typeface="NikoshBAN"/>
                <a:cs typeface="NikoshBAN" pitchFamily="2" charset="0"/>
              </a:rPr>
              <a:t>উদ্দিন</a:t>
            </a:r>
            <a:r>
              <a:rPr lang="en-US" sz="4800" b="1" i="1" dirty="0">
                <a:ln w="1905"/>
                <a:effectLst>
                  <a:innerShdw blurRad="69850" dist="43180" dir="5400000">
                    <a:srgbClr val="000000">
                      <a:alpha val="65000"/>
                    </a:srgbClr>
                  </a:innerShdw>
                </a:effectLst>
                <a:latin typeface="NikoshBAN"/>
                <a:cs typeface="NikoshBAN" pitchFamily="2" charset="0"/>
              </a:rPr>
              <a:t>, </a:t>
            </a:r>
            <a:r>
              <a:rPr lang="bn-BD" sz="4400" b="1" i="1" dirty="0">
                <a:ln w="1905"/>
                <a:effectLst>
                  <a:innerShdw blurRad="69850" dist="43180" dir="5400000">
                    <a:srgbClr val="000000">
                      <a:alpha val="65000"/>
                    </a:srgbClr>
                  </a:innerShdw>
                </a:effectLst>
                <a:latin typeface="NikoshBAN"/>
                <a:cs typeface="NikoshBAN" pitchFamily="2" charset="0"/>
              </a:rPr>
              <a:t>সিনিয়র শিক্ষক</a:t>
            </a:r>
            <a:endParaRPr lang="bn-BD" sz="4800" b="1" i="1" dirty="0">
              <a:ln w="1905"/>
              <a:effectLst>
                <a:innerShdw blurRad="69850" dist="43180" dir="5400000">
                  <a:srgbClr val="000000">
                    <a:alpha val="65000"/>
                  </a:srgbClr>
                </a:innerShdw>
              </a:effectLst>
              <a:latin typeface="NikoshBAN"/>
              <a:cs typeface="NikoshBAN" pitchFamily="2" charset="0"/>
            </a:endParaRPr>
          </a:p>
          <a:p>
            <a:pPr>
              <a:lnSpc>
                <a:spcPct val="150000"/>
              </a:lnSpc>
              <a:defRPr/>
            </a:pPr>
            <a:r>
              <a:rPr lang="en-US" sz="3600" b="1" i="1" dirty="0" err="1">
                <a:ln w="1905"/>
                <a:effectLst>
                  <a:innerShdw blurRad="69850" dist="43180" dir="5400000">
                    <a:srgbClr val="000000">
                      <a:alpha val="65000"/>
                    </a:srgbClr>
                  </a:innerShdw>
                </a:effectLst>
                <a:latin typeface="NikoshBAN"/>
                <a:cs typeface="NikoshBAN" pitchFamily="2" charset="0"/>
              </a:rPr>
              <a:t>নান্দিয়া</a:t>
            </a:r>
            <a:r>
              <a:rPr lang="en-US" sz="3600" b="1" i="1" dirty="0">
                <a:ln w="1905"/>
                <a:effectLst>
                  <a:innerShdw blurRad="69850" dist="43180" dir="5400000">
                    <a:srgbClr val="000000">
                      <a:alpha val="65000"/>
                    </a:srgbClr>
                  </a:innerShdw>
                </a:effectLst>
                <a:latin typeface="NikoshBAN"/>
                <a:cs typeface="NikoshBAN" pitchFamily="2" charset="0"/>
              </a:rPr>
              <a:t> </a:t>
            </a:r>
            <a:r>
              <a:rPr lang="en-US" sz="3600" b="1" i="1" dirty="0" err="1">
                <a:ln w="1905"/>
                <a:effectLst>
                  <a:innerShdw blurRad="69850" dist="43180" dir="5400000">
                    <a:srgbClr val="000000">
                      <a:alpha val="65000"/>
                    </a:srgbClr>
                  </a:innerShdw>
                </a:effectLst>
                <a:latin typeface="NikoshBAN"/>
                <a:cs typeface="NikoshBAN" pitchFamily="2" charset="0"/>
              </a:rPr>
              <a:t>সাঙ্গুন</a:t>
            </a:r>
            <a:r>
              <a:rPr lang="en-US" sz="3600" b="1" i="1" dirty="0">
                <a:ln w="1905"/>
                <a:effectLst>
                  <a:innerShdw blurRad="69850" dist="43180" dir="5400000">
                    <a:srgbClr val="000000">
                      <a:alpha val="65000"/>
                    </a:srgbClr>
                  </a:innerShdw>
                </a:effectLst>
                <a:latin typeface="NikoshBAN"/>
                <a:cs typeface="NikoshBAN" pitchFamily="2" charset="0"/>
              </a:rPr>
              <a:t> </a:t>
            </a:r>
            <a:r>
              <a:rPr lang="bn-BD" sz="3600" b="1" i="1" dirty="0">
                <a:ln w="1905"/>
                <a:effectLst>
                  <a:innerShdw blurRad="69850" dist="43180" dir="5400000">
                    <a:srgbClr val="000000">
                      <a:alpha val="65000"/>
                    </a:srgbClr>
                  </a:innerShdw>
                </a:effectLst>
                <a:latin typeface="NikoshBAN"/>
                <a:cs typeface="NikoshBAN" pitchFamily="2" charset="0"/>
              </a:rPr>
              <a:t>আদর্শ </a:t>
            </a:r>
            <a:r>
              <a:rPr lang="en-US" sz="3600" b="1" i="1" dirty="0" err="1">
                <a:ln w="1905"/>
                <a:effectLst>
                  <a:innerShdw blurRad="69850" dist="43180" dir="5400000">
                    <a:srgbClr val="000000">
                      <a:alpha val="65000"/>
                    </a:srgbClr>
                  </a:innerShdw>
                </a:effectLst>
                <a:latin typeface="NikoshBAN"/>
                <a:cs typeface="NikoshBAN" pitchFamily="2" charset="0"/>
              </a:rPr>
              <a:t>দাখিল</a:t>
            </a:r>
            <a:r>
              <a:rPr lang="en-US" sz="3600" b="1" i="1" dirty="0">
                <a:ln w="1905"/>
                <a:effectLst>
                  <a:innerShdw blurRad="69850" dist="43180" dir="5400000">
                    <a:srgbClr val="000000">
                      <a:alpha val="65000"/>
                    </a:srgbClr>
                  </a:innerShdw>
                </a:effectLst>
                <a:latin typeface="NikoshBAN"/>
                <a:cs typeface="NikoshBAN" pitchFamily="2" charset="0"/>
              </a:rPr>
              <a:t> </a:t>
            </a:r>
            <a:r>
              <a:rPr lang="bn-BD" sz="3600" b="1" i="1" dirty="0">
                <a:ln w="1905"/>
                <a:effectLst>
                  <a:innerShdw blurRad="69850" dist="43180" dir="5400000">
                    <a:srgbClr val="000000">
                      <a:alpha val="65000"/>
                    </a:srgbClr>
                  </a:innerShdw>
                </a:effectLst>
                <a:latin typeface="NikoshBAN"/>
                <a:cs typeface="NikoshBAN" pitchFamily="2" charset="0"/>
              </a:rPr>
              <a:t>মাদ্রাসা</a:t>
            </a:r>
          </a:p>
          <a:p>
            <a:pPr>
              <a:lnSpc>
                <a:spcPct val="150000"/>
              </a:lnSpc>
              <a:defRPr/>
            </a:pPr>
            <a:r>
              <a:rPr lang="en-US" sz="3600" b="1" i="1" dirty="0" err="1">
                <a:ln w="1905"/>
                <a:effectLst>
                  <a:innerShdw blurRad="69850" dist="43180" dir="5400000">
                    <a:srgbClr val="000000">
                      <a:alpha val="65000"/>
                    </a:srgbClr>
                  </a:innerShdw>
                </a:effectLst>
                <a:latin typeface="NikoshBAN"/>
                <a:cs typeface="NikoshBAN" pitchFamily="2" charset="0"/>
              </a:rPr>
              <a:t>শ্রীপুর</a:t>
            </a:r>
            <a:r>
              <a:rPr lang="en-US" sz="3600" b="1" i="1" dirty="0">
                <a:ln w="1905"/>
                <a:effectLst>
                  <a:innerShdw blurRad="69850" dist="43180" dir="5400000">
                    <a:srgbClr val="000000">
                      <a:alpha val="65000"/>
                    </a:srgbClr>
                  </a:innerShdw>
                </a:effectLst>
                <a:latin typeface="NikoshBAN"/>
                <a:cs typeface="NikoshBAN" pitchFamily="2" charset="0"/>
              </a:rPr>
              <a:t>,</a:t>
            </a:r>
            <a:r>
              <a:rPr lang="bn-BD" sz="3600" b="1" i="1" dirty="0">
                <a:ln w="1905"/>
                <a:effectLst>
                  <a:innerShdw blurRad="69850" dist="43180" dir="5400000">
                    <a:srgbClr val="000000">
                      <a:alpha val="65000"/>
                    </a:srgbClr>
                  </a:innerShdw>
                </a:effectLst>
                <a:latin typeface="NikoshBAN"/>
                <a:cs typeface="NikoshBAN" pitchFamily="2" charset="0"/>
              </a:rPr>
              <a:t> </a:t>
            </a:r>
            <a:r>
              <a:rPr lang="en-US" sz="3600" b="1" i="1" dirty="0" err="1">
                <a:ln w="1905"/>
                <a:effectLst>
                  <a:innerShdw blurRad="69850" dist="43180" dir="5400000">
                    <a:srgbClr val="000000">
                      <a:alpha val="65000"/>
                    </a:srgbClr>
                  </a:innerShdw>
                </a:effectLst>
                <a:latin typeface="NikoshBAN"/>
                <a:cs typeface="NikoshBAN" pitchFamily="2" charset="0"/>
              </a:rPr>
              <a:t>গাজীপুর</a:t>
            </a:r>
            <a:r>
              <a:rPr lang="en-US" sz="3600" b="1" i="1" dirty="0">
                <a:ln w="1905"/>
                <a:effectLst>
                  <a:innerShdw blurRad="69850" dist="43180" dir="5400000">
                    <a:srgbClr val="000000">
                      <a:alpha val="65000"/>
                    </a:srgbClr>
                  </a:innerShdw>
                </a:effectLst>
                <a:latin typeface="NikoshBAN"/>
                <a:cs typeface="NikoshBAN" pitchFamily="2" charset="0"/>
              </a:rPr>
              <a:t> ৷</a:t>
            </a:r>
          </a:p>
          <a:p>
            <a:pPr>
              <a:lnSpc>
                <a:spcPct val="150000"/>
              </a:lnSpc>
              <a:defRPr/>
            </a:pPr>
            <a:r>
              <a:rPr lang="en-US" sz="2800" b="1" i="1" dirty="0" err="1">
                <a:ln w="1905"/>
                <a:effectLst>
                  <a:innerShdw blurRad="69850" dist="43180" dir="5400000">
                    <a:srgbClr val="000000">
                      <a:alpha val="65000"/>
                    </a:srgbClr>
                  </a:innerShdw>
                </a:effectLst>
                <a:latin typeface="NikoshBAN"/>
                <a:cs typeface="NikoshBAN" pitchFamily="2" charset="0"/>
              </a:rPr>
              <a:t>মোবাইল</a:t>
            </a:r>
            <a:r>
              <a:rPr lang="en-US" sz="4000" b="1" i="1" dirty="0">
                <a:ln w="1905"/>
                <a:effectLst>
                  <a:innerShdw blurRad="69850" dist="43180" dir="5400000">
                    <a:srgbClr val="000000">
                      <a:alpha val="65000"/>
                    </a:srgbClr>
                  </a:innerShdw>
                </a:effectLst>
                <a:latin typeface="NikoshBAN"/>
                <a:cs typeface="NikoshBAN" pitchFamily="2" charset="0"/>
              </a:rPr>
              <a:t>- </a:t>
            </a:r>
            <a:r>
              <a:rPr lang="en-US" sz="3600" b="1" i="1" dirty="0">
                <a:ln w="1905"/>
                <a:effectLst>
                  <a:innerShdw blurRad="69850" dist="43180" dir="5400000">
                    <a:srgbClr val="000000">
                      <a:alpha val="65000"/>
                    </a:srgbClr>
                  </a:innerShdw>
                </a:effectLst>
                <a:latin typeface="NikoshBAN"/>
                <a:cs typeface="NikoshBAN" pitchFamily="2" charset="0"/>
              </a:rPr>
              <a:t>01715202812</a:t>
            </a:r>
          </a:p>
          <a:p>
            <a:pPr>
              <a:lnSpc>
                <a:spcPct val="150000"/>
              </a:lnSpc>
              <a:defRPr/>
            </a:pPr>
            <a:r>
              <a:rPr lang="en-US" sz="2800" b="1" i="1" dirty="0">
                <a:ln w="1905"/>
                <a:effectLst>
                  <a:innerShdw blurRad="69850" dist="43180" dir="5400000">
                    <a:srgbClr val="000000">
                      <a:alpha val="65000"/>
                    </a:srgbClr>
                  </a:innerShdw>
                </a:effectLst>
                <a:latin typeface="NikoshBAN"/>
                <a:cs typeface="NikoshBAN" pitchFamily="2" charset="0"/>
              </a:rPr>
              <a:t>ই-</a:t>
            </a:r>
            <a:r>
              <a:rPr lang="en-US" sz="2800" b="1" i="1" dirty="0" err="1">
                <a:ln w="1905"/>
                <a:effectLst>
                  <a:innerShdw blurRad="69850" dist="43180" dir="5400000">
                    <a:srgbClr val="000000">
                      <a:alpha val="65000"/>
                    </a:srgbClr>
                  </a:innerShdw>
                </a:effectLst>
                <a:latin typeface="NikoshBAN"/>
                <a:cs typeface="NikoshBAN" pitchFamily="2" charset="0"/>
              </a:rPr>
              <a:t>মেইল</a:t>
            </a:r>
            <a:r>
              <a:rPr lang="en-US" sz="2800" b="1" i="1" dirty="0">
                <a:ln w="1905"/>
                <a:effectLst>
                  <a:innerShdw blurRad="69850" dist="43180" dir="5400000">
                    <a:srgbClr val="000000">
                      <a:alpha val="65000"/>
                    </a:srgbClr>
                  </a:innerShdw>
                </a:effectLst>
                <a:latin typeface="NikoshBAN"/>
                <a:cs typeface="NikoshBAN" pitchFamily="2" charset="0"/>
              </a:rPr>
              <a:t>-</a:t>
            </a:r>
            <a:r>
              <a:rPr lang="en-US" sz="3600" b="1" i="1" dirty="0">
                <a:ln w="1905"/>
                <a:effectLst>
                  <a:innerShdw blurRad="69850" dist="43180" dir="5400000">
                    <a:srgbClr val="000000">
                      <a:alpha val="65000"/>
                    </a:srgbClr>
                  </a:innerShdw>
                </a:effectLst>
                <a:latin typeface="NikoshBAN"/>
                <a:cs typeface="NikoshBAN" pitchFamily="2" charset="0"/>
              </a:rPr>
              <a:t> rmoklesuddin12@gmail.com</a:t>
            </a:r>
            <a:endParaRPr lang="en-US" sz="4800" b="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0817" y="2820474"/>
            <a:ext cx="2601532" cy="2910625"/>
          </a:xfrm>
          <a:prstGeom prst="rect">
            <a:avLst/>
          </a:prstGeom>
          <a:ln w="228600" cap="sq" cmpd="thickThin">
            <a:solidFill>
              <a:srgbClr val="000000"/>
            </a:solidFill>
            <a:prstDash val="solid"/>
            <a:miter lim="800000"/>
          </a:ln>
          <a:effectLst>
            <a:innerShdw blurRad="76200">
              <a:srgbClr val="000000"/>
            </a:innerShdw>
          </a:effectLst>
        </p:spPr>
      </p:pic>
      <p:sp>
        <p:nvSpPr>
          <p:cNvPr id="9" name="Round Same Side Corner Rectangle 8"/>
          <p:cNvSpPr/>
          <p:nvPr/>
        </p:nvSpPr>
        <p:spPr>
          <a:xfrm>
            <a:off x="3721993" y="535486"/>
            <a:ext cx="4417453" cy="916686"/>
          </a:xfrm>
          <a:prstGeom prst="round2Same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b="1" dirty="0" err="1" smtClean="0">
                <a:ln/>
                <a:solidFill>
                  <a:schemeClr val="bg1"/>
                </a:solidFill>
              </a:rPr>
              <a:t>শিক্ষক</a:t>
            </a:r>
            <a:r>
              <a:rPr lang="en-US" sz="4000" b="1" dirty="0" smtClean="0">
                <a:ln/>
                <a:solidFill>
                  <a:schemeClr val="bg1"/>
                </a:solidFill>
              </a:rPr>
              <a:t> </a:t>
            </a:r>
            <a:r>
              <a:rPr lang="en-US" sz="4000" b="1" dirty="0" err="1" smtClean="0">
                <a:ln/>
                <a:solidFill>
                  <a:schemeClr val="bg1"/>
                </a:solidFill>
              </a:rPr>
              <a:t>পরিচিতি</a:t>
            </a:r>
            <a:endParaRPr lang="en-US" sz="40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44550">
            <a:off x="9803569" y="4471055"/>
            <a:ext cx="2152650" cy="229802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939614">
            <a:off x="313141" y="71092"/>
            <a:ext cx="2152650" cy="2298029"/>
          </a:xfrm>
          <a:prstGeom prst="rect">
            <a:avLst/>
          </a:prstGeom>
        </p:spPr>
      </p:pic>
    </p:spTree>
    <p:extLst>
      <p:ext uri="{BB962C8B-B14F-4D97-AF65-F5344CB8AC3E}">
        <p14:creationId xmlns:p14="http://schemas.microsoft.com/office/powerpoint/2010/main" val="1733551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DDD65C9-5144-4E31-986E-8168050F9A47}"/>
              </a:ext>
            </a:extLst>
          </p:cNvPr>
          <p:cNvSpPr/>
          <p:nvPr/>
        </p:nvSpPr>
        <p:spPr>
          <a:xfrm>
            <a:off x="1128542" y="4407894"/>
            <a:ext cx="365760" cy="54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6" name="Group 5"/>
          <p:cNvGrpSpPr/>
          <p:nvPr/>
        </p:nvGrpSpPr>
        <p:grpSpPr>
          <a:xfrm>
            <a:off x="3129565" y="802120"/>
            <a:ext cx="3812147" cy="1609859"/>
            <a:chOff x="715269" y="1328700"/>
            <a:chExt cx="3626224" cy="1219200"/>
          </a:xfrm>
        </p:grpSpPr>
        <p:pic>
          <p:nvPicPr>
            <p:cNvPr id="9" name="Picture 6" descr="D:\DIGITAL CONTENT RELATED\Bangla Model Content\CLASS EIGHT\DREAM OF RIVER\Lighthouse007-1997bangladeshtakarev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269" y="13287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D:\DIGITAL CONTENT RELATED\Bangla Model Content\CLASS EIGHT\DREAM OF RIVER\Lighthouse007-1997bangladeshtakarev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293" y="13287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Box 3"/>
          <p:cNvSpPr txBox="1"/>
          <p:nvPr/>
        </p:nvSpPr>
        <p:spPr>
          <a:xfrm>
            <a:off x="285439" y="3433040"/>
            <a:ext cx="11571849" cy="3046988"/>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pPr algn="ctr"/>
            <a:r>
              <a:rPr lang="en-US" altLang="en-US" sz="4800" b="1" dirty="0" err="1">
                <a:solidFill>
                  <a:srgbClr val="0070C0"/>
                </a:solidFill>
                <a:latin typeface="NikoshBAN" panose="02000000000000000000" pitchFamily="2" charset="0"/>
                <a:cs typeface="NikoshBAN" panose="02000000000000000000" pitchFamily="2" charset="0"/>
              </a:rPr>
              <a:t>ছোকানুর</a:t>
            </a:r>
            <a:r>
              <a:rPr lang="en-US" altLang="en-US" sz="4800" b="1" dirty="0">
                <a:solidFill>
                  <a:srgbClr val="0070C0"/>
                </a:solidFill>
                <a:latin typeface="NikoshBAN" panose="02000000000000000000" pitchFamily="2" charset="0"/>
                <a:cs typeface="NikoshBAN" panose="02000000000000000000" pitchFamily="2" charset="0"/>
              </a:rPr>
              <a:t> </a:t>
            </a:r>
            <a:r>
              <a:rPr lang="en-US" altLang="en-US" sz="4800" b="1" dirty="0" err="1">
                <a:solidFill>
                  <a:srgbClr val="0070C0"/>
                </a:solidFill>
                <a:latin typeface="NikoshBAN" panose="02000000000000000000" pitchFamily="2" charset="0"/>
                <a:cs typeface="NikoshBAN" panose="02000000000000000000" pitchFamily="2" charset="0"/>
              </a:rPr>
              <a:t>কাছে</a:t>
            </a:r>
            <a:r>
              <a:rPr lang="en-US" altLang="en-US" sz="4800" b="1" dirty="0">
                <a:solidFill>
                  <a:srgbClr val="0070C0"/>
                </a:solidFill>
                <a:latin typeface="NikoshBAN" panose="02000000000000000000" pitchFamily="2" charset="0"/>
                <a:cs typeface="NikoshBAN" panose="02000000000000000000" pitchFamily="2" charset="0"/>
              </a:rPr>
              <a:t> </a:t>
            </a:r>
            <a:r>
              <a:rPr lang="en-US" altLang="en-US" sz="4800" b="1" dirty="0" err="1">
                <a:solidFill>
                  <a:srgbClr val="0070C0"/>
                </a:solidFill>
                <a:latin typeface="NikoshBAN" panose="02000000000000000000" pitchFamily="2" charset="0"/>
                <a:cs typeface="NikoshBAN" panose="02000000000000000000" pitchFamily="2" charset="0"/>
              </a:rPr>
              <a:t>দুটো</a:t>
            </a:r>
            <a:r>
              <a:rPr lang="en-US" altLang="en-US" sz="4800" b="1" dirty="0">
                <a:solidFill>
                  <a:srgbClr val="0070C0"/>
                </a:solidFill>
                <a:latin typeface="NikoshBAN" panose="02000000000000000000" pitchFamily="2" charset="0"/>
                <a:cs typeface="NikoshBAN" panose="02000000000000000000" pitchFamily="2" charset="0"/>
              </a:rPr>
              <a:t> </a:t>
            </a:r>
            <a:r>
              <a:rPr lang="en-US" altLang="en-US" sz="4800" b="1" dirty="0" err="1">
                <a:solidFill>
                  <a:srgbClr val="0070C0"/>
                </a:solidFill>
                <a:latin typeface="NikoshBAN" panose="02000000000000000000" pitchFamily="2" charset="0"/>
                <a:cs typeface="NikoshBAN" panose="02000000000000000000" pitchFamily="2" charset="0"/>
              </a:rPr>
              <a:t>আনি</a:t>
            </a:r>
            <a:r>
              <a:rPr lang="en-US" altLang="en-US" sz="4800" b="1" dirty="0">
                <a:solidFill>
                  <a:srgbClr val="0070C0"/>
                </a:solidFill>
                <a:latin typeface="NikoshBAN" panose="02000000000000000000" pitchFamily="2" charset="0"/>
                <a:cs typeface="NikoshBAN" panose="02000000000000000000" pitchFamily="2" charset="0"/>
              </a:rPr>
              <a:t> </a:t>
            </a:r>
            <a:r>
              <a:rPr lang="en-US" altLang="en-US" sz="4800" b="1" dirty="0" err="1">
                <a:solidFill>
                  <a:srgbClr val="0070C0"/>
                </a:solidFill>
                <a:latin typeface="NikoshBAN" panose="02000000000000000000" pitchFamily="2" charset="0"/>
                <a:cs typeface="NikoshBAN" panose="02000000000000000000" pitchFamily="2" charset="0"/>
              </a:rPr>
              <a:t>আছে</a:t>
            </a:r>
            <a:r>
              <a:rPr lang="en-US" altLang="en-US" sz="4800" b="1" dirty="0">
                <a:solidFill>
                  <a:srgbClr val="0070C0"/>
                </a:solidFill>
                <a:latin typeface="NikoshBAN" panose="02000000000000000000" pitchFamily="2" charset="0"/>
                <a:cs typeface="NikoshBAN" panose="02000000000000000000" pitchFamily="2" charset="0"/>
              </a:rPr>
              <a:t>,</a:t>
            </a:r>
          </a:p>
          <a:p>
            <a:pPr algn="ctr"/>
            <a:r>
              <a:rPr lang="en-US" altLang="en-US" sz="4800" b="1" dirty="0" err="1">
                <a:solidFill>
                  <a:srgbClr val="0070C0"/>
                </a:solidFill>
                <a:latin typeface="NikoshBAN" panose="02000000000000000000" pitchFamily="2" charset="0"/>
                <a:cs typeface="NikoshBAN" panose="02000000000000000000" pitchFamily="2" charset="0"/>
              </a:rPr>
              <a:t>তোমায়</a:t>
            </a:r>
            <a:r>
              <a:rPr lang="en-US" altLang="en-US" sz="4800" b="1" dirty="0">
                <a:solidFill>
                  <a:srgbClr val="0070C0"/>
                </a:solidFill>
                <a:latin typeface="NikoshBAN" panose="02000000000000000000" pitchFamily="2" charset="0"/>
                <a:cs typeface="NikoshBAN" panose="02000000000000000000" pitchFamily="2" charset="0"/>
              </a:rPr>
              <a:t> </a:t>
            </a:r>
            <a:r>
              <a:rPr lang="en-US" altLang="en-US" sz="4800" b="1" dirty="0" err="1">
                <a:solidFill>
                  <a:srgbClr val="0070C0"/>
                </a:solidFill>
                <a:latin typeface="NikoshBAN" panose="02000000000000000000" pitchFamily="2" charset="0"/>
                <a:cs typeface="NikoshBAN" panose="02000000000000000000" pitchFamily="2" charset="0"/>
              </a:rPr>
              <a:t>দিচ্ছি</a:t>
            </a:r>
            <a:r>
              <a:rPr lang="en-US" altLang="en-US" sz="4800" b="1" dirty="0">
                <a:solidFill>
                  <a:srgbClr val="0070C0"/>
                </a:solidFill>
                <a:latin typeface="NikoshBAN" panose="02000000000000000000" pitchFamily="2" charset="0"/>
                <a:cs typeface="NikoshBAN" panose="02000000000000000000" pitchFamily="2" charset="0"/>
              </a:rPr>
              <a:t> </a:t>
            </a:r>
            <a:r>
              <a:rPr lang="en-US" altLang="en-US" sz="4800" b="1" dirty="0" err="1">
                <a:solidFill>
                  <a:srgbClr val="0070C0"/>
                </a:solidFill>
                <a:latin typeface="NikoshBAN" panose="02000000000000000000" pitchFamily="2" charset="0"/>
                <a:cs typeface="NikoshBAN" panose="02000000000000000000" pitchFamily="2" charset="0"/>
              </a:rPr>
              <a:t>তাও</a:t>
            </a:r>
            <a:r>
              <a:rPr lang="en-US" altLang="en-US" sz="4800" b="1" dirty="0">
                <a:solidFill>
                  <a:srgbClr val="0070C0"/>
                </a:solidFill>
                <a:latin typeface="NikoshBAN" panose="02000000000000000000" pitchFamily="2" charset="0"/>
                <a:cs typeface="NikoshBAN" panose="02000000000000000000" pitchFamily="2" charset="0"/>
              </a:rPr>
              <a:t>, </a:t>
            </a:r>
            <a:endParaRPr lang="en-US" altLang="en-US" sz="4800" b="1" dirty="0" smtClean="0">
              <a:solidFill>
                <a:srgbClr val="0070C0"/>
              </a:solidFill>
              <a:latin typeface="NikoshBAN" panose="02000000000000000000" pitchFamily="2" charset="0"/>
              <a:cs typeface="NikoshBAN" panose="02000000000000000000" pitchFamily="2" charset="0"/>
            </a:endParaRPr>
          </a:p>
          <a:p>
            <a:pPr algn="ctr"/>
            <a:r>
              <a:rPr lang="en-US" altLang="en-US" sz="4800" b="1" dirty="0" err="1" smtClean="0">
                <a:solidFill>
                  <a:srgbClr val="0070C0"/>
                </a:solidFill>
                <a:latin typeface="NikoshBAN" panose="02000000000000000000" pitchFamily="2" charset="0"/>
                <a:cs typeface="NikoshBAN" panose="02000000000000000000" pitchFamily="2" charset="0"/>
              </a:rPr>
              <a:t>আমাদের</a:t>
            </a:r>
            <a:r>
              <a:rPr lang="en-US" altLang="en-US" sz="4800" b="1" dirty="0" smtClean="0">
                <a:solidFill>
                  <a:srgbClr val="0070C0"/>
                </a:solidFill>
                <a:latin typeface="NikoshBAN" panose="02000000000000000000" pitchFamily="2" charset="0"/>
                <a:cs typeface="NikoshBAN" panose="02000000000000000000" pitchFamily="2" charset="0"/>
              </a:rPr>
              <a:t> </a:t>
            </a:r>
            <a:r>
              <a:rPr lang="en-US" altLang="en-US" sz="4800" b="1" dirty="0" err="1">
                <a:solidFill>
                  <a:srgbClr val="0070C0"/>
                </a:solidFill>
                <a:latin typeface="NikoshBAN" panose="02000000000000000000" pitchFamily="2" charset="0"/>
                <a:cs typeface="NikoshBAN" panose="02000000000000000000" pitchFamily="2" charset="0"/>
              </a:rPr>
              <a:t>যদি</a:t>
            </a:r>
            <a:r>
              <a:rPr lang="en-US" altLang="en-US" sz="4800" b="1" dirty="0">
                <a:solidFill>
                  <a:srgbClr val="0070C0"/>
                </a:solidFill>
                <a:latin typeface="NikoshBAN" panose="02000000000000000000" pitchFamily="2" charset="0"/>
                <a:cs typeface="NikoshBAN" panose="02000000000000000000" pitchFamily="2" charset="0"/>
              </a:rPr>
              <a:t> </a:t>
            </a:r>
            <a:r>
              <a:rPr lang="en-US" altLang="en-US" sz="4800" b="1" dirty="0" err="1">
                <a:solidFill>
                  <a:srgbClr val="0070C0"/>
                </a:solidFill>
                <a:latin typeface="NikoshBAN" panose="02000000000000000000" pitchFamily="2" charset="0"/>
                <a:cs typeface="NikoshBAN" panose="02000000000000000000" pitchFamily="2" charset="0"/>
              </a:rPr>
              <a:t>তোমার</a:t>
            </a:r>
            <a:r>
              <a:rPr lang="en-US" altLang="en-US" sz="4800" b="1" dirty="0">
                <a:solidFill>
                  <a:srgbClr val="0070C0"/>
                </a:solidFill>
                <a:latin typeface="NikoshBAN" panose="02000000000000000000" pitchFamily="2" charset="0"/>
                <a:cs typeface="NikoshBAN" panose="02000000000000000000" pitchFamily="2" charset="0"/>
              </a:rPr>
              <a:t> </a:t>
            </a:r>
            <a:r>
              <a:rPr lang="en-US" altLang="en-US" sz="4800" b="1" dirty="0" err="1">
                <a:solidFill>
                  <a:srgbClr val="0070C0"/>
                </a:solidFill>
                <a:latin typeface="NikoshBAN" panose="02000000000000000000" pitchFamily="2" charset="0"/>
                <a:cs typeface="NikoshBAN" panose="02000000000000000000" pitchFamily="2" charset="0"/>
              </a:rPr>
              <a:t>সঙ্গে</a:t>
            </a:r>
            <a:endParaRPr lang="en-US" altLang="en-US" sz="4800" b="1" dirty="0">
              <a:solidFill>
                <a:srgbClr val="0070C0"/>
              </a:solidFill>
              <a:latin typeface="NikoshBAN" panose="02000000000000000000" pitchFamily="2" charset="0"/>
              <a:cs typeface="NikoshBAN" panose="02000000000000000000" pitchFamily="2" charset="0"/>
            </a:endParaRPr>
          </a:p>
          <a:p>
            <a:pPr algn="ctr"/>
            <a:r>
              <a:rPr lang="en-US" altLang="en-US" sz="4800" b="1" dirty="0" err="1">
                <a:solidFill>
                  <a:srgbClr val="0070C0"/>
                </a:solidFill>
                <a:latin typeface="NikoshBAN" panose="02000000000000000000" pitchFamily="2" charset="0"/>
                <a:cs typeface="NikoshBAN" panose="02000000000000000000" pitchFamily="2" charset="0"/>
              </a:rPr>
              <a:t>নৌকায়</a:t>
            </a:r>
            <a:r>
              <a:rPr lang="en-US" altLang="en-US" sz="4800" b="1" dirty="0">
                <a:solidFill>
                  <a:srgbClr val="0070C0"/>
                </a:solidFill>
                <a:latin typeface="NikoshBAN" panose="02000000000000000000" pitchFamily="2" charset="0"/>
                <a:cs typeface="NikoshBAN" panose="02000000000000000000" pitchFamily="2" charset="0"/>
              </a:rPr>
              <a:t> </a:t>
            </a:r>
            <a:r>
              <a:rPr lang="en-US" altLang="en-US" sz="4800" b="1" dirty="0" err="1">
                <a:solidFill>
                  <a:srgbClr val="0070C0"/>
                </a:solidFill>
                <a:latin typeface="NikoshBAN" panose="02000000000000000000" pitchFamily="2" charset="0"/>
                <a:cs typeface="NikoshBAN" panose="02000000000000000000" pitchFamily="2" charset="0"/>
              </a:rPr>
              <a:t>তুলে</a:t>
            </a:r>
            <a:r>
              <a:rPr lang="en-US" altLang="en-US" sz="4800" b="1" dirty="0">
                <a:solidFill>
                  <a:srgbClr val="0070C0"/>
                </a:solidFill>
                <a:latin typeface="NikoshBAN" panose="02000000000000000000" pitchFamily="2" charset="0"/>
                <a:cs typeface="NikoshBAN" panose="02000000000000000000" pitchFamily="2" charset="0"/>
              </a:rPr>
              <a:t> </a:t>
            </a:r>
            <a:r>
              <a:rPr lang="en-US" altLang="en-US" sz="4800" b="1" dirty="0" err="1">
                <a:solidFill>
                  <a:srgbClr val="0070C0"/>
                </a:solidFill>
                <a:latin typeface="NikoshBAN" panose="02000000000000000000" pitchFamily="2" charset="0"/>
                <a:cs typeface="NikoshBAN" panose="02000000000000000000" pitchFamily="2" charset="0"/>
              </a:rPr>
              <a:t>নাও</a:t>
            </a:r>
            <a:r>
              <a:rPr lang="en-US" altLang="en-US" sz="4800" b="1" dirty="0" smtClean="0">
                <a:solidFill>
                  <a:srgbClr val="0070C0"/>
                </a:solidFill>
                <a:latin typeface="NikoshBAN" panose="02000000000000000000" pitchFamily="2" charset="0"/>
                <a:cs typeface="NikoshBAN" panose="02000000000000000000" pitchFamily="2" charset="0"/>
              </a:rPr>
              <a:t>।</a:t>
            </a:r>
            <a:endParaRPr lang="en-US" altLang="en-US" sz="4800" b="1" dirty="0">
              <a:solidFill>
                <a:srgbClr val="0070C0"/>
              </a:solidFill>
              <a:latin typeface="NikoshBAN" panose="02000000000000000000" pitchFamily="2" charset="0"/>
              <a:cs typeface="NikoshBAN" panose="02000000000000000000" pitchFamily="2" charset="0"/>
            </a:endParaRPr>
          </a:p>
        </p:txBody>
      </p:sp>
      <p:pic>
        <p:nvPicPr>
          <p:cNvPr id="12" name="Picture 2" descr="D:\DIGITAL CONTENT RELATED\Bangla Model Content\CLASS EIGHT\DREAM OF RIVER\5272576e7633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963" y="316515"/>
            <a:ext cx="4378325" cy="26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19749" y="316515"/>
            <a:ext cx="1983346" cy="217652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পাঠ–বিশ্লেষণ</a:t>
            </a:r>
            <a:endParaRPr lang="en-US" sz="3600" b="1" dirty="0"/>
          </a:p>
        </p:txBody>
      </p:sp>
    </p:spTree>
    <p:extLst>
      <p:ext uri="{BB962C8B-B14F-4D97-AF65-F5344CB8AC3E}">
        <p14:creationId xmlns:p14="http://schemas.microsoft.com/office/powerpoint/2010/main" val="4091716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DIGITAL CONTENT RELATED\Bangla Model Content\CLASS EIGHT\DREAM OF RIVER\HioSopU.jpg"/>
          <p:cNvPicPr>
            <a:picLocks noChangeAspect="1" noChangeArrowheads="1"/>
          </p:cNvPicPr>
          <p:nvPr/>
        </p:nvPicPr>
        <p:blipFill>
          <a:blip r:embed="rId2">
            <a:extLst>
              <a:ext uri="{28A0092B-C50C-407E-A947-70E740481C1C}">
                <a14:useLocalDpi xmlns:a14="http://schemas.microsoft.com/office/drawing/2010/main" val="0"/>
              </a:ext>
            </a:extLst>
          </a:blip>
          <a:srcRect t="25150"/>
          <a:stretch>
            <a:fillRect/>
          </a:stretch>
        </p:blipFill>
        <p:spPr bwMode="auto">
          <a:xfrm>
            <a:off x="3199390" y="281877"/>
            <a:ext cx="429577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D:\DIGITAL CONTENT RELATED\Bangla Model Content\CLASS EIGHT\DREAM OF RIVER\11397998613_dc6ecf44af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3705" y="281877"/>
            <a:ext cx="4344708"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83335" y="3504068"/>
            <a:ext cx="11539469" cy="2800767"/>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pPr algn="ctr"/>
            <a:r>
              <a:rPr lang="en-US" altLang="en-US" sz="4400" b="1" dirty="0" err="1">
                <a:latin typeface="NikoshBAN" panose="02000000000000000000" pitchFamily="2" charset="0"/>
                <a:cs typeface="NikoshBAN" panose="02000000000000000000" pitchFamily="2" charset="0"/>
              </a:rPr>
              <a:t>নৌকা</a:t>
            </a:r>
            <a:r>
              <a:rPr lang="en-US" altLang="en-US" sz="4400" b="1" dirty="0">
                <a:latin typeface="NikoshBAN" panose="02000000000000000000" pitchFamily="2" charset="0"/>
                <a:cs typeface="NikoshBAN" panose="02000000000000000000" pitchFamily="2" charset="0"/>
              </a:rPr>
              <a:t> </a:t>
            </a:r>
            <a:r>
              <a:rPr lang="en-US" altLang="en-US" sz="4400" b="1" dirty="0" err="1">
                <a:latin typeface="NikoshBAN" panose="02000000000000000000" pitchFamily="2" charset="0"/>
                <a:cs typeface="NikoshBAN" panose="02000000000000000000" pitchFamily="2" charset="0"/>
              </a:rPr>
              <a:t>তোমার</a:t>
            </a:r>
            <a:r>
              <a:rPr lang="en-US" altLang="en-US" sz="4400" b="1" dirty="0">
                <a:latin typeface="NikoshBAN" panose="02000000000000000000" pitchFamily="2" charset="0"/>
                <a:cs typeface="NikoshBAN" panose="02000000000000000000" pitchFamily="2" charset="0"/>
              </a:rPr>
              <a:t> </a:t>
            </a:r>
            <a:r>
              <a:rPr lang="en-US" altLang="en-US" sz="4400" b="1" dirty="0" err="1">
                <a:latin typeface="NikoshBAN" panose="02000000000000000000" pitchFamily="2" charset="0"/>
                <a:cs typeface="NikoshBAN" panose="02000000000000000000" pitchFamily="2" charset="0"/>
              </a:rPr>
              <a:t>ঘাটে</a:t>
            </a:r>
            <a:r>
              <a:rPr lang="en-US" altLang="en-US" sz="4400" b="1" dirty="0">
                <a:latin typeface="NikoshBAN" panose="02000000000000000000" pitchFamily="2" charset="0"/>
                <a:cs typeface="NikoshBAN" panose="02000000000000000000" pitchFamily="2" charset="0"/>
              </a:rPr>
              <a:t> </a:t>
            </a:r>
            <a:r>
              <a:rPr lang="en-US" altLang="en-US" sz="4400" b="1" dirty="0" err="1">
                <a:latin typeface="NikoshBAN" panose="02000000000000000000" pitchFamily="2" charset="0"/>
                <a:cs typeface="NikoshBAN" panose="02000000000000000000" pitchFamily="2" charset="0"/>
              </a:rPr>
              <a:t>বাঁধা</a:t>
            </a:r>
            <a:r>
              <a:rPr lang="en-US" altLang="en-US" sz="4400" b="1" dirty="0">
                <a:latin typeface="NikoshBAN" panose="02000000000000000000" pitchFamily="2" charset="0"/>
                <a:cs typeface="NikoshBAN" panose="02000000000000000000" pitchFamily="2" charset="0"/>
              </a:rPr>
              <a:t> </a:t>
            </a:r>
            <a:r>
              <a:rPr lang="en-US" altLang="en-US" sz="4400" b="1" dirty="0" err="1">
                <a:latin typeface="NikoshBAN" panose="02000000000000000000" pitchFamily="2" charset="0"/>
                <a:cs typeface="NikoshBAN" panose="02000000000000000000" pitchFamily="2" charset="0"/>
              </a:rPr>
              <a:t>আছে</a:t>
            </a:r>
            <a:r>
              <a:rPr lang="en-US" altLang="en-US" sz="4400" b="1" dirty="0">
                <a:latin typeface="NikoshBAN" panose="02000000000000000000" pitchFamily="2" charset="0"/>
                <a:cs typeface="NikoshBAN" panose="02000000000000000000" pitchFamily="2" charset="0"/>
              </a:rPr>
              <a:t>--</a:t>
            </a:r>
          </a:p>
          <a:p>
            <a:pPr algn="ctr"/>
            <a:r>
              <a:rPr lang="en-US" altLang="en-US" sz="4400" b="1" dirty="0" err="1">
                <a:latin typeface="NikoshBAN" panose="02000000000000000000" pitchFamily="2" charset="0"/>
                <a:cs typeface="NikoshBAN" panose="02000000000000000000" pitchFamily="2" charset="0"/>
              </a:rPr>
              <a:t>যাবে</a:t>
            </a:r>
            <a:r>
              <a:rPr lang="en-US" altLang="en-US" sz="4400" b="1" dirty="0">
                <a:latin typeface="NikoshBAN" panose="02000000000000000000" pitchFamily="2" charset="0"/>
                <a:cs typeface="NikoshBAN" panose="02000000000000000000" pitchFamily="2" charset="0"/>
              </a:rPr>
              <a:t> </a:t>
            </a:r>
            <a:r>
              <a:rPr lang="en-US" altLang="en-US" sz="4400" b="1" dirty="0" err="1">
                <a:latin typeface="NikoshBAN" panose="02000000000000000000" pitchFamily="2" charset="0"/>
                <a:cs typeface="NikoshBAN" panose="02000000000000000000" pitchFamily="2" charset="0"/>
              </a:rPr>
              <a:t>কি</a:t>
            </a:r>
            <a:r>
              <a:rPr lang="en-US" altLang="en-US" sz="4400" b="1" dirty="0">
                <a:latin typeface="NikoshBAN" panose="02000000000000000000" pitchFamily="2" charset="0"/>
                <a:cs typeface="NikoshBAN" panose="02000000000000000000" pitchFamily="2" charset="0"/>
              </a:rPr>
              <a:t> </a:t>
            </a:r>
            <a:r>
              <a:rPr lang="en-US" altLang="en-US" sz="4400" b="1" dirty="0" err="1">
                <a:latin typeface="NikoshBAN" panose="02000000000000000000" pitchFamily="2" charset="0"/>
                <a:cs typeface="NikoshBAN" panose="02000000000000000000" pitchFamily="2" charset="0"/>
              </a:rPr>
              <a:t>অনেক</a:t>
            </a:r>
            <a:r>
              <a:rPr lang="en-US" altLang="en-US" sz="4400" b="1" dirty="0">
                <a:latin typeface="NikoshBAN" panose="02000000000000000000" pitchFamily="2" charset="0"/>
                <a:cs typeface="NikoshBAN" panose="02000000000000000000" pitchFamily="2" charset="0"/>
              </a:rPr>
              <a:t> </a:t>
            </a:r>
            <a:r>
              <a:rPr lang="en-US" altLang="en-US" sz="4400" b="1" dirty="0" err="1">
                <a:latin typeface="NikoshBAN" panose="02000000000000000000" pitchFamily="2" charset="0"/>
                <a:cs typeface="NikoshBAN" panose="02000000000000000000" pitchFamily="2" charset="0"/>
              </a:rPr>
              <a:t>দূরে</a:t>
            </a:r>
            <a:r>
              <a:rPr lang="en-US" altLang="en-US" sz="4400" b="1" dirty="0">
                <a:latin typeface="NikoshBAN" panose="02000000000000000000" pitchFamily="2" charset="0"/>
                <a:cs typeface="NikoshBAN" panose="02000000000000000000" pitchFamily="2" charset="0"/>
              </a:rPr>
              <a:t>?</a:t>
            </a:r>
          </a:p>
          <a:p>
            <a:pPr algn="ctr"/>
            <a:r>
              <a:rPr lang="en-US" altLang="en-US" sz="4400" b="1" dirty="0" err="1">
                <a:latin typeface="NikoshBAN" panose="02000000000000000000" pitchFamily="2" charset="0"/>
                <a:cs typeface="NikoshBAN" panose="02000000000000000000" pitchFamily="2" charset="0"/>
              </a:rPr>
              <a:t>পায়ে</a:t>
            </a:r>
            <a:r>
              <a:rPr lang="en-US" altLang="en-US" sz="4400" b="1" dirty="0">
                <a:latin typeface="NikoshBAN" panose="02000000000000000000" pitchFamily="2" charset="0"/>
                <a:cs typeface="NikoshBAN" panose="02000000000000000000" pitchFamily="2" charset="0"/>
              </a:rPr>
              <a:t> </a:t>
            </a:r>
            <a:r>
              <a:rPr lang="en-US" altLang="en-US" sz="4400" b="1" dirty="0" err="1">
                <a:latin typeface="NikoshBAN" panose="02000000000000000000" pitchFamily="2" charset="0"/>
                <a:cs typeface="NikoshBAN" panose="02000000000000000000" pitchFamily="2" charset="0"/>
              </a:rPr>
              <a:t>পড়ি</a:t>
            </a:r>
            <a:r>
              <a:rPr lang="en-US" altLang="en-US" sz="4400" b="1" dirty="0">
                <a:latin typeface="NikoshBAN" panose="02000000000000000000" pitchFamily="2" charset="0"/>
                <a:cs typeface="NikoshBAN" panose="02000000000000000000" pitchFamily="2" charset="0"/>
              </a:rPr>
              <a:t>, </a:t>
            </a:r>
            <a:r>
              <a:rPr lang="en-US" altLang="en-US" sz="4400" b="1" dirty="0" err="1">
                <a:latin typeface="NikoshBAN" panose="02000000000000000000" pitchFamily="2" charset="0"/>
                <a:cs typeface="NikoshBAN" panose="02000000000000000000" pitchFamily="2" charset="0"/>
              </a:rPr>
              <a:t>মাঝি</a:t>
            </a:r>
            <a:r>
              <a:rPr lang="en-US" altLang="en-US" sz="4400" b="1" dirty="0">
                <a:latin typeface="NikoshBAN" panose="02000000000000000000" pitchFamily="2" charset="0"/>
                <a:cs typeface="NikoshBAN" panose="02000000000000000000" pitchFamily="2" charset="0"/>
              </a:rPr>
              <a:t>, </a:t>
            </a:r>
            <a:r>
              <a:rPr lang="en-US" altLang="en-US" sz="4400" b="1" dirty="0" err="1">
                <a:latin typeface="NikoshBAN" panose="02000000000000000000" pitchFamily="2" charset="0"/>
                <a:cs typeface="NikoshBAN" panose="02000000000000000000" pitchFamily="2" charset="0"/>
              </a:rPr>
              <a:t>সাথে</a:t>
            </a:r>
            <a:r>
              <a:rPr lang="en-US" altLang="en-US" sz="4400" b="1" dirty="0">
                <a:latin typeface="NikoshBAN" panose="02000000000000000000" pitchFamily="2" charset="0"/>
                <a:cs typeface="NikoshBAN" panose="02000000000000000000" pitchFamily="2" charset="0"/>
              </a:rPr>
              <a:t> </a:t>
            </a:r>
            <a:r>
              <a:rPr lang="en-US" altLang="en-US" sz="4400" b="1" dirty="0" err="1">
                <a:latin typeface="NikoshBAN" panose="02000000000000000000" pitchFamily="2" charset="0"/>
                <a:cs typeface="NikoshBAN" panose="02000000000000000000" pitchFamily="2" charset="0"/>
              </a:rPr>
              <a:t>নিয়ে</a:t>
            </a:r>
            <a:r>
              <a:rPr lang="en-US" altLang="en-US" sz="4400" b="1" dirty="0">
                <a:latin typeface="NikoshBAN" panose="02000000000000000000" pitchFamily="2" charset="0"/>
                <a:cs typeface="NikoshBAN" panose="02000000000000000000" pitchFamily="2" charset="0"/>
              </a:rPr>
              <a:t> </a:t>
            </a:r>
            <a:r>
              <a:rPr lang="en-US" altLang="en-US" sz="4400" b="1" dirty="0" err="1">
                <a:latin typeface="NikoshBAN" panose="02000000000000000000" pitchFamily="2" charset="0"/>
                <a:cs typeface="NikoshBAN" panose="02000000000000000000" pitchFamily="2" charset="0"/>
              </a:rPr>
              <a:t>চলো</a:t>
            </a:r>
            <a:endParaRPr lang="en-US" altLang="en-US" sz="4400" b="1" dirty="0">
              <a:latin typeface="NikoshBAN" panose="02000000000000000000" pitchFamily="2" charset="0"/>
              <a:cs typeface="NikoshBAN" panose="02000000000000000000" pitchFamily="2" charset="0"/>
            </a:endParaRPr>
          </a:p>
          <a:p>
            <a:pPr algn="ctr"/>
            <a:r>
              <a:rPr lang="en-US" altLang="en-US" sz="4400" b="1" dirty="0" err="1">
                <a:latin typeface="NikoshBAN" panose="02000000000000000000" pitchFamily="2" charset="0"/>
                <a:cs typeface="NikoshBAN" panose="02000000000000000000" pitchFamily="2" charset="0"/>
              </a:rPr>
              <a:t>মোরে</a:t>
            </a:r>
            <a:r>
              <a:rPr lang="en-US" altLang="en-US" sz="4400" b="1" dirty="0">
                <a:latin typeface="NikoshBAN" panose="02000000000000000000" pitchFamily="2" charset="0"/>
                <a:cs typeface="NikoshBAN" panose="02000000000000000000" pitchFamily="2" charset="0"/>
              </a:rPr>
              <a:t> </a:t>
            </a:r>
            <a:r>
              <a:rPr lang="en-US" altLang="en-US" sz="4400" b="1" dirty="0" err="1">
                <a:latin typeface="NikoshBAN" panose="02000000000000000000" pitchFamily="2" charset="0"/>
                <a:cs typeface="NikoshBAN" panose="02000000000000000000" pitchFamily="2" charset="0"/>
              </a:rPr>
              <a:t>আর</a:t>
            </a:r>
            <a:r>
              <a:rPr lang="en-US" altLang="en-US" sz="4400" b="1" dirty="0">
                <a:latin typeface="NikoshBAN" panose="02000000000000000000" pitchFamily="2" charset="0"/>
                <a:cs typeface="NikoshBAN" panose="02000000000000000000" pitchFamily="2" charset="0"/>
              </a:rPr>
              <a:t> </a:t>
            </a:r>
            <a:r>
              <a:rPr lang="en-US" altLang="en-US" sz="4400" b="1" dirty="0" err="1">
                <a:latin typeface="NikoshBAN" panose="02000000000000000000" pitchFamily="2" charset="0"/>
                <a:cs typeface="NikoshBAN" panose="02000000000000000000" pitchFamily="2" charset="0"/>
              </a:rPr>
              <a:t>ছোকানুরে</a:t>
            </a:r>
            <a:r>
              <a:rPr lang="en-US" altLang="en-US" sz="4400" b="1" dirty="0">
                <a:latin typeface="NikoshBAN" panose="02000000000000000000" pitchFamily="2" charset="0"/>
                <a:cs typeface="NikoshBAN" panose="02000000000000000000" pitchFamily="2" charset="0"/>
              </a:rPr>
              <a:t>।</a:t>
            </a:r>
          </a:p>
        </p:txBody>
      </p:sp>
      <p:sp>
        <p:nvSpPr>
          <p:cNvPr id="8" name="Rectangle 7"/>
          <p:cNvSpPr/>
          <p:nvPr/>
        </p:nvSpPr>
        <p:spPr>
          <a:xfrm>
            <a:off x="437882" y="380261"/>
            <a:ext cx="1983346" cy="217652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পাঠ–বিশ্লেষণ</a:t>
            </a:r>
            <a:endParaRPr lang="en-US" sz="3600" b="1" dirty="0"/>
          </a:p>
        </p:txBody>
      </p:sp>
    </p:spTree>
    <p:extLst>
      <p:ext uri="{BB962C8B-B14F-4D97-AF65-F5344CB8AC3E}">
        <p14:creationId xmlns:p14="http://schemas.microsoft.com/office/powerpoint/2010/main" val="17374236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DIGITAL CONTENT RELATED\Bangla Model Content\CLASS EIGHT\DREAM OF RIVER\HioSopU.jpg"/>
          <p:cNvPicPr>
            <a:picLocks noChangeAspect="1" noChangeArrowheads="1"/>
          </p:cNvPicPr>
          <p:nvPr/>
        </p:nvPicPr>
        <p:blipFill>
          <a:blip r:embed="rId2">
            <a:extLst>
              <a:ext uri="{28A0092B-C50C-407E-A947-70E740481C1C}">
                <a14:useLocalDpi xmlns:a14="http://schemas.microsoft.com/office/drawing/2010/main" val="0"/>
              </a:ext>
            </a:extLst>
          </a:blip>
          <a:srcRect t="25150"/>
          <a:stretch>
            <a:fillRect/>
          </a:stretch>
        </p:blipFill>
        <p:spPr bwMode="auto">
          <a:xfrm>
            <a:off x="3096360" y="256120"/>
            <a:ext cx="429577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D:\DIGITAL CONTENT RELATED\Bangla Model Content\CLASS EIGHT\DREAM OF RIVER\11397998613_dc6ecf44af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2491" y="256120"/>
            <a:ext cx="4344708"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83334" y="3185403"/>
            <a:ext cx="11603865" cy="3416320"/>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pPr algn="ctr"/>
            <a:r>
              <a:rPr lang="en-US" altLang="en-US" sz="5400" b="1" dirty="0" err="1">
                <a:latin typeface="NikoshBAN" panose="02000000000000000000" pitchFamily="2" charset="0"/>
                <a:cs typeface="NikoshBAN" panose="02000000000000000000" pitchFamily="2" charset="0"/>
              </a:rPr>
              <a:t>আমারে</a:t>
            </a:r>
            <a:r>
              <a:rPr lang="en-US" altLang="en-US" sz="5400" b="1" dirty="0">
                <a:latin typeface="NikoshBAN" panose="02000000000000000000" pitchFamily="2" charset="0"/>
                <a:cs typeface="NikoshBAN" panose="02000000000000000000" pitchFamily="2" charset="0"/>
              </a:rPr>
              <a:t> </a:t>
            </a:r>
            <a:r>
              <a:rPr lang="en-US" altLang="en-US" sz="5400" b="1" dirty="0" err="1">
                <a:latin typeface="NikoshBAN" panose="02000000000000000000" pitchFamily="2" charset="0"/>
                <a:cs typeface="NikoshBAN" panose="02000000000000000000" pitchFamily="2" charset="0"/>
              </a:rPr>
              <a:t>চেনো</a:t>
            </a:r>
            <a:r>
              <a:rPr lang="en-US" altLang="en-US" sz="5400" b="1" dirty="0">
                <a:latin typeface="NikoshBAN" panose="02000000000000000000" pitchFamily="2" charset="0"/>
                <a:cs typeface="NikoshBAN" panose="02000000000000000000" pitchFamily="2" charset="0"/>
              </a:rPr>
              <a:t> </a:t>
            </a:r>
            <a:r>
              <a:rPr lang="en-US" altLang="en-US" sz="5400" b="1" dirty="0" err="1">
                <a:latin typeface="NikoshBAN" panose="02000000000000000000" pitchFamily="2" charset="0"/>
                <a:cs typeface="NikoshBAN" panose="02000000000000000000" pitchFamily="2" charset="0"/>
              </a:rPr>
              <a:t>না</a:t>
            </a:r>
            <a:r>
              <a:rPr lang="en-US" altLang="en-US" sz="5400" b="1" dirty="0">
                <a:latin typeface="NikoshBAN" panose="02000000000000000000" pitchFamily="2" charset="0"/>
                <a:cs typeface="NikoshBAN" panose="02000000000000000000" pitchFamily="2" charset="0"/>
              </a:rPr>
              <a:t>? </a:t>
            </a:r>
            <a:r>
              <a:rPr lang="en-US" altLang="en-US" sz="5400" b="1" dirty="0" err="1">
                <a:latin typeface="NikoshBAN" panose="02000000000000000000" pitchFamily="2" charset="0"/>
                <a:cs typeface="NikoshBAN" panose="02000000000000000000" pitchFamily="2" charset="0"/>
              </a:rPr>
              <a:t>আমি</a:t>
            </a:r>
            <a:r>
              <a:rPr lang="en-US" altLang="en-US" sz="5400" b="1" dirty="0">
                <a:latin typeface="NikoshBAN" panose="02000000000000000000" pitchFamily="2" charset="0"/>
                <a:cs typeface="NikoshBAN" panose="02000000000000000000" pitchFamily="2" charset="0"/>
              </a:rPr>
              <a:t> </a:t>
            </a:r>
            <a:r>
              <a:rPr lang="en-US" altLang="en-US" sz="5400" b="1" dirty="0" err="1">
                <a:latin typeface="NikoshBAN" panose="02000000000000000000" pitchFamily="2" charset="0"/>
                <a:cs typeface="NikoshBAN" panose="02000000000000000000" pitchFamily="2" charset="0"/>
              </a:rPr>
              <a:t>যে</a:t>
            </a:r>
            <a:r>
              <a:rPr lang="en-US" altLang="en-US" sz="5400" b="1" dirty="0">
                <a:latin typeface="NikoshBAN" panose="02000000000000000000" pitchFamily="2" charset="0"/>
                <a:cs typeface="NikoshBAN" panose="02000000000000000000" pitchFamily="2" charset="0"/>
              </a:rPr>
              <a:t> </a:t>
            </a:r>
            <a:r>
              <a:rPr lang="en-US" altLang="en-US" sz="5400" b="1" dirty="0" err="1">
                <a:latin typeface="NikoshBAN" panose="02000000000000000000" pitchFamily="2" charset="0"/>
                <a:cs typeface="NikoshBAN" panose="02000000000000000000" pitchFamily="2" charset="0"/>
              </a:rPr>
              <a:t>কানাই</a:t>
            </a:r>
            <a:r>
              <a:rPr lang="en-US" altLang="en-US" sz="5400" b="1" dirty="0">
                <a:latin typeface="NikoshBAN" panose="02000000000000000000" pitchFamily="2" charset="0"/>
                <a:cs typeface="NikoshBAN" panose="02000000000000000000" pitchFamily="2" charset="0"/>
              </a:rPr>
              <a:t>।</a:t>
            </a:r>
          </a:p>
          <a:p>
            <a:pPr algn="ctr"/>
            <a:r>
              <a:rPr lang="en-US" altLang="en-US" sz="5400" b="1" dirty="0" err="1">
                <a:latin typeface="NikoshBAN" panose="02000000000000000000" pitchFamily="2" charset="0"/>
                <a:cs typeface="NikoshBAN" panose="02000000000000000000" pitchFamily="2" charset="0"/>
              </a:rPr>
              <a:t>ছোকানু</a:t>
            </a:r>
            <a:r>
              <a:rPr lang="en-US" altLang="en-US" sz="5400" b="1" dirty="0">
                <a:latin typeface="NikoshBAN" panose="02000000000000000000" pitchFamily="2" charset="0"/>
                <a:cs typeface="NikoshBAN" panose="02000000000000000000" pitchFamily="2" charset="0"/>
              </a:rPr>
              <a:t> </a:t>
            </a:r>
            <a:r>
              <a:rPr lang="en-US" altLang="en-US" sz="5400" b="1" dirty="0" err="1">
                <a:latin typeface="NikoshBAN" panose="02000000000000000000" pitchFamily="2" charset="0"/>
                <a:cs typeface="NikoshBAN" panose="02000000000000000000" pitchFamily="2" charset="0"/>
              </a:rPr>
              <a:t>আমার</a:t>
            </a:r>
            <a:r>
              <a:rPr lang="en-US" altLang="en-US" sz="5400" b="1" dirty="0">
                <a:latin typeface="NikoshBAN" panose="02000000000000000000" pitchFamily="2" charset="0"/>
                <a:cs typeface="NikoshBAN" panose="02000000000000000000" pitchFamily="2" charset="0"/>
              </a:rPr>
              <a:t> </a:t>
            </a:r>
            <a:r>
              <a:rPr lang="en-US" altLang="en-US" sz="5400" b="1" dirty="0" err="1">
                <a:latin typeface="NikoshBAN" panose="02000000000000000000" pitchFamily="2" charset="0"/>
                <a:cs typeface="NikoshBAN" panose="02000000000000000000" pitchFamily="2" charset="0"/>
              </a:rPr>
              <a:t>বোন</a:t>
            </a:r>
            <a:r>
              <a:rPr lang="en-US" altLang="en-US" sz="5400" b="1" dirty="0">
                <a:latin typeface="NikoshBAN" panose="02000000000000000000" pitchFamily="2" charset="0"/>
                <a:cs typeface="NikoshBAN" panose="02000000000000000000" pitchFamily="2" charset="0"/>
              </a:rPr>
              <a:t>।</a:t>
            </a:r>
          </a:p>
          <a:p>
            <a:pPr algn="ctr"/>
            <a:r>
              <a:rPr lang="en-US" altLang="en-US" sz="5400" b="1" dirty="0" err="1">
                <a:latin typeface="NikoshBAN" panose="02000000000000000000" pitchFamily="2" charset="0"/>
                <a:cs typeface="NikoshBAN" panose="02000000000000000000" pitchFamily="2" charset="0"/>
              </a:rPr>
              <a:t>তোমার</a:t>
            </a:r>
            <a:r>
              <a:rPr lang="en-US" altLang="en-US" sz="5400" b="1" dirty="0">
                <a:latin typeface="NikoshBAN" panose="02000000000000000000" pitchFamily="2" charset="0"/>
                <a:cs typeface="NikoshBAN" panose="02000000000000000000" pitchFamily="2" charset="0"/>
              </a:rPr>
              <a:t> </a:t>
            </a:r>
            <a:r>
              <a:rPr lang="en-US" altLang="en-US" sz="5400" b="1" dirty="0" err="1">
                <a:latin typeface="NikoshBAN" panose="02000000000000000000" pitchFamily="2" charset="0"/>
                <a:cs typeface="NikoshBAN" panose="02000000000000000000" pitchFamily="2" charset="0"/>
              </a:rPr>
              <a:t>সঙ্গে</a:t>
            </a:r>
            <a:r>
              <a:rPr lang="en-US" altLang="en-US" sz="5400" b="1" dirty="0">
                <a:latin typeface="NikoshBAN" panose="02000000000000000000" pitchFamily="2" charset="0"/>
                <a:cs typeface="NikoshBAN" panose="02000000000000000000" pitchFamily="2" charset="0"/>
              </a:rPr>
              <a:t> </a:t>
            </a:r>
            <a:r>
              <a:rPr lang="en-US" altLang="en-US" sz="5400" b="1" dirty="0" err="1">
                <a:latin typeface="NikoshBAN" panose="02000000000000000000" pitchFamily="2" charset="0"/>
                <a:cs typeface="NikoshBAN" panose="02000000000000000000" pitchFamily="2" charset="0"/>
              </a:rPr>
              <a:t>বেড়াবো</a:t>
            </a:r>
            <a:r>
              <a:rPr lang="en-US" altLang="en-US" sz="5400" b="1" dirty="0">
                <a:latin typeface="NikoshBAN" panose="02000000000000000000" pitchFamily="2" charset="0"/>
                <a:cs typeface="NikoshBAN" panose="02000000000000000000" pitchFamily="2" charset="0"/>
              </a:rPr>
              <a:t> </a:t>
            </a:r>
            <a:r>
              <a:rPr lang="en-US" altLang="en-US" sz="5400" b="1" dirty="0" err="1">
                <a:latin typeface="NikoshBAN" panose="02000000000000000000" pitchFamily="2" charset="0"/>
                <a:cs typeface="NikoshBAN" panose="02000000000000000000" pitchFamily="2" charset="0"/>
              </a:rPr>
              <a:t>আমরা</a:t>
            </a:r>
            <a:endParaRPr lang="en-US" altLang="en-US" sz="5400" b="1" dirty="0">
              <a:latin typeface="NikoshBAN" panose="02000000000000000000" pitchFamily="2" charset="0"/>
              <a:cs typeface="NikoshBAN" panose="02000000000000000000" pitchFamily="2" charset="0"/>
            </a:endParaRPr>
          </a:p>
          <a:p>
            <a:pPr algn="ctr"/>
            <a:r>
              <a:rPr lang="en-US" altLang="en-US" sz="5400" b="1" dirty="0" err="1">
                <a:latin typeface="NikoshBAN" panose="02000000000000000000" pitchFamily="2" charset="0"/>
                <a:cs typeface="NikoshBAN" panose="02000000000000000000" pitchFamily="2" charset="0"/>
              </a:rPr>
              <a:t>মেঘনা</a:t>
            </a:r>
            <a:r>
              <a:rPr lang="en-US" altLang="en-US" sz="5400" b="1" dirty="0">
                <a:latin typeface="NikoshBAN" panose="02000000000000000000" pitchFamily="2" charset="0"/>
                <a:cs typeface="NikoshBAN" panose="02000000000000000000" pitchFamily="2" charset="0"/>
              </a:rPr>
              <a:t>, </a:t>
            </a:r>
            <a:r>
              <a:rPr lang="en-US" altLang="en-US" sz="5400" b="1" dirty="0" err="1">
                <a:latin typeface="NikoshBAN" panose="02000000000000000000" pitchFamily="2" charset="0"/>
                <a:cs typeface="NikoshBAN" panose="02000000000000000000" pitchFamily="2" charset="0"/>
              </a:rPr>
              <a:t>পদ্মা</a:t>
            </a:r>
            <a:r>
              <a:rPr lang="en-US" altLang="en-US" sz="5400" b="1" dirty="0">
                <a:latin typeface="NikoshBAN" panose="02000000000000000000" pitchFamily="2" charset="0"/>
                <a:cs typeface="NikoshBAN" panose="02000000000000000000" pitchFamily="2" charset="0"/>
              </a:rPr>
              <a:t>, </a:t>
            </a:r>
            <a:r>
              <a:rPr lang="en-US" altLang="en-US" sz="5400" b="1" dirty="0" err="1">
                <a:latin typeface="NikoshBAN" panose="02000000000000000000" pitchFamily="2" charset="0"/>
                <a:cs typeface="NikoshBAN" panose="02000000000000000000" pitchFamily="2" charset="0"/>
              </a:rPr>
              <a:t>শোণ</a:t>
            </a:r>
            <a:r>
              <a:rPr lang="en-US" altLang="en-US" sz="5400" b="1" dirty="0">
                <a:latin typeface="NikoshBAN" panose="02000000000000000000" pitchFamily="2" charset="0"/>
                <a:cs typeface="NikoshBAN" panose="02000000000000000000" pitchFamily="2" charset="0"/>
              </a:rPr>
              <a:t>।</a:t>
            </a:r>
          </a:p>
        </p:txBody>
      </p:sp>
      <p:sp>
        <p:nvSpPr>
          <p:cNvPr id="7" name="Rectangle 6"/>
          <p:cNvSpPr/>
          <p:nvPr/>
        </p:nvSpPr>
        <p:spPr>
          <a:xfrm>
            <a:off x="360607" y="418898"/>
            <a:ext cx="1983346" cy="217652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পাঠ–বিশ্লেষণ</a:t>
            </a:r>
            <a:endParaRPr lang="en-US" sz="3600" b="1" dirty="0"/>
          </a:p>
        </p:txBody>
      </p:sp>
    </p:spTree>
    <p:extLst>
      <p:ext uri="{BB962C8B-B14F-4D97-AF65-F5344CB8AC3E}">
        <p14:creationId xmlns:p14="http://schemas.microsoft.com/office/powerpoint/2010/main" val="29213190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plus(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6"/>
          <p:cNvSpPr txBox="1">
            <a:spLocks noChangeArrowheads="1"/>
          </p:cNvSpPr>
          <p:nvPr/>
        </p:nvSpPr>
        <p:spPr bwMode="auto">
          <a:xfrm>
            <a:off x="309091" y="3131712"/>
            <a:ext cx="1152659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b="1" dirty="0" err="1" smtClean="0">
                <a:latin typeface="NikoshBAN" pitchFamily="2" charset="0"/>
              </a:rPr>
              <a:t>শোনো</a:t>
            </a:r>
            <a:r>
              <a:rPr lang="en-US" altLang="en-US" sz="5400" b="1" dirty="0" smtClean="0">
                <a:latin typeface="NikoshBAN" pitchFamily="2" charset="0"/>
              </a:rPr>
              <a:t>, </a:t>
            </a:r>
            <a:r>
              <a:rPr lang="en-US" altLang="en-US" sz="5400" b="1" dirty="0" err="1" smtClean="0">
                <a:latin typeface="NikoshBAN" pitchFamily="2" charset="0"/>
              </a:rPr>
              <a:t>মা</a:t>
            </a:r>
            <a:r>
              <a:rPr lang="en-US" altLang="en-US" sz="5400" b="1" dirty="0" smtClean="0">
                <a:latin typeface="NikoshBAN" pitchFamily="2" charset="0"/>
              </a:rPr>
              <a:t> </a:t>
            </a:r>
            <a:r>
              <a:rPr lang="en-US" altLang="en-US" sz="5400" b="1" dirty="0" err="1" smtClean="0">
                <a:latin typeface="NikoshBAN" pitchFamily="2" charset="0"/>
              </a:rPr>
              <a:t>এখন</a:t>
            </a:r>
            <a:r>
              <a:rPr lang="en-US" altLang="en-US" sz="5400" b="1" dirty="0" smtClean="0">
                <a:latin typeface="NikoshBAN" pitchFamily="2" charset="0"/>
              </a:rPr>
              <a:t> </a:t>
            </a:r>
            <a:r>
              <a:rPr lang="en-US" altLang="en-US" sz="5400" b="1" dirty="0" err="1" smtClean="0">
                <a:latin typeface="NikoshBAN" pitchFamily="2" charset="0"/>
              </a:rPr>
              <a:t>ঘুমিয়ে</a:t>
            </a:r>
            <a:r>
              <a:rPr lang="en-US" altLang="en-US" sz="5400" b="1" dirty="0" smtClean="0">
                <a:latin typeface="NikoshBAN" pitchFamily="2" charset="0"/>
              </a:rPr>
              <a:t> </a:t>
            </a:r>
            <a:r>
              <a:rPr lang="en-US" altLang="en-US" sz="5400" b="1" dirty="0" err="1" smtClean="0">
                <a:latin typeface="NikoshBAN" pitchFamily="2" charset="0"/>
              </a:rPr>
              <a:t>আছেন</a:t>
            </a:r>
            <a:r>
              <a:rPr lang="en-US" altLang="en-US" sz="5400" b="1" dirty="0" smtClean="0">
                <a:latin typeface="NikoshBAN" pitchFamily="2" charset="0"/>
              </a:rPr>
              <a:t>, </a:t>
            </a:r>
          </a:p>
          <a:p>
            <a:pPr algn="ctr" eaLnBrk="1" hangingPunct="1"/>
            <a:r>
              <a:rPr lang="en-US" altLang="en-US" sz="5400" b="1" dirty="0" err="1" smtClean="0">
                <a:latin typeface="NikoshBAN" pitchFamily="2" charset="0"/>
              </a:rPr>
              <a:t>দিদি</a:t>
            </a:r>
            <a:r>
              <a:rPr lang="en-US" altLang="en-US" sz="5400" b="1" dirty="0" smtClean="0">
                <a:latin typeface="NikoshBAN" pitchFamily="2" charset="0"/>
              </a:rPr>
              <a:t> </a:t>
            </a:r>
            <a:r>
              <a:rPr lang="en-US" altLang="en-US" sz="5400" b="1" dirty="0" err="1" smtClean="0">
                <a:latin typeface="NikoshBAN" pitchFamily="2" charset="0"/>
              </a:rPr>
              <a:t>গেছে</a:t>
            </a:r>
            <a:r>
              <a:rPr lang="en-US" altLang="en-US" sz="5400" b="1" dirty="0" smtClean="0">
                <a:latin typeface="NikoshBAN" pitchFamily="2" charset="0"/>
              </a:rPr>
              <a:t> </a:t>
            </a:r>
            <a:r>
              <a:rPr lang="en-US" altLang="en-US" sz="5400" b="1" dirty="0" err="1" smtClean="0">
                <a:latin typeface="NikoshBAN" pitchFamily="2" charset="0"/>
              </a:rPr>
              <a:t>ইশকুলে</a:t>
            </a:r>
            <a:r>
              <a:rPr lang="en-US" altLang="en-US" sz="5400" b="1" dirty="0" smtClean="0">
                <a:latin typeface="NikoshBAN" pitchFamily="2" charset="0"/>
              </a:rPr>
              <a:t>,</a:t>
            </a:r>
          </a:p>
          <a:p>
            <a:pPr algn="ctr" eaLnBrk="1" hangingPunct="1"/>
            <a:r>
              <a:rPr lang="en-US" altLang="en-US" sz="5400" b="1" dirty="0" err="1" smtClean="0">
                <a:latin typeface="NikoshBAN" pitchFamily="2" charset="0"/>
              </a:rPr>
              <a:t>এই</a:t>
            </a:r>
            <a:r>
              <a:rPr lang="en-US" altLang="en-US" sz="5400" b="1" dirty="0" smtClean="0">
                <a:latin typeface="NikoshBAN" pitchFamily="2" charset="0"/>
              </a:rPr>
              <a:t> </a:t>
            </a:r>
            <a:r>
              <a:rPr lang="en-US" altLang="en-US" sz="5400" b="1" dirty="0" err="1" smtClean="0">
                <a:latin typeface="NikoshBAN" pitchFamily="2" charset="0"/>
              </a:rPr>
              <a:t>ফাকে</a:t>
            </a:r>
            <a:r>
              <a:rPr lang="en-US" altLang="en-US" sz="5400" b="1" dirty="0" smtClean="0">
                <a:latin typeface="NikoshBAN" pitchFamily="2" charset="0"/>
              </a:rPr>
              <a:t> </a:t>
            </a:r>
            <a:r>
              <a:rPr lang="en-US" altLang="en-US" sz="5400" b="1" dirty="0" err="1" smtClean="0">
                <a:latin typeface="NikoshBAN" pitchFamily="2" charset="0"/>
              </a:rPr>
              <a:t>মোরে-আর</a:t>
            </a:r>
            <a:r>
              <a:rPr lang="en-US" altLang="en-US" sz="5400" b="1" dirty="0" smtClean="0">
                <a:latin typeface="NikoshBAN" pitchFamily="2" charset="0"/>
              </a:rPr>
              <a:t> </a:t>
            </a:r>
            <a:r>
              <a:rPr lang="en-US" altLang="en-US" sz="5400" b="1" dirty="0" err="1" smtClean="0">
                <a:latin typeface="NikoshBAN" pitchFamily="2" charset="0"/>
              </a:rPr>
              <a:t>ছোকানুরে</a:t>
            </a:r>
            <a:r>
              <a:rPr lang="en-US" altLang="en-US" sz="5400" b="1" dirty="0" smtClean="0">
                <a:latin typeface="NikoshBAN" pitchFamily="2" charset="0"/>
              </a:rPr>
              <a:t>- </a:t>
            </a:r>
            <a:endParaRPr lang="en-US" altLang="en-US" sz="5400" b="1" dirty="0">
              <a:latin typeface="NikoshBAN" pitchFamily="2" charset="0"/>
            </a:endParaRPr>
          </a:p>
          <a:p>
            <a:pPr algn="ctr" eaLnBrk="1" hangingPunct="1"/>
            <a:r>
              <a:rPr lang="en-US" altLang="en-US" sz="5400" b="1" dirty="0" err="1">
                <a:latin typeface="NikoshBAN" pitchFamily="2" charset="0"/>
              </a:rPr>
              <a:t>নৌকায়</a:t>
            </a:r>
            <a:r>
              <a:rPr lang="en-US" altLang="en-US" sz="5400" b="1" dirty="0">
                <a:latin typeface="NikoshBAN" pitchFamily="2" charset="0"/>
              </a:rPr>
              <a:t> </a:t>
            </a:r>
            <a:r>
              <a:rPr lang="en-US" altLang="en-US" sz="5400" b="1" dirty="0" err="1">
                <a:latin typeface="NikoshBAN" pitchFamily="2" charset="0"/>
              </a:rPr>
              <a:t>তুলে</a:t>
            </a:r>
            <a:r>
              <a:rPr lang="en-US" altLang="en-US" sz="5400" b="1" dirty="0">
                <a:latin typeface="NikoshBAN" pitchFamily="2" charset="0"/>
              </a:rPr>
              <a:t> </a:t>
            </a:r>
            <a:r>
              <a:rPr lang="en-US" altLang="en-US" sz="5400" b="1" dirty="0" err="1">
                <a:latin typeface="NikoshBAN" pitchFamily="2" charset="0"/>
              </a:rPr>
              <a:t>নাও</a:t>
            </a:r>
            <a:r>
              <a:rPr lang="en-US" altLang="en-US" sz="5400" b="1" dirty="0" smtClean="0">
                <a:latin typeface="NikoshBAN" pitchFamily="2" charset="0"/>
              </a:rPr>
              <a:t>।</a:t>
            </a:r>
            <a:endParaRPr lang="en-US" altLang="en-US" sz="5400" b="1" dirty="0">
              <a:latin typeface="NikoshBAN" pitchFamily="2" charset="0"/>
            </a:endParaRPr>
          </a:p>
        </p:txBody>
      </p:sp>
      <p:pic>
        <p:nvPicPr>
          <p:cNvPr id="4" name="Picture 3" descr="D:\DIGITAL CONTENT RELATED\Bangla Model Content\CLASS EIGHT\DREAM OF RIVER\HioSopU.jpg"/>
          <p:cNvPicPr>
            <a:picLocks noChangeAspect="1" noChangeArrowheads="1"/>
          </p:cNvPicPr>
          <p:nvPr/>
        </p:nvPicPr>
        <p:blipFill>
          <a:blip r:embed="rId3">
            <a:extLst>
              <a:ext uri="{28A0092B-C50C-407E-A947-70E740481C1C}">
                <a14:useLocalDpi xmlns:a14="http://schemas.microsoft.com/office/drawing/2010/main" val="0"/>
              </a:ext>
            </a:extLst>
          </a:blip>
          <a:srcRect t="25150"/>
          <a:stretch>
            <a:fillRect/>
          </a:stretch>
        </p:blipFill>
        <p:spPr bwMode="auto">
          <a:xfrm>
            <a:off x="6516710" y="245479"/>
            <a:ext cx="2742862" cy="257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DIGITAL CONTENT RELATED\Bangla Model Content\CLASS EIGHT\DREAM OF RIVER\11397998613_dc6ecf44af_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8070" y="245481"/>
            <a:ext cx="2635037" cy="2574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37883" y="430220"/>
            <a:ext cx="1983346" cy="192217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পাঠ–বিশ্লেষণ</a:t>
            </a:r>
            <a:endParaRPr lang="en-US" sz="3600" b="1" dirty="0"/>
          </a:p>
        </p:txBody>
      </p:sp>
      <p:pic>
        <p:nvPicPr>
          <p:cNvPr id="8" name="Picture 7" descr="IMG_20140821_001250.jpg"/>
          <p:cNvPicPr>
            <a:picLocks noChangeAspect="1"/>
          </p:cNvPicPr>
          <p:nvPr/>
        </p:nvPicPr>
        <p:blipFill>
          <a:blip r:embed="rId5" cstate="print"/>
          <a:stretch>
            <a:fillRect/>
          </a:stretch>
        </p:blipFill>
        <p:spPr>
          <a:xfrm>
            <a:off x="2684273" y="245479"/>
            <a:ext cx="3723939" cy="2574994"/>
          </a:xfrm>
          <a:prstGeom prst="round2DiagRect">
            <a:avLst/>
          </a:prstGeom>
        </p:spPr>
      </p:pic>
    </p:spTree>
    <p:extLst>
      <p:ext uri="{BB962C8B-B14F-4D97-AF65-F5344CB8AC3E}">
        <p14:creationId xmlns:p14="http://schemas.microsoft.com/office/powerpoint/2010/main" val="15766610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plus(in)">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6"/>
          <p:cNvSpPr txBox="1">
            <a:spLocks noChangeArrowheads="1"/>
          </p:cNvSpPr>
          <p:nvPr/>
        </p:nvSpPr>
        <p:spPr bwMode="auto">
          <a:xfrm>
            <a:off x="321969" y="2899893"/>
            <a:ext cx="1152659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b="1" dirty="0" err="1" smtClean="0">
                <a:latin typeface="NikoshBAN" pitchFamily="2" charset="0"/>
              </a:rPr>
              <a:t>কোনো</a:t>
            </a:r>
            <a:r>
              <a:rPr lang="en-US" altLang="en-US" sz="5400" b="1" dirty="0" smtClean="0">
                <a:latin typeface="NikoshBAN" pitchFamily="2" charset="0"/>
              </a:rPr>
              <a:t> </a:t>
            </a:r>
            <a:r>
              <a:rPr lang="en-US" altLang="en-US" sz="5400" b="1" dirty="0" err="1" smtClean="0">
                <a:latin typeface="NikoshBAN" pitchFamily="2" charset="0"/>
              </a:rPr>
              <a:t>ভয়</a:t>
            </a:r>
            <a:r>
              <a:rPr lang="en-US" altLang="en-US" sz="5400" b="1" dirty="0" smtClean="0">
                <a:latin typeface="NikoshBAN" pitchFamily="2" charset="0"/>
              </a:rPr>
              <a:t> </a:t>
            </a:r>
            <a:r>
              <a:rPr lang="en-US" altLang="en-US" sz="5400" b="1" dirty="0" err="1" smtClean="0">
                <a:latin typeface="NikoshBAN" pitchFamily="2" charset="0"/>
              </a:rPr>
              <a:t>নেই</a:t>
            </a:r>
            <a:r>
              <a:rPr lang="en-US" altLang="en-US" sz="5400" b="1" dirty="0" smtClean="0">
                <a:latin typeface="NikoshBAN" pitchFamily="2" charset="0"/>
              </a:rPr>
              <a:t>-</a:t>
            </a:r>
          </a:p>
          <a:p>
            <a:pPr algn="ctr" eaLnBrk="1" hangingPunct="1"/>
            <a:r>
              <a:rPr lang="en-US" altLang="en-US" sz="5400" b="1" dirty="0" err="1" smtClean="0">
                <a:latin typeface="NikoshBAN" pitchFamily="2" charset="0"/>
              </a:rPr>
              <a:t>বাবার</a:t>
            </a:r>
            <a:r>
              <a:rPr lang="en-US" altLang="en-US" sz="5400" b="1" dirty="0" smtClean="0">
                <a:latin typeface="NikoshBAN" pitchFamily="2" charset="0"/>
              </a:rPr>
              <a:t> </a:t>
            </a:r>
            <a:r>
              <a:rPr lang="en-US" altLang="en-US" sz="5400" b="1" dirty="0" err="1" smtClean="0">
                <a:latin typeface="NikoshBAN" pitchFamily="2" charset="0"/>
              </a:rPr>
              <a:t>বকুনি</a:t>
            </a:r>
            <a:r>
              <a:rPr lang="en-US" altLang="en-US" sz="5400" b="1" dirty="0" smtClean="0">
                <a:latin typeface="NikoshBAN" pitchFamily="2" charset="0"/>
              </a:rPr>
              <a:t> </a:t>
            </a:r>
            <a:r>
              <a:rPr lang="en-US" altLang="en-US" sz="5400" b="1" dirty="0" err="1" smtClean="0">
                <a:latin typeface="NikoshBAN" pitchFamily="2" charset="0"/>
              </a:rPr>
              <a:t>তোমায়</a:t>
            </a:r>
            <a:r>
              <a:rPr lang="en-US" altLang="en-US" sz="5400" b="1" dirty="0" smtClean="0">
                <a:latin typeface="NikoshBAN" pitchFamily="2" charset="0"/>
              </a:rPr>
              <a:t> </a:t>
            </a:r>
            <a:r>
              <a:rPr lang="en-US" altLang="en-US" sz="5400" b="1" dirty="0" err="1" smtClean="0">
                <a:latin typeface="NikoshBAN" pitchFamily="2" charset="0"/>
              </a:rPr>
              <a:t>হবে</a:t>
            </a:r>
            <a:r>
              <a:rPr lang="en-US" altLang="en-US" sz="5400" b="1" dirty="0" smtClean="0">
                <a:latin typeface="NikoshBAN" pitchFamily="2" charset="0"/>
              </a:rPr>
              <a:t> </a:t>
            </a:r>
            <a:r>
              <a:rPr lang="en-US" altLang="en-US" sz="5400" b="1" dirty="0" err="1" smtClean="0">
                <a:latin typeface="NikoshBAN" pitchFamily="2" charset="0"/>
              </a:rPr>
              <a:t>না</a:t>
            </a:r>
            <a:r>
              <a:rPr lang="en-US" altLang="en-US" sz="5400" b="1" dirty="0" smtClean="0">
                <a:latin typeface="NikoshBAN" pitchFamily="2" charset="0"/>
              </a:rPr>
              <a:t> </a:t>
            </a:r>
            <a:r>
              <a:rPr lang="en-US" altLang="en-US" sz="5400" b="1" dirty="0" err="1" smtClean="0">
                <a:latin typeface="NikoshBAN" pitchFamily="2" charset="0"/>
              </a:rPr>
              <a:t>খেতে</a:t>
            </a:r>
            <a:r>
              <a:rPr lang="en-US" altLang="en-US" sz="5400" b="1" dirty="0" smtClean="0">
                <a:latin typeface="NikoshBAN" pitchFamily="2" charset="0"/>
              </a:rPr>
              <a:t>,</a:t>
            </a:r>
          </a:p>
          <a:p>
            <a:pPr algn="ctr" eaLnBrk="1" hangingPunct="1"/>
            <a:r>
              <a:rPr lang="en-US" altLang="en-US" sz="5400" b="1" dirty="0" err="1" smtClean="0">
                <a:latin typeface="NikoshBAN" pitchFamily="2" charset="0"/>
              </a:rPr>
              <a:t>যত</a:t>
            </a:r>
            <a:r>
              <a:rPr lang="en-US" altLang="en-US" sz="5400" b="1" dirty="0" smtClean="0">
                <a:latin typeface="NikoshBAN" pitchFamily="2" charset="0"/>
              </a:rPr>
              <a:t> </a:t>
            </a:r>
            <a:r>
              <a:rPr lang="en-US" altLang="en-US" sz="5400" b="1" dirty="0" err="1" smtClean="0">
                <a:latin typeface="NikoshBAN" pitchFamily="2" charset="0"/>
              </a:rPr>
              <a:t>দোষ</a:t>
            </a:r>
            <a:r>
              <a:rPr lang="en-US" altLang="en-US" sz="5400" b="1" dirty="0" smtClean="0">
                <a:latin typeface="NikoshBAN" pitchFamily="2" charset="0"/>
              </a:rPr>
              <a:t> </a:t>
            </a:r>
            <a:r>
              <a:rPr lang="en-US" altLang="en-US" sz="5400" b="1" dirty="0" err="1" smtClean="0">
                <a:latin typeface="NikoshBAN" pitchFamily="2" charset="0"/>
              </a:rPr>
              <a:t>সব</a:t>
            </a:r>
            <a:r>
              <a:rPr lang="en-US" altLang="en-US" sz="5400" b="1" dirty="0" smtClean="0">
                <a:latin typeface="NikoshBAN" pitchFamily="2" charset="0"/>
              </a:rPr>
              <a:t> </a:t>
            </a:r>
            <a:r>
              <a:rPr lang="en-US" altLang="en-US" sz="5400" b="1" dirty="0" err="1" smtClean="0">
                <a:latin typeface="NikoshBAN" pitchFamily="2" charset="0"/>
              </a:rPr>
              <a:t>আমরা</a:t>
            </a:r>
            <a:r>
              <a:rPr lang="en-US" altLang="en-US" sz="5400" b="1" dirty="0" smtClean="0">
                <a:latin typeface="NikoshBAN" pitchFamily="2" charset="0"/>
              </a:rPr>
              <a:t>-</a:t>
            </a:r>
          </a:p>
          <a:p>
            <a:pPr algn="ctr" eaLnBrk="1" hangingPunct="1"/>
            <a:r>
              <a:rPr lang="en-US" altLang="en-US" sz="5400" b="1" dirty="0" err="1" smtClean="0">
                <a:latin typeface="NikoshBAN" pitchFamily="2" charset="0"/>
              </a:rPr>
              <a:t>না</a:t>
            </a:r>
            <a:r>
              <a:rPr lang="en-US" altLang="en-US" sz="5400" b="1" dirty="0" smtClean="0">
                <a:latin typeface="NikoshBAN" pitchFamily="2" charset="0"/>
              </a:rPr>
              <a:t>, </a:t>
            </a:r>
            <a:r>
              <a:rPr lang="en-US" altLang="en-US" sz="5400" b="1" dirty="0" err="1" smtClean="0">
                <a:latin typeface="NikoshBAN" pitchFamily="2" charset="0"/>
              </a:rPr>
              <a:t>আমি</a:t>
            </a:r>
            <a:r>
              <a:rPr lang="en-US" altLang="en-US" sz="5400" b="1" dirty="0" smtClean="0">
                <a:latin typeface="NikoshBAN" pitchFamily="2" charset="0"/>
              </a:rPr>
              <a:t> </a:t>
            </a:r>
            <a:r>
              <a:rPr lang="en-US" altLang="en-US" sz="5400" b="1" dirty="0" err="1" smtClean="0">
                <a:latin typeface="NikoshBAN" pitchFamily="2" charset="0"/>
              </a:rPr>
              <a:t>একা</a:t>
            </a:r>
            <a:r>
              <a:rPr lang="en-US" altLang="en-US" sz="5400" b="1" dirty="0" smtClean="0">
                <a:latin typeface="NikoshBAN" pitchFamily="2" charset="0"/>
              </a:rPr>
              <a:t> </a:t>
            </a:r>
            <a:r>
              <a:rPr lang="en-US" altLang="en-US" sz="5400" b="1" dirty="0" err="1" smtClean="0">
                <a:latin typeface="NikoshBAN" pitchFamily="2" charset="0"/>
              </a:rPr>
              <a:t>নেবো</a:t>
            </a:r>
            <a:r>
              <a:rPr lang="en-US" altLang="en-US" sz="5400" b="1" dirty="0" smtClean="0">
                <a:latin typeface="NikoshBAN" pitchFamily="2" charset="0"/>
              </a:rPr>
              <a:t> </a:t>
            </a:r>
            <a:r>
              <a:rPr lang="en-US" altLang="en-US" sz="5400" b="1" dirty="0" err="1" smtClean="0">
                <a:latin typeface="NikoshBAN" pitchFamily="2" charset="0"/>
              </a:rPr>
              <a:t>মাথা</a:t>
            </a:r>
            <a:r>
              <a:rPr lang="en-US" altLang="en-US" sz="5400" b="1" dirty="0" smtClean="0">
                <a:latin typeface="NikoshBAN" pitchFamily="2" charset="0"/>
              </a:rPr>
              <a:t> </a:t>
            </a:r>
            <a:r>
              <a:rPr lang="en-US" altLang="en-US" sz="5400" b="1" dirty="0" err="1" smtClean="0">
                <a:latin typeface="NikoshBAN" pitchFamily="2" charset="0"/>
              </a:rPr>
              <a:t>পেতে</a:t>
            </a:r>
            <a:r>
              <a:rPr lang="en-US" altLang="en-US" sz="5400" b="1" dirty="0" smtClean="0">
                <a:latin typeface="NikoshBAN" pitchFamily="2" charset="0"/>
              </a:rPr>
              <a:t>।</a:t>
            </a:r>
            <a:endParaRPr lang="en-US" altLang="en-US" sz="5400" b="1" dirty="0">
              <a:latin typeface="NikoshBAN" pitchFamily="2" charset="0"/>
            </a:endParaRPr>
          </a:p>
        </p:txBody>
      </p:sp>
      <p:pic>
        <p:nvPicPr>
          <p:cNvPr id="4" name="Picture 3" descr="D:\DIGITAL CONTENT RELATED\Bangla Model Content\CLASS EIGHT\DREAM OF RIVER\HioSopU.jpg"/>
          <p:cNvPicPr>
            <a:picLocks noChangeAspect="1" noChangeArrowheads="1"/>
          </p:cNvPicPr>
          <p:nvPr/>
        </p:nvPicPr>
        <p:blipFill>
          <a:blip r:embed="rId3">
            <a:extLst>
              <a:ext uri="{28A0092B-C50C-407E-A947-70E740481C1C}">
                <a14:useLocalDpi xmlns:a14="http://schemas.microsoft.com/office/drawing/2010/main" val="0"/>
              </a:ext>
            </a:extLst>
          </a:blip>
          <a:srcRect t="25150"/>
          <a:stretch>
            <a:fillRect/>
          </a:stretch>
        </p:blipFill>
        <p:spPr bwMode="auto">
          <a:xfrm>
            <a:off x="3147876" y="245480"/>
            <a:ext cx="4295775" cy="224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DIGITAL CONTENT RELATED\Bangla Model Content\CLASS EIGHT\DREAM OF RIVER\11397998613_dc6ecf44af_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8400" y="245481"/>
            <a:ext cx="4344708" cy="224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92429" y="404463"/>
            <a:ext cx="1983346" cy="192217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পাঠ–বিশ্লেষণ</a:t>
            </a:r>
            <a:endParaRPr lang="en-US" sz="3600" b="1" dirty="0"/>
          </a:p>
        </p:txBody>
      </p:sp>
    </p:spTree>
    <p:extLst>
      <p:ext uri="{BB962C8B-B14F-4D97-AF65-F5344CB8AC3E}">
        <p14:creationId xmlns:p14="http://schemas.microsoft.com/office/powerpoint/2010/main" val="22856806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309094" y="2756080"/>
            <a:ext cx="1159179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dirty="0" err="1">
                <a:latin typeface="NikoshBAN" pitchFamily="2" charset="0"/>
              </a:rPr>
              <a:t>ওটা</a:t>
            </a:r>
            <a:r>
              <a:rPr lang="en-US" altLang="en-US" sz="4800" b="1" dirty="0">
                <a:latin typeface="NikoshBAN" pitchFamily="2" charset="0"/>
              </a:rPr>
              <a:t> </a:t>
            </a:r>
            <a:r>
              <a:rPr lang="en-US" altLang="en-US" sz="4800" b="1" dirty="0" err="1">
                <a:latin typeface="NikoshBAN" pitchFamily="2" charset="0"/>
              </a:rPr>
              <a:t>কী</a:t>
            </a:r>
            <a:r>
              <a:rPr lang="en-US" altLang="en-US" sz="4800" b="1" dirty="0">
                <a:latin typeface="NikoshBAN" pitchFamily="2" charset="0"/>
              </a:rPr>
              <a:t>? </a:t>
            </a:r>
            <a:r>
              <a:rPr lang="en-US" altLang="en-US" sz="4800" b="1" dirty="0" err="1">
                <a:latin typeface="NikoshBAN" pitchFamily="2" charset="0"/>
              </a:rPr>
              <a:t>জেলের</a:t>
            </a:r>
            <a:r>
              <a:rPr lang="en-US" altLang="en-US" sz="4800" b="1" dirty="0">
                <a:latin typeface="NikoshBAN" pitchFamily="2" charset="0"/>
              </a:rPr>
              <a:t> </a:t>
            </a:r>
            <a:r>
              <a:rPr lang="en-US" altLang="en-US" sz="4800" b="1" dirty="0" err="1">
                <a:latin typeface="NikoshBAN" pitchFamily="2" charset="0"/>
              </a:rPr>
              <a:t>নৌকা</a:t>
            </a:r>
            <a:r>
              <a:rPr lang="en-US" altLang="en-US" sz="4800" b="1" dirty="0">
                <a:latin typeface="NikoshBAN" pitchFamily="2" charset="0"/>
              </a:rPr>
              <a:t>?-</a:t>
            </a:r>
            <a:r>
              <a:rPr lang="en-US" altLang="en-US" sz="4800" b="1" dirty="0" err="1">
                <a:latin typeface="NikoshBAN" pitchFamily="2" charset="0"/>
              </a:rPr>
              <a:t>তাই</a:t>
            </a:r>
            <a:r>
              <a:rPr lang="en-US" altLang="en-US" sz="4800" b="1" dirty="0">
                <a:latin typeface="NikoshBAN" pitchFamily="2" charset="0"/>
              </a:rPr>
              <a:t> </a:t>
            </a:r>
            <a:r>
              <a:rPr lang="en-US" altLang="en-US" sz="4800" b="1" dirty="0" err="1">
                <a:latin typeface="NikoshBAN" pitchFamily="2" charset="0"/>
              </a:rPr>
              <a:t>তো</a:t>
            </a:r>
            <a:r>
              <a:rPr lang="en-US" altLang="en-US" sz="4800" b="1" dirty="0">
                <a:latin typeface="NikoshBAN" pitchFamily="2" charset="0"/>
              </a:rPr>
              <a:t>!</a:t>
            </a:r>
          </a:p>
          <a:p>
            <a:pPr algn="ctr" eaLnBrk="1" hangingPunct="1"/>
            <a:r>
              <a:rPr lang="en-US" altLang="en-US" sz="4800" b="1" dirty="0" err="1">
                <a:latin typeface="NikoshBAN" pitchFamily="2" charset="0"/>
              </a:rPr>
              <a:t>জাল</a:t>
            </a:r>
            <a:r>
              <a:rPr lang="en-US" altLang="en-US" sz="4800" b="1" dirty="0">
                <a:latin typeface="NikoshBAN" pitchFamily="2" charset="0"/>
              </a:rPr>
              <a:t> </a:t>
            </a:r>
            <a:r>
              <a:rPr lang="en-US" altLang="en-US" sz="4800" b="1" dirty="0" err="1">
                <a:latin typeface="NikoshBAN" pitchFamily="2" charset="0"/>
              </a:rPr>
              <a:t>টেনে</a:t>
            </a:r>
            <a:r>
              <a:rPr lang="en-US" altLang="en-US" sz="4800" b="1" dirty="0">
                <a:latin typeface="NikoshBAN" pitchFamily="2" charset="0"/>
              </a:rPr>
              <a:t> </a:t>
            </a:r>
            <a:r>
              <a:rPr lang="en-US" altLang="en-US" sz="4800" b="1" dirty="0" err="1">
                <a:latin typeface="NikoshBAN" pitchFamily="2" charset="0"/>
              </a:rPr>
              <a:t>তোলা</a:t>
            </a:r>
            <a:r>
              <a:rPr lang="en-US" altLang="en-US" sz="4800" b="1" dirty="0">
                <a:latin typeface="NikoshBAN" pitchFamily="2" charset="0"/>
              </a:rPr>
              <a:t> </a:t>
            </a:r>
            <a:r>
              <a:rPr lang="en-US" altLang="en-US" sz="4800" b="1" dirty="0" err="1">
                <a:latin typeface="NikoshBAN" pitchFamily="2" charset="0"/>
              </a:rPr>
              <a:t>দায়</a:t>
            </a:r>
            <a:r>
              <a:rPr lang="en-US" altLang="en-US" sz="4800" b="1" dirty="0" smtClean="0">
                <a:latin typeface="NikoshBAN" pitchFamily="2" charset="0"/>
              </a:rPr>
              <a:t>,</a:t>
            </a:r>
            <a:r>
              <a:rPr lang="en-US" altLang="en-US" sz="4800" b="1" dirty="0">
                <a:latin typeface="NikoshBAN" pitchFamily="2" charset="0"/>
              </a:rPr>
              <a:t> </a:t>
            </a:r>
            <a:r>
              <a:rPr lang="en-US" altLang="en-US" sz="4800" b="1" dirty="0" err="1">
                <a:latin typeface="NikoshBAN" pitchFamily="2" charset="0"/>
              </a:rPr>
              <a:t>রূপোলি</a:t>
            </a:r>
            <a:r>
              <a:rPr lang="en-US" altLang="en-US" sz="4800" b="1" dirty="0">
                <a:latin typeface="NikoshBAN" pitchFamily="2" charset="0"/>
              </a:rPr>
              <a:t> </a:t>
            </a:r>
            <a:r>
              <a:rPr lang="en-US" altLang="en-US" sz="4800" b="1" dirty="0" err="1">
                <a:latin typeface="NikoshBAN" pitchFamily="2" charset="0"/>
              </a:rPr>
              <a:t>নদীর</a:t>
            </a:r>
            <a:r>
              <a:rPr lang="en-US" altLang="en-US" sz="4800" b="1" dirty="0">
                <a:latin typeface="NikoshBAN" pitchFamily="2" charset="0"/>
              </a:rPr>
              <a:t> </a:t>
            </a:r>
            <a:endParaRPr lang="en-US" altLang="en-US" sz="4800" b="1" dirty="0" smtClean="0">
              <a:latin typeface="NikoshBAN" pitchFamily="2" charset="0"/>
            </a:endParaRPr>
          </a:p>
          <a:p>
            <a:pPr algn="ctr" eaLnBrk="1" hangingPunct="1"/>
            <a:r>
              <a:rPr lang="en-US" altLang="en-US" sz="4800" b="1" dirty="0" err="1" smtClean="0">
                <a:latin typeface="NikoshBAN" pitchFamily="2" charset="0"/>
              </a:rPr>
              <a:t>রূপোলি</a:t>
            </a:r>
            <a:r>
              <a:rPr lang="en-US" altLang="en-US" sz="4800" b="1" dirty="0" smtClean="0">
                <a:latin typeface="NikoshBAN" pitchFamily="2" charset="0"/>
              </a:rPr>
              <a:t> </a:t>
            </a:r>
            <a:r>
              <a:rPr lang="en-US" altLang="en-US" sz="4800" b="1" dirty="0" err="1" smtClean="0">
                <a:latin typeface="NikoshBAN" pitchFamily="2" charset="0"/>
              </a:rPr>
              <a:t>ইলিশ</a:t>
            </a:r>
            <a:r>
              <a:rPr lang="en-US" altLang="en-US" sz="4800" b="1" dirty="0" smtClean="0">
                <a:latin typeface="NikoshBAN" pitchFamily="2" charset="0"/>
              </a:rPr>
              <a:t>- </a:t>
            </a:r>
            <a:r>
              <a:rPr lang="en-US" altLang="en-US" sz="4800" b="1" dirty="0" err="1" smtClean="0">
                <a:latin typeface="NikoshBAN" pitchFamily="2" charset="0"/>
              </a:rPr>
              <a:t>ইশ,চোখে</a:t>
            </a:r>
            <a:r>
              <a:rPr lang="en-US" altLang="en-US" sz="4800" b="1" dirty="0" smtClean="0">
                <a:latin typeface="NikoshBAN" pitchFamily="2" charset="0"/>
              </a:rPr>
              <a:t> </a:t>
            </a:r>
            <a:r>
              <a:rPr lang="en-US" altLang="en-US" sz="4800" b="1" dirty="0" err="1">
                <a:latin typeface="NikoshBAN" pitchFamily="2" charset="0"/>
              </a:rPr>
              <a:t>ঝলসায়</a:t>
            </a:r>
            <a:r>
              <a:rPr lang="en-US" altLang="en-US" sz="4800" b="1" dirty="0">
                <a:latin typeface="NikoshBAN" pitchFamily="2" charset="0"/>
              </a:rPr>
              <a:t>।</a:t>
            </a:r>
          </a:p>
          <a:p>
            <a:pPr algn="ctr" eaLnBrk="1" hangingPunct="1"/>
            <a:r>
              <a:rPr lang="en-US" altLang="en-US" sz="4800" b="1" dirty="0" err="1">
                <a:latin typeface="NikoshBAN" pitchFamily="2" charset="0"/>
              </a:rPr>
              <a:t>ইলিশ</a:t>
            </a:r>
            <a:r>
              <a:rPr lang="en-US" altLang="en-US" sz="4800" b="1" dirty="0">
                <a:latin typeface="NikoshBAN" pitchFamily="2" charset="0"/>
              </a:rPr>
              <a:t> </a:t>
            </a:r>
            <a:r>
              <a:rPr lang="en-US" altLang="en-US" sz="4800" b="1" dirty="0" err="1">
                <a:latin typeface="NikoshBAN" pitchFamily="2" charset="0"/>
              </a:rPr>
              <a:t>কিনলে</a:t>
            </a:r>
            <a:r>
              <a:rPr lang="en-US" altLang="en-US" sz="4800" b="1" dirty="0">
                <a:latin typeface="NikoshBAN" pitchFamily="2" charset="0"/>
              </a:rPr>
              <a:t>?-</a:t>
            </a:r>
            <a:r>
              <a:rPr lang="en-US" altLang="en-US" sz="4800" b="1" dirty="0" err="1">
                <a:latin typeface="NikoshBAN" pitchFamily="2" charset="0"/>
              </a:rPr>
              <a:t>আঃ</a:t>
            </a:r>
            <a:r>
              <a:rPr lang="en-US" altLang="en-US" sz="4800" b="1" dirty="0">
                <a:latin typeface="NikoshBAN" pitchFamily="2" charset="0"/>
              </a:rPr>
              <a:t>, </a:t>
            </a:r>
            <a:r>
              <a:rPr lang="en-US" altLang="en-US" sz="4800" b="1" dirty="0" err="1">
                <a:latin typeface="NikoshBAN" pitchFamily="2" charset="0"/>
              </a:rPr>
              <a:t>বেশ</a:t>
            </a:r>
            <a:r>
              <a:rPr lang="en-US" altLang="en-US" sz="4800" b="1" dirty="0">
                <a:latin typeface="NikoshBAN" pitchFamily="2" charset="0"/>
              </a:rPr>
              <a:t>, </a:t>
            </a:r>
            <a:r>
              <a:rPr lang="en-US" altLang="en-US" sz="4800" b="1" dirty="0" err="1">
                <a:latin typeface="NikoshBAN" pitchFamily="2" charset="0"/>
              </a:rPr>
              <a:t>বেশ</a:t>
            </a:r>
            <a:r>
              <a:rPr lang="en-US" altLang="en-US" sz="4800" b="1" dirty="0">
                <a:latin typeface="NikoshBAN" pitchFamily="2" charset="0"/>
              </a:rPr>
              <a:t>,</a:t>
            </a:r>
          </a:p>
          <a:p>
            <a:pPr algn="ctr" eaLnBrk="1" hangingPunct="1"/>
            <a:r>
              <a:rPr lang="en-US" altLang="en-US" sz="4800" b="1" dirty="0" err="1">
                <a:latin typeface="NikoshBAN" pitchFamily="2" charset="0"/>
              </a:rPr>
              <a:t>তুমি</a:t>
            </a:r>
            <a:r>
              <a:rPr lang="en-US" altLang="en-US" sz="4800" b="1" dirty="0">
                <a:latin typeface="NikoshBAN" pitchFamily="2" charset="0"/>
              </a:rPr>
              <a:t> </a:t>
            </a:r>
            <a:r>
              <a:rPr lang="en-US" altLang="en-US" sz="4800" b="1" dirty="0" err="1">
                <a:latin typeface="NikoshBAN" pitchFamily="2" charset="0"/>
              </a:rPr>
              <a:t>খুব</a:t>
            </a:r>
            <a:r>
              <a:rPr lang="en-US" altLang="en-US" sz="4800" b="1" dirty="0">
                <a:latin typeface="NikoshBAN" pitchFamily="2" charset="0"/>
              </a:rPr>
              <a:t> </a:t>
            </a:r>
            <a:r>
              <a:rPr lang="en-US" altLang="en-US" sz="4800" b="1" dirty="0" err="1">
                <a:latin typeface="NikoshBAN" pitchFamily="2" charset="0"/>
              </a:rPr>
              <a:t>ভালো</a:t>
            </a:r>
            <a:r>
              <a:rPr lang="en-US" altLang="en-US" sz="4800" b="1" dirty="0">
                <a:latin typeface="NikoshBAN" pitchFamily="2" charset="0"/>
              </a:rPr>
              <a:t>, </a:t>
            </a:r>
            <a:r>
              <a:rPr lang="en-US" altLang="en-US" sz="4800" b="1" dirty="0" err="1">
                <a:latin typeface="NikoshBAN" pitchFamily="2" charset="0"/>
              </a:rPr>
              <a:t>মাঝি</a:t>
            </a:r>
            <a:endParaRPr lang="en-US" altLang="en-US" sz="4800" b="1" dirty="0">
              <a:latin typeface="NikoshBAN" pitchFamily="2" charset="0"/>
            </a:endParaRPr>
          </a:p>
        </p:txBody>
      </p:sp>
      <p:pic>
        <p:nvPicPr>
          <p:cNvPr id="11268" name="Picture 9" descr="D:\DIGITAL CONTENT RELATED\Bangla Model Content\CLASS EIGHT\DREAM OF RIVER\ja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0350" y="247652"/>
            <a:ext cx="4419600" cy="231524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269" name="Picture 10" descr="D:\DIGITAL CONTENT RELATED\Bangla Model Content\CLASS EIGHT\DREAM OF RIVER\Noakhali Pic 09.07.20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9102" y="247651"/>
            <a:ext cx="4141788" cy="231524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50761" y="317008"/>
            <a:ext cx="1983346" cy="217652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পাঠ–বিশ্লেষণ</a:t>
            </a:r>
            <a:endParaRPr lang="en-US" sz="3600" b="1" dirty="0"/>
          </a:p>
        </p:txBody>
      </p:sp>
    </p:spTree>
    <p:extLst>
      <p:ext uri="{BB962C8B-B14F-4D97-AF65-F5344CB8AC3E}">
        <p14:creationId xmlns:p14="http://schemas.microsoft.com/office/powerpoint/2010/main" val="3109996173"/>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wheel(1)">
                                      <p:cBhvr>
                                        <p:cTn id="7" dur="2000"/>
                                        <p:tgtEl>
                                          <p:spTgt spid="11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fade">
                                      <p:cBhvr>
                                        <p:cTn id="12" dur="1000"/>
                                        <p:tgtEl>
                                          <p:spTgt spid="11266"/>
                                        </p:tgtEl>
                                      </p:cBhvr>
                                    </p:animEffect>
                                    <p:anim calcmode="lin" valueType="num">
                                      <p:cBhvr>
                                        <p:cTn id="13" dur="1000" fill="hold"/>
                                        <p:tgtEl>
                                          <p:spTgt spid="11266"/>
                                        </p:tgtEl>
                                        <p:attrNameLst>
                                          <p:attrName>ppt_x</p:attrName>
                                        </p:attrNameLst>
                                      </p:cBhvr>
                                      <p:tavLst>
                                        <p:tav tm="0">
                                          <p:val>
                                            <p:strVal val="#ppt_x"/>
                                          </p:val>
                                        </p:tav>
                                        <p:tav tm="100000">
                                          <p:val>
                                            <p:strVal val="#ppt_x"/>
                                          </p:val>
                                        </p:tav>
                                      </p:tavLst>
                                    </p:anim>
                                    <p:anim calcmode="lin" valueType="num">
                                      <p:cBhvr>
                                        <p:cTn id="14"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1" fill="hold" nodeType="clickEffect">
                                  <p:stCondLst>
                                    <p:cond delay="0"/>
                                  </p:stCondLst>
                                  <p:childTnLst>
                                    <p:set>
                                      <p:cBhvr>
                                        <p:cTn id="18" dur="1" fill="hold">
                                          <p:stCondLst>
                                            <p:cond delay="0"/>
                                          </p:stCondLst>
                                        </p:cTn>
                                        <p:tgtEl>
                                          <p:spTgt spid="11269"/>
                                        </p:tgtEl>
                                        <p:attrNameLst>
                                          <p:attrName>style.visibility</p:attrName>
                                        </p:attrNameLst>
                                      </p:cBhvr>
                                      <p:to>
                                        <p:strVal val="visible"/>
                                      </p:to>
                                    </p:set>
                                    <p:animEffect transition="in" filter="wheel(1)">
                                      <p:cBhvr>
                                        <p:cTn id="19" dur="2000"/>
                                        <p:tgtEl>
                                          <p:spTgt spid="1126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425003" y="2780764"/>
            <a:ext cx="1150192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dirty="0" err="1">
                <a:latin typeface="NikoshBAN" pitchFamily="2" charset="0"/>
              </a:rPr>
              <a:t>উনুন</a:t>
            </a:r>
            <a:r>
              <a:rPr lang="en-US" altLang="en-US" sz="4000" b="1" dirty="0">
                <a:latin typeface="NikoshBAN" pitchFamily="2" charset="0"/>
              </a:rPr>
              <a:t> </a:t>
            </a:r>
            <a:r>
              <a:rPr lang="en-US" altLang="en-US" sz="4000" b="1" dirty="0" err="1">
                <a:latin typeface="NikoshBAN" pitchFamily="2" charset="0"/>
              </a:rPr>
              <a:t>ধরাও</a:t>
            </a:r>
            <a:r>
              <a:rPr lang="en-US" altLang="en-US" sz="4000" b="1" dirty="0">
                <a:latin typeface="NikoshBAN" pitchFamily="2" charset="0"/>
              </a:rPr>
              <a:t>, </a:t>
            </a:r>
            <a:r>
              <a:rPr lang="en-US" altLang="en-US" sz="4000" b="1" dirty="0" err="1">
                <a:latin typeface="NikoshBAN" pitchFamily="2" charset="0"/>
              </a:rPr>
              <a:t>ছোকানু</a:t>
            </a:r>
            <a:r>
              <a:rPr lang="en-US" altLang="en-US" sz="4000" b="1" dirty="0">
                <a:latin typeface="NikoshBAN" pitchFamily="2" charset="0"/>
              </a:rPr>
              <a:t> </a:t>
            </a:r>
            <a:r>
              <a:rPr lang="en-US" altLang="en-US" sz="4000" b="1" dirty="0" err="1">
                <a:latin typeface="NikoshBAN" pitchFamily="2" charset="0"/>
              </a:rPr>
              <a:t>দেখাক</a:t>
            </a:r>
            <a:endParaRPr lang="en-US" altLang="en-US" sz="4000" b="1" dirty="0">
              <a:latin typeface="NikoshBAN" pitchFamily="2" charset="0"/>
            </a:endParaRPr>
          </a:p>
          <a:p>
            <a:pPr algn="ctr" eaLnBrk="1" hangingPunct="1"/>
            <a:r>
              <a:rPr lang="en-US" altLang="en-US" sz="4000" b="1" dirty="0" err="1">
                <a:latin typeface="NikoshBAN" pitchFamily="2" charset="0"/>
              </a:rPr>
              <a:t>রান্নার</a:t>
            </a:r>
            <a:r>
              <a:rPr lang="en-US" altLang="en-US" sz="4000" b="1" dirty="0">
                <a:latin typeface="NikoshBAN" pitchFamily="2" charset="0"/>
              </a:rPr>
              <a:t> </a:t>
            </a:r>
            <a:r>
              <a:rPr lang="en-US" altLang="en-US" sz="4000" b="1" dirty="0" err="1">
                <a:latin typeface="NikoshBAN" pitchFamily="2" charset="0"/>
              </a:rPr>
              <a:t>কারসাজি</a:t>
            </a:r>
            <a:r>
              <a:rPr lang="en-US" altLang="en-US" sz="4000" b="1" dirty="0">
                <a:latin typeface="NikoshBAN" pitchFamily="2" charset="0"/>
              </a:rPr>
              <a:t>।</a:t>
            </a:r>
          </a:p>
          <a:p>
            <a:pPr algn="ctr" eaLnBrk="1" hangingPunct="1"/>
            <a:r>
              <a:rPr lang="en-US" altLang="en-US" sz="4000" b="1" dirty="0" err="1">
                <a:latin typeface="NikoshBAN" pitchFamily="2" charset="0"/>
              </a:rPr>
              <a:t>পইঠায়</a:t>
            </a:r>
            <a:r>
              <a:rPr lang="en-US" altLang="en-US" sz="4000" b="1" dirty="0">
                <a:latin typeface="NikoshBAN" pitchFamily="2" charset="0"/>
              </a:rPr>
              <a:t> </a:t>
            </a:r>
            <a:r>
              <a:rPr lang="en-US" altLang="en-US" sz="4000" b="1" dirty="0" err="1">
                <a:latin typeface="NikoshBAN" pitchFamily="2" charset="0"/>
              </a:rPr>
              <a:t>বসে</a:t>
            </a:r>
            <a:r>
              <a:rPr lang="en-US" altLang="en-US" sz="4000" b="1" dirty="0">
                <a:latin typeface="NikoshBAN" pitchFamily="2" charset="0"/>
              </a:rPr>
              <a:t> </a:t>
            </a:r>
            <a:r>
              <a:rPr lang="en-US" altLang="en-US" sz="4000" b="1" dirty="0" err="1">
                <a:latin typeface="NikoshBAN" pitchFamily="2" charset="0"/>
              </a:rPr>
              <a:t>ধোঁয়া-ওঠা</a:t>
            </a:r>
            <a:r>
              <a:rPr lang="en-US" altLang="en-US" sz="4000" b="1" dirty="0">
                <a:latin typeface="NikoshBAN" pitchFamily="2" charset="0"/>
              </a:rPr>
              <a:t> </a:t>
            </a:r>
            <a:r>
              <a:rPr lang="en-US" altLang="en-US" sz="4000" b="1" dirty="0" err="1" smtClean="0">
                <a:latin typeface="NikoshBAN" pitchFamily="2" charset="0"/>
              </a:rPr>
              <a:t>ভাত</a:t>
            </a:r>
            <a:r>
              <a:rPr lang="en-US" altLang="en-US" sz="4000" b="1" dirty="0" smtClean="0">
                <a:latin typeface="NikoshBAN" pitchFamily="2" charset="0"/>
              </a:rPr>
              <a:t>,</a:t>
            </a:r>
            <a:endParaRPr lang="en-US" altLang="en-US" sz="4000" b="1" dirty="0">
              <a:latin typeface="NikoshBAN" pitchFamily="2" charset="0"/>
            </a:endParaRPr>
          </a:p>
          <a:p>
            <a:pPr algn="ctr" eaLnBrk="1" hangingPunct="1"/>
            <a:r>
              <a:rPr lang="en-US" altLang="en-US" sz="4000" b="1" dirty="0" err="1">
                <a:latin typeface="NikoshBAN" pitchFamily="2" charset="0"/>
              </a:rPr>
              <a:t>টাটকা</a:t>
            </a:r>
            <a:r>
              <a:rPr lang="en-US" altLang="en-US" sz="4000" b="1" dirty="0">
                <a:latin typeface="NikoshBAN" pitchFamily="2" charset="0"/>
              </a:rPr>
              <a:t> </a:t>
            </a:r>
            <a:r>
              <a:rPr lang="en-US" altLang="en-US" sz="4000" b="1" dirty="0" err="1">
                <a:latin typeface="NikoshBAN" pitchFamily="2" charset="0"/>
              </a:rPr>
              <a:t>ইলিশ</a:t>
            </a:r>
            <a:r>
              <a:rPr lang="en-US" altLang="en-US" sz="4000" b="1" dirty="0">
                <a:latin typeface="NikoshBAN" pitchFamily="2" charset="0"/>
              </a:rPr>
              <a:t> </a:t>
            </a:r>
            <a:r>
              <a:rPr lang="en-US" altLang="en-US" sz="4000" b="1" dirty="0" err="1">
                <a:latin typeface="NikoshBAN" pitchFamily="2" charset="0"/>
              </a:rPr>
              <a:t>ভাজা</a:t>
            </a:r>
            <a:r>
              <a:rPr lang="en-US" altLang="en-US" sz="4000" b="1" dirty="0">
                <a:latin typeface="NikoshBAN" pitchFamily="2" charset="0"/>
              </a:rPr>
              <a:t>-</a:t>
            </a:r>
          </a:p>
          <a:p>
            <a:pPr algn="ctr" eaLnBrk="1" hangingPunct="1"/>
            <a:r>
              <a:rPr lang="en-US" altLang="en-US" sz="4000" b="1" dirty="0" err="1">
                <a:latin typeface="NikoshBAN" pitchFamily="2" charset="0"/>
              </a:rPr>
              <a:t>ছোকানু</a:t>
            </a:r>
            <a:r>
              <a:rPr lang="en-US" altLang="en-US" sz="4000" b="1" dirty="0">
                <a:latin typeface="NikoshBAN" pitchFamily="2" charset="0"/>
              </a:rPr>
              <a:t> </a:t>
            </a:r>
            <a:r>
              <a:rPr lang="en-US" altLang="en-US" sz="4000" b="1" dirty="0" err="1">
                <a:latin typeface="NikoshBAN" pitchFamily="2" charset="0"/>
              </a:rPr>
              <a:t>রে</a:t>
            </a:r>
            <a:r>
              <a:rPr lang="en-US" altLang="en-US" sz="4000" b="1" dirty="0">
                <a:latin typeface="NikoshBAN" pitchFamily="2" charset="0"/>
              </a:rPr>
              <a:t>, </a:t>
            </a:r>
            <a:r>
              <a:rPr lang="en-US" altLang="en-US" sz="4000" b="1" dirty="0" err="1">
                <a:latin typeface="NikoshBAN" pitchFamily="2" charset="0"/>
              </a:rPr>
              <a:t>তুই</a:t>
            </a:r>
            <a:r>
              <a:rPr lang="en-US" altLang="en-US" sz="4000" b="1" dirty="0">
                <a:latin typeface="NikoshBAN" pitchFamily="2" charset="0"/>
              </a:rPr>
              <a:t> </a:t>
            </a:r>
            <a:r>
              <a:rPr lang="en-US" altLang="en-US" sz="4000" b="1" dirty="0" err="1">
                <a:latin typeface="NikoshBAN" pitchFamily="2" charset="0"/>
              </a:rPr>
              <a:t>আকাশের</a:t>
            </a:r>
            <a:r>
              <a:rPr lang="en-US" altLang="en-US" sz="4000" b="1" dirty="0">
                <a:latin typeface="NikoshBAN" pitchFamily="2" charset="0"/>
              </a:rPr>
              <a:t> </a:t>
            </a:r>
            <a:r>
              <a:rPr lang="en-US" altLang="en-US" sz="4000" b="1" dirty="0" err="1">
                <a:latin typeface="NikoshBAN" pitchFamily="2" charset="0"/>
              </a:rPr>
              <a:t>রানি</a:t>
            </a:r>
            <a:r>
              <a:rPr lang="en-US" altLang="en-US" sz="4000" b="1" dirty="0">
                <a:latin typeface="NikoshBAN" pitchFamily="2" charset="0"/>
              </a:rPr>
              <a:t>,</a:t>
            </a:r>
          </a:p>
          <a:p>
            <a:pPr algn="ctr" eaLnBrk="1" hangingPunct="1"/>
            <a:r>
              <a:rPr lang="en-US" altLang="en-US" sz="4000" b="1" dirty="0" err="1">
                <a:latin typeface="NikoshBAN" pitchFamily="2" charset="0"/>
              </a:rPr>
              <a:t>আমি</a:t>
            </a:r>
            <a:r>
              <a:rPr lang="en-US" altLang="en-US" sz="4000" b="1" dirty="0">
                <a:latin typeface="NikoshBAN" pitchFamily="2" charset="0"/>
              </a:rPr>
              <a:t> </a:t>
            </a:r>
            <a:r>
              <a:rPr lang="en-US" altLang="en-US" sz="4000" b="1" dirty="0" err="1">
                <a:latin typeface="NikoshBAN" pitchFamily="2" charset="0"/>
              </a:rPr>
              <a:t>পদ্মার</a:t>
            </a:r>
            <a:r>
              <a:rPr lang="en-US" altLang="en-US" sz="4000" b="1" dirty="0">
                <a:latin typeface="NikoshBAN" pitchFamily="2" charset="0"/>
              </a:rPr>
              <a:t> </a:t>
            </a:r>
            <a:r>
              <a:rPr lang="en-US" altLang="en-US" sz="4000" b="1" dirty="0" err="1">
                <a:latin typeface="NikoshBAN" pitchFamily="2" charset="0"/>
              </a:rPr>
              <a:t>রাজা</a:t>
            </a:r>
            <a:r>
              <a:rPr lang="en-US" altLang="en-US" sz="4000" b="1" dirty="0">
                <a:latin typeface="NikoshBAN" pitchFamily="2" charset="0"/>
              </a:rPr>
              <a:t>।</a:t>
            </a:r>
          </a:p>
        </p:txBody>
      </p:sp>
      <p:pic>
        <p:nvPicPr>
          <p:cNvPr id="12292" name="Picture 6" descr="D:\DIGITAL CONTENT RELATED\Bangla Model Content\CLASS EIGHT\DREAM OF RIVER\url-৫.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0530" y="244966"/>
            <a:ext cx="4286250" cy="2279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D:\DIGITAL CONTENT RELATED\Bangla Model Content\CLASS EIGHT\DREAM OF RIVER\ja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4288" y="244966"/>
            <a:ext cx="4419600" cy="231524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25003" y="296347"/>
            <a:ext cx="1983346" cy="217652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পাঠ–বিশ্লেষণ</a:t>
            </a:r>
            <a:endParaRPr lang="en-US" sz="3600" b="1" dirty="0"/>
          </a:p>
        </p:txBody>
      </p:sp>
    </p:spTree>
    <p:extLst>
      <p:ext uri="{BB962C8B-B14F-4D97-AF65-F5344CB8AC3E}">
        <p14:creationId xmlns:p14="http://schemas.microsoft.com/office/powerpoint/2010/main" val="9198220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circle(out)">
                                      <p:cBhvr>
                                        <p:cTn id="7" dur="2000"/>
                                        <p:tgtEl>
                                          <p:spTgt spid="12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fade">
                                      <p:cBhvr>
                                        <p:cTn id="12" dur="1000"/>
                                        <p:tgtEl>
                                          <p:spTgt spid="12290"/>
                                        </p:tgtEl>
                                      </p:cBhvr>
                                    </p:animEffect>
                                    <p:anim calcmode="lin" valueType="num">
                                      <p:cBhvr>
                                        <p:cTn id="13" dur="1000" fill="hold"/>
                                        <p:tgtEl>
                                          <p:spTgt spid="12290"/>
                                        </p:tgtEl>
                                        <p:attrNameLst>
                                          <p:attrName>ppt_x</p:attrName>
                                        </p:attrNameLst>
                                      </p:cBhvr>
                                      <p:tavLst>
                                        <p:tav tm="0">
                                          <p:val>
                                            <p:strVal val="#ppt_x"/>
                                          </p:val>
                                        </p:tav>
                                        <p:tav tm="100000">
                                          <p:val>
                                            <p:strVal val="#ppt_x"/>
                                          </p:val>
                                        </p:tav>
                                      </p:tavLst>
                                    </p:anim>
                                    <p:anim calcmode="lin" valueType="num">
                                      <p:cBhvr>
                                        <p:cTn id="14"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5"/>
          <p:cNvSpPr txBox="1">
            <a:spLocks noChangeArrowheads="1"/>
          </p:cNvSpPr>
          <p:nvPr/>
        </p:nvSpPr>
        <p:spPr bwMode="auto">
          <a:xfrm>
            <a:off x="334852" y="2955232"/>
            <a:ext cx="1152659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b="1" dirty="0" err="1">
                <a:latin typeface="NikoshBAN" pitchFamily="2" charset="0"/>
              </a:rPr>
              <a:t>খাওয়া</a:t>
            </a:r>
            <a:r>
              <a:rPr lang="en-US" altLang="en-US" sz="5400" b="1" dirty="0">
                <a:latin typeface="NikoshBAN" pitchFamily="2" charset="0"/>
              </a:rPr>
              <a:t> </a:t>
            </a:r>
            <a:r>
              <a:rPr lang="en-US" altLang="en-US" sz="5400" b="1" dirty="0" err="1">
                <a:latin typeface="NikoshBAN" pitchFamily="2" charset="0"/>
              </a:rPr>
              <a:t>হলো</a:t>
            </a:r>
            <a:r>
              <a:rPr lang="en-US" altLang="en-US" sz="5400" b="1" dirty="0">
                <a:latin typeface="NikoshBAN" pitchFamily="2" charset="0"/>
              </a:rPr>
              <a:t> </a:t>
            </a:r>
            <a:r>
              <a:rPr lang="en-US" altLang="en-US" sz="5400" b="1" dirty="0" err="1">
                <a:latin typeface="NikoshBAN" pitchFamily="2" charset="0"/>
              </a:rPr>
              <a:t>শেষ</a:t>
            </a:r>
            <a:r>
              <a:rPr lang="en-US" altLang="en-US" sz="5400" b="1" dirty="0">
                <a:latin typeface="NikoshBAN" pitchFamily="2" charset="0"/>
              </a:rPr>
              <a:t>, </a:t>
            </a:r>
            <a:r>
              <a:rPr lang="en-US" altLang="en-US" sz="5400" b="1" dirty="0" err="1" smtClean="0">
                <a:latin typeface="NikoshBAN" pitchFamily="2" charset="0"/>
              </a:rPr>
              <a:t>আবার</a:t>
            </a:r>
            <a:r>
              <a:rPr lang="en-US" altLang="en-US" sz="5400" b="1" dirty="0" smtClean="0">
                <a:latin typeface="NikoshBAN" pitchFamily="2" charset="0"/>
              </a:rPr>
              <a:t> </a:t>
            </a:r>
            <a:r>
              <a:rPr lang="en-US" altLang="en-US" sz="5400" b="1" dirty="0" err="1">
                <a:latin typeface="NikoshBAN" pitchFamily="2" charset="0"/>
              </a:rPr>
              <a:t>চলছি</a:t>
            </a:r>
            <a:endParaRPr lang="en-US" altLang="en-US" sz="5400" b="1" dirty="0">
              <a:latin typeface="NikoshBAN" pitchFamily="2" charset="0"/>
            </a:endParaRPr>
          </a:p>
          <a:p>
            <a:pPr algn="ctr" eaLnBrk="1" hangingPunct="1"/>
            <a:r>
              <a:rPr lang="en-US" altLang="en-US" sz="5400" b="1" dirty="0" err="1">
                <a:latin typeface="NikoshBAN" pitchFamily="2" charset="0"/>
              </a:rPr>
              <a:t>দুলছে</a:t>
            </a:r>
            <a:r>
              <a:rPr lang="en-US" altLang="en-US" sz="5400" b="1" dirty="0">
                <a:latin typeface="NikoshBAN" pitchFamily="2" charset="0"/>
              </a:rPr>
              <a:t> </a:t>
            </a:r>
            <a:r>
              <a:rPr lang="en-US" altLang="en-US" sz="5400" b="1" dirty="0" err="1">
                <a:latin typeface="NikoshBAN" pitchFamily="2" charset="0"/>
              </a:rPr>
              <a:t>ছোট্ট</a:t>
            </a:r>
            <a:r>
              <a:rPr lang="en-US" altLang="en-US" sz="5400" b="1" dirty="0">
                <a:latin typeface="NikoshBAN" pitchFamily="2" charset="0"/>
              </a:rPr>
              <a:t> </a:t>
            </a:r>
            <a:r>
              <a:rPr lang="en-US" altLang="en-US" sz="5400" b="1" dirty="0" err="1">
                <a:latin typeface="NikoshBAN" pitchFamily="2" charset="0"/>
              </a:rPr>
              <a:t>নাও</a:t>
            </a:r>
            <a:r>
              <a:rPr lang="en-US" altLang="en-US" sz="5400" b="1" dirty="0">
                <a:latin typeface="NikoshBAN" pitchFamily="2" charset="0"/>
              </a:rPr>
              <a:t>,</a:t>
            </a:r>
          </a:p>
          <a:p>
            <a:pPr algn="ctr" eaLnBrk="1" hangingPunct="1"/>
            <a:r>
              <a:rPr lang="en-US" altLang="en-US" sz="5400" b="1" dirty="0" err="1">
                <a:latin typeface="NikoshBAN" pitchFamily="2" charset="0"/>
              </a:rPr>
              <a:t>হালকা</a:t>
            </a:r>
            <a:r>
              <a:rPr lang="en-US" altLang="en-US" sz="5400" b="1" dirty="0">
                <a:latin typeface="NikoshBAN" pitchFamily="2" charset="0"/>
              </a:rPr>
              <a:t> </a:t>
            </a:r>
            <a:r>
              <a:rPr lang="en-US" altLang="en-US" sz="5400" b="1" dirty="0" err="1">
                <a:latin typeface="NikoshBAN" pitchFamily="2" charset="0"/>
              </a:rPr>
              <a:t>নরম</a:t>
            </a:r>
            <a:r>
              <a:rPr lang="en-US" altLang="en-US" sz="5400" b="1" dirty="0">
                <a:latin typeface="NikoshBAN" pitchFamily="2" charset="0"/>
              </a:rPr>
              <a:t> </a:t>
            </a:r>
            <a:r>
              <a:rPr lang="en-US" altLang="en-US" sz="5400" b="1" dirty="0" err="1">
                <a:latin typeface="NikoshBAN" pitchFamily="2" charset="0"/>
              </a:rPr>
              <a:t>হাওয়ায়</a:t>
            </a:r>
            <a:r>
              <a:rPr lang="en-US" altLang="en-US" sz="5400" b="1" dirty="0">
                <a:latin typeface="NikoshBAN" pitchFamily="2" charset="0"/>
              </a:rPr>
              <a:t> </a:t>
            </a:r>
            <a:r>
              <a:rPr lang="en-US" altLang="en-US" sz="5400" b="1" dirty="0" err="1">
                <a:latin typeface="NikoshBAN" pitchFamily="2" charset="0"/>
              </a:rPr>
              <a:t>তোমার</a:t>
            </a:r>
            <a:endParaRPr lang="en-US" altLang="en-US" sz="5400" b="1" dirty="0">
              <a:latin typeface="NikoshBAN" pitchFamily="2" charset="0"/>
            </a:endParaRPr>
          </a:p>
          <a:p>
            <a:pPr algn="ctr" eaLnBrk="1" hangingPunct="1"/>
            <a:r>
              <a:rPr lang="en-US" altLang="en-US" sz="5400" b="1" dirty="0" err="1">
                <a:latin typeface="NikoshBAN" pitchFamily="2" charset="0"/>
              </a:rPr>
              <a:t>লাল</a:t>
            </a:r>
            <a:r>
              <a:rPr lang="en-US" altLang="en-US" sz="5400" b="1" dirty="0">
                <a:latin typeface="NikoshBAN" pitchFamily="2" charset="0"/>
              </a:rPr>
              <a:t> </a:t>
            </a:r>
            <a:r>
              <a:rPr lang="en-US" altLang="en-US" sz="5400" b="1" dirty="0" err="1">
                <a:latin typeface="NikoshBAN" pitchFamily="2" charset="0"/>
              </a:rPr>
              <a:t>পাল</a:t>
            </a:r>
            <a:r>
              <a:rPr lang="en-US" altLang="en-US" sz="5400" b="1" dirty="0">
                <a:latin typeface="NikoshBAN" pitchFamily="2" charset="0"/>
              </a:rPr>
              <a:t> </a:t>
            </a:r>
            <a:r>
              <a:rPr lang="en-US" altLang="en-US" sz="5400" b="1" dirty="0" err="1">
                <a:latin typeface="NikoshBAN" pitchFamily="2" charset="0"/>
              </a:rPr>
              <a:t>তুলে</a:t>
            </a:r>
            <a:r>
              <a:rPr lang="en-US" altLang="en-US" sz="5400" b="1" dirty="0">
                <a:latin typeface="NikoshBAN" pitchFamily="2" charset="0"/>
              </a:rPr>
              <a:t> </a:t>
            </a:r>
            <a:r>
              <a:rPr lang="en-US" altLang="en-US" sz="5400" b="1" dirty="0" err="1">
                <a:latin typeface="NikoshBAN" pitchFamily="2" charset="0"/>
              </a:rPr>
              <a:t>দাও</a:t>
            </a:r>
            <a:r>
              <a:rPr lang="en-US" altLang="en-US" sz="5400" b="1" dirty="0">
                <a:latin typeface="NikoshBAN" pitchFamily="2" charset="0"/>
              </a:rPr>
              <a:t>।</a:t>
            </a:r>
          </a:p>
        </p:txBody>
      </p:sp>
      <p:pic>
        <p:nvPicPr>
          <p:cNvPr id="12293" name="Picture 7" descr="D:\DIGITAL CONTENT RELATED\Bangla Model Content\CLASS EIGHT\DREAM OF RIVER\Laz_Mahmud_1809126605457af9388fac1.06242501_x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1228" y="281876"/>
            <a:ext cx="3348507" cy="231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D:\DIGITAL CONTENT RELATED\Bangla Model Content\CLASS EIGHT\DREAM OF RIVER\11397998613_dc6ecf44af_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3995" y="281876"/>
            <a:ext cx="2734850" cy="231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1357" y="345648"/>
            <a:ext cx="3090085" cy="2192110"/>
          </a:xfrm>
          <a:prstGeom prst="rect">
            <a:avLst/>
          </a:prstGeom>
          <a:ln w="88900" cap="sq" cmpd="thickThin">
            <a:solidFill>
              <a:srgbClr val="000000"/>
            </a:solidFill>
            <a:prstDash val="solid"/>
            <a:miter lim="800000"/>
          </a:ln>
          <a:effectLst>
            <a:innerShdw blurRad="76200">
              <a:srgbClr val="000000"/>
            </a:innerShdw>
          </a:effectLst>
        </p:spPr>
      </p:pic>
      <p:sp>
        <p:nvSpPr>
          <p:cNvPr id="7" name="Rectangle 6"/>
          <p:cNvSpPr/>
          <p:nvPr/>
        </p:nvSpPr>
        <p:spPr>
          <a:xfrm>
            <a:off x="295370" y="345648"/>
            <a:ext cx="1983346" cy="217652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পাঠ–বিশ্লেষণ</a:t>
            </a:r>
            <a:endParaRPr lang="en-US" sz="3600" b="1" dirty="0"/>
          </a:p>
        </p:txBody>
      </p:sp>
    </p:spTree>
    <p:extLst>
      <p:ext uri="{BB962C8B-B14F-4D97-AF65-F5344CB8AC3E}">
        <p14:creationId xmlns:p14="http://schemas.microsoft.com/office/powerpoint/2010/main" val="9548298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circle(out)">
                                      <p:cBhvr>
                                        <p:cTn id="7" dur="2000"/>
                                        <p:tgtEl>
                                          <p:spTgt spid="12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fade">
                                      <p:cBhvr>
                                        <p:cTn id="12" dur="1000"/>
                                        <p:tgtEl>
                                          <p:spTgt spid="12291"/>
                                        </p:tgtEl>
                                      </p:cBhvr>
                                    </p:animEffect>
                                    <p:anim calcmode="lin" valueType="num">
                                      <p:cBhvr>
                                        <p:cTn id="13" dur="1000" fill="hold"/>
                                        <p:tgtEl>
                                          <p:spTgt spid="12291"/>
                                        </p:tgtEl>
                                        <p:attrNameLst>
                                          <p:attrName>ppt_x</p:attrName>
                                        </p:attrNameLst>
                                      </p:cBhvr>
                                      <p:tavLst>
                                        <p:tav tm="0">
                                          <p:val>
                                            <p:strVal val="#ppt_x"/>
                                          </p:val>
                                        </p:tav>
                                        <p:tav tm="100000">
                                          <p:val>
                                            <p:strVal val="#ppt_x"/>
                                          </p:val>
                                        </p:tav>
                                      </p:tavLst>
                                    </p:anim>
                                    <p:anim calcmode="lin" valueType="num">
                                      <p:cBhvr>
                                        <p:cTn id="14"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5" descr="http://cdn.kalerkantho.com/news_images/print/2015/02/21/for_details/6_190244_0.jpg"/>
          <p:cNvSpPr>
            <a:spLocks noChangeAspect="1" noChangeArrowheads="1"/>
          </p:cNvSpPr>
          <p:nvPr/>
        </p:nvSpPr>
        <p:spPr bwMode="auto">
          <a:xfrm>
            <a:off x="1587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64" name="TextBox 8"/>
          <p:cNvSpPr txBox="1">
            <a:spLocks noChangeArrowheads="1"/>
          </p:cNvSpPr>
          <p:nvPr/>
        </p:nvSpPr>
        <p:spPr bwMode="auto">
          <a:xfrm>
            <a:off x="321972" y="2730322"/>
            <a:ext cx="1159098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dirty="0" err="1">
                <a:latin typeface="NikoshBAN" pitchFamily="2" charset="0"/>
              </a:rPr>
              <a:t>ছোকানুর</a:t>
            </a:r>
            <a:r>
              <a:rPr lang="en-US" altLang="en-US" sz="4000" b="1" dirty="0">
                <a:latin typeface="NikoshBAN" pitchFamily="2" charset="0"/>
              </a:rPr>
              <a:t> </a:t>
            </a:r>
            <a:r>
              <a:rPr lang="en-US" altLang="en-US" sz="4000" b="1" dirty="0" err="1">
                <a:latin typeface="NikoshBAN" pitchFamily="2" charset="0"/>
              </a:rPr>
              <a:t>চোখ</a:t>
            </a:r>
            <a:r>
              <a:rPr lang="en-US" altLang="en-US" sz="4000" b="1" dirty="0">
                <a:latin typeface="NikoshBAN" pitchFamily="2" charset="0"/>
              </a:rPr>
              <a:t> </a:t>
            </a:r>
            <a:r>
              <a:rPr lang="en-US" altLang="en-US" sz="4000" b="1" dirty="0" err="1">
                <a:latin typeface="NikoshBAN" pitchFamily="2" charset="0"/>
              </a:rPr>
              <a:t>ঘুমে</a:t>
            </a:r>
            <a:r>
              <a:rPr lang="en-US" altLang="en-US" sz="4000" b="1" dirty="0">
                <a:latin typeface="NikoshBAN" pitchFamily="2" charset="0"/>
              </a:rPr>
              <a:t> </a:t>
            </a:r>
            <a:r>
              <a:rPr lang="en-US" altLang="en-US" sz="4000" b="1" dirty="0" err="1">
                <a:latin typeface="NikoshBAN" pitchFamily="2" charset="0"/>
              </a:rPr>
              <a:t>ঢুলে</a:t>
            </a:r>
            <a:r>
              <a:rPr lang="en-US" altLang="en-US" sz="4000" b="1" dirty="0">
                <a:latin typeface="NikoshBAN" pitchFamily="2" charset="0"/>
              </a:rPr>
              <a:t> </a:t>
            </a:r>
            <a:r>
              <a:rPr lang="en-US" altLang="en-US" sz="4000" b="1" dirty="0" err="1">
                <a:latin typeface="NikoshBAN" pitchFamily="2" charset="0"/>
              </a:rPr>
              <a:t>আসে</a:t>
            </a:r>
            <a:endParaRPr lang="en-US" altLang="en-US" sz="4000" b="1" dirty="0">
              <a:latin typeface="NikoshBAN" pitchFamily="2" charset="0"/>
            </a:endParaRPr>
          </a:p>
          <a:p>
            <a:pPr algn="ctr" eaLnBrk="1" hangingPunct="1"/>
            <a:r>
              <a:rPr lang="en-US" altLang="en-US" sz="4000" b="1" dirty="0" err="1">
                <a:latin typeface="NikoshBAN" pitchFamily="2" charset="0"/>
              </a:rPr>
              <a:t>আমি</a:t>
            </a:r>
            <a:r>
              <a:rPr lang="en-US" altLang="en-US" sz="4000" b="1" dirty="0">
                <a:latin typeface="NikoshBAN" pitchFamily="2" charset="0"/>
              </a:rPr>
              <a:t> </a:t>
            </a:r>
            <a:r>
              <a:rPr lang="en-US" altLang="en-US" sz="4000" b="1" dirty="0" err="1">
                <a:latin typeface="NikoshBAN" pitchFamily="2" charset="0"/>
              </a:rPr>
              <a:t>ঠিক</a:t>
            </a:r>
            <a:r>
              <a:rPr lang="en-US" altLang="en-US" sz="4000" b="1" dirty="0">
                <a:latin typeface="NikoshBAN" pitchFamily="2" charset="0"/>
              </a:rPr>
              <a:t> </a:t>
            </a:r>
            <a:r>
              <a:rPr lang="en-US" altLang="en-US" sz="4000" b="1" dirty="0" err="1">
                <a:latin typeface="NikoshBAN" pitchFamily="2" charset="0"/>
              </a:rPr>
              <a:t>গেজে</a:t>
            </a:r>
            <a:r>
              <a:rPr lang="en-US" altLang="en-US" sz="4000" b="1" dirty="0">
                <a:latin typeface="NikoshBAN" pitchFamily="2" charset="0"/>
              </a:rPr>
              <a:t> </a:t>
            </a:r>
            <a:r>
              <a:rPr lang="en-US" altLang="en-US" sz="4000" b="1" dirty="0" err="1">
                <a:latin typeface="NikoshBAN" pitchFamily="2" charset="0"/>
              </a:rPr>
              <a:t>আছি</a:t>
            </a:r>
            <a:r>
              <a:rPr lang="en-US" altLang="en-US" sz="4000" b="1" dirty="0">
                <a:latin typeface="NikoshBAN" pitchFamily="2" charset="0"/>
              </a:rPr>
              <a:t>,</a:t>
            </a:r>
          </a:p>
          <a:p>
            <a:pPr algn="ctr" eaLnBrk="1" hangingPunct="1"/>
            <a:r>
              <a:rPr lang="en-US" altLang="en-US" sz="4000" b="1" dirty="0" err="1">
                <a:latin typeface="NikoshBAN" pitchFamily="2" charset="0"/>
              </a:rPr>
              <a:t>গান</a:t>
            </a:r>
            <a:r>
              <a:rPr lang="en-US" altLang="en-US" sz="4000" b="1" dirty="0">
                <a:latin typeface="NikoshBAN" pitchFamily="2" charset="0"/>
              </a:rPr>
              <a:t> </a:t>
            </a:r>
            <a:r>
              <a:rPr lang="en-US" altLang="en-US" sz="4000" b="1" dirty="0" err="1">
                <a:latin typeface="NikoshBAN" pitchFamily="2" charset="0"/>
              </a:rPr>
              <a:t>পাওয়া</a:t>
            </a:r>
            <a:r>
              <a:rPr lang="en-US" altLang="en-US" sz="4000" b="1" dirty="0">
                <a:latin typeface="NikoshBAN" pitchFamily="2" charset="0"/>
              </a:rPr>
              <a:t> </a:t>
            </a:r>
            <a:r>
              <a:rPr lang="en-US" altLang="en-US" sz="4000" b="1" dirty="0" err="1">
                <a:latin typeface="NikoshBAN" pitchFamily="2" charset="0"/>
              </a:rPr>
              <a:t>হলে</a:t>
            </a:r>
            <a:r>
              <a:rPr lang="en-US" altLang="en-US" sz="4000" b="1" dirty="0">
                <a:latin typeface="NikoshBAN" pitchFamily="2" charset="0"/>
              </a:rPr>
              <a:t> </a:t>
            </a:r>
            <a:r>
              <a:rPr lang="en-US" altLang="en-US" sz="4000" b="1" dirty="0" err="1">
                <a:latin typeface="NikoshBAN" pitchFamily="2" charset="0"/>
              </a:rPr>
              <a:t>আমায়</a:t>
            </a:r>
            <a:r>
              <a:rPr lang="en-US" altLang="en-US" sz="4000" b="1" dirty="0">
                <a:latin typeface="NikoshBAN" pitchFamily="2" charset="0"/>
              </a:rPr>
              <a:t> </a:t>
            </a:r>
            <a:r>
              <a:rPr lang="en-US" altLang="en-US" sz="4000" b="1" dirty="0" err="1">
                <a:latin typeface="NikoshBAN" pitchFamily="2" charset="0"/>
              </a:rPr>
              <a:t>অনেক</a:t>
            </a:r>
            <a:endParaRPr lang="en-US" altLang="en-US" sz="4000" b="1" dirty="0">
              <a:latin typeface="NikoshBAN" pitchFamily="2" charset="0"/>
            </a:endParaRPr>
          </a:p>
          <a:p>
            <a:pPr algn="ctr" eaLnBrk="1" hangingPunct="1"/>
            <a:r>
              <a:rPr lang="en-US" altLang="en-US" sz="4000" b="1" dirty="0" err="1">
                <a:latin typeface="NikoshBAN" pitchFamily="2" charset="0"/>
              </a:rPr>
              <a:t>গল্প</a:t>
            </a:r>
            <a:r>
              <a:rPr lang="en-US" altLang="en-US" sz="4000" b="1" dirty="0">
                <a:latin typeface="NikoshBAN" pitchFamily="2" charset="0"/>
              </a:rPr>
              <a:t> </a:t>
            </a:r>
            <a:r>
              <a:rPr lang="en-US" altLang="en-US" sz="4000" b="1" dirty="0" err="1">
                <a:latin typeface="NikoshBAN" pitchFamily="2" charset="0"/>
              </a:rPr>
              <a:t>বলবে</a:t>
            </a:r>
            <a:r>
              <a:rPr lang="en-US" altLang="en-US" sz="4000" b="1" dirty="0">
                <a:latin typeface="NikoshBAN" pitchFamily="2" charset="0"/>
              </a:rPr>
              <a:t>, </a:t>
            </a:r>
            <a:r>
              <a:rPr lang="en-US" altLang="en-US" sz="4000" b="1" dirty="0" err="1">
                <a:latin typeface="NikoshBAN" pitchFamily="2" charset="0"/>
              </a:rPr>
              <a:t>মাঝি</a:t>
            </a:r>
            <a:r>
              <a:rPr lang="en-US" altLang="en-US" sz="4000" b="1" dirty="0">
                <a:latin typeface="NikoshBAN" pitchFamily="2" charset="0"/>
              </a:rPr>
              <a:t>?</a:t>
            </a:r>
          </a:p>
          <a:p>
            <a:pPr algn="ctr" eaLnBrk="1" hangingPunct="1"/>
            <a:r>
              <a:rPr lang="en-US" altLang="en-US" sz="4000" b="1" dirty="0" err="1">
                <a:latin typeface="NikoshBAN" pitchFamily="2" charset="0"/>
              </a:rPr>
              <a:t>শুনতে</a:t>
            </a:r>
            <a:r>
              <a:rPr lang="en-US" altLang="en-US" sz="4000" b="1" dirty="0">
                <a:latin typeface="NikoshBAN" pitchFamily="2" charset="0"/>
              </a:rPr>
              <a:t> </a:t>
            </a:r>
            <a:r>
              <a:rPr lang="en-US" altLang="en-US" sz="4000" b="1" dirty="0" err="1">
                <a:latin typeface="NikoshBAN" pitchFamily="2" charset="0"/>
              </a:rPr>
              <a:t>শুনতে</a:t>
            </a:r>
            <a:r>
              <a:rPr lang="en-US" altLang="en-US" sz="4000" b="1" dirty="0">
                <a:latin typeface="NikoshBAN" pitchFamily="2" charset="0"/>
              </a:rPr>
              <a:t> </a:t>
            </a:r>
            <a:r>
              <a:rPr lang="en-US" altLang="en-US" sz="4000" b="1" dirty="0" err="1">
                <a:latin typeface="NikoshBAN" pitchFamily="2" charset="0"/>
              </a:rPr>
              <a:t>আমিও</a:t>
            </a:r>
            <a:r>
              <a:rPr lang="en-US" altLang="en-US" sz="4000" b="1" dirty="0">
                <a:latin typeface="NikoshBAN" pitchFamily="2" charset="0"/>
              </a:rPr>
              <a:t> </a:t>
            </a:r>
            <a:r>
              <a:rPr lang="en-US" altLang="en-US" sz="4000" b="1" dirty="0" err="1">
                <a:latin typeface="NikoshBAN" pitchFamily="2" charset="0"/>
              </a:rPr>
              <a:t>ঘুমোই</a:t>
            </a:r>
            <a:endParaRPr lang="en-US" altLang="en-US" sz="4000" b="1" dirty="0">
              <a:latin typeface="NikoshBAN" pitchFamily="2" charset="0"/>
            </a:endParaRPr>
          </a:p>
          <a:p>
            <a:pPr algn="ctr" eaLnBrk="1" hangingPunct="1"/>
            <a:r>
              <a:rPr lang="en-US" altLang="en-US" sz="4000" b="1" dirty="0" err="1">
                <a:latin typeface="NikoshBAN" pitchFamily="2" charset="0"/>
              </a:rPr>
              <a:t>বিছানা</a:t>
            </a:r>
            <a:r>
              <a:rPr lang="en-US" altLang="en-US" sz="4000" b="1" dirty="0">
                <a:latin typeface="NikoshBAN" pitchFamily="2" charset="0"/>
              </a:rPr>
              <a:t> </a:t>
            </a:r>
            <a:r>
              <a:rPr lang="en-US" altLang="en-US" sz="4000" b="1" dirty="0" err="1">
                <a:latin typeface="NikoshBAN" pitchFamily="2" charset="0"/>
              </a:rPr>
              <a:t>বালিশ</a:t>
            </a:r>
            <a:r>
              <a:rPr lang="en-US" altLang="en-US" sz="4000" b="1" dirty="0">
                <a:latin typeface="NikoshBAN" pitchFamily="2" charset="0"/>
              </a:rPr>
              <a:t> </a:t>
            </a:r>
            <a:r>
              <a:rPr lang="en-US" altLang="en-US" sz="4000" b="1" dirty="0" err="1">
                <a:latin typeface="NikoshBAN" pitchFamily="2" charset="0"/>
              </a:rPr>
              <a:t>বিনা</a:t>
            </a:r>
            <a:r>
              <a:rPr lang="en-US" altLang="en-US" sz="4000" b="1" dirty="0">
                <a:latin typeface="NikoshBAN" pitchFamily="2" charset="0"/>
              </a:rPr>
              <a:t>-</a:t>
            </a:r>
          </a:p>
        </p:txBody>
      </p:sp>
      <p:pic>
        <p:nvPicPr>
          <p:cNvPr id="15366" name="Picture 8" descr="D:\DIGITAL CONTENT RELATED\Bangla Model Content\CLASS EIGHT\DREAM OF RIVER\2010-03-29-16-21-35-079142600-bo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1263" y="322822"/>
            <a:ext cx="4391696" cy="240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1972" y="322822"/>
            <a:ext cx="1983346" cy="217652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পাঠ–বিশ্লেষণ</a:t>
            </a:r>
            <a:endParaRPr lang="en-US" sz="3600" b="1" dirty="0"/>
          </a:p>
        </p:txBody>
      </p:sp>
      <p:pic>
        <p:nvPicPr>
          <p:cNvPr id="6" name="Picture 7" descr="C:\Users\user\Desktop\starry_sky-wallpaper-1280x768.jpg"/>
          <p:cNvPicPr>
            <a:picLocks noChangeAspect="1" noChangeArrowheads="1"/>
          </p:cNvPicPr>
          <p:nvPr/>
        </p:nvPicPr>
        <p:blipFill>
          <a:blip r:embed="rId4" cstate="print">
            <a:extLst>
              <a:ext uri="{28A0092B-C50C-407E-A947-70E740481C1C}">
                <a14:useLocalDpi xmlns:a14="http://schemas.microsoft.com/office/drawing/2010/main" val="0"/>
              </a:ext>
            </a:extLst>
          </a:blip>
          <a:srcRect b="4285"/>
          <a:stretch>
            <a:fillRect/>
          </a:stretch>
        </p:blipFill>
        <p:spPr bwMode="auto">
          <a:xfrm>
            <a:off x="2836381" y="322822"/>
            <a:ext cx="4432300" cy="240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146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additive="base">
                                        <p:cTn id="7" dur="500" fill="hold"/>
                                        <p:tgtEl>
                                          <p:spTgt spid="15366"/>
                                        </p:tgtEl>
                                        <p:attrNameLst>
                                          <p:attrName>ppt_x</p:attrName>
                                        </p:attrNameLst>
                                      </p:cBhvr>
                                      <p:tavLst>
                                        <p:tav tm="0">
                                          <p:val>
                                            <p:strVal val="#ppt_x"/>
                                          </p:val>
                                        </p:tav>
                                        <p:tav tm="100000">
                                          <p:val>
                                            <p:strVal val="#ppt_x"/>
                                          </p:val>
                                        </p:tav>
                                      </p:tavLst>
                                    </p:anim>
                                    <p:anim calcmode="lin" valueType="num">
                                      <p:cBhvr additive="base">
                                        <p:cTn id="8" dur="500" fill="hold"/>
                                        <p:tgtEl>
                                          <p:spTgt spid="1536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5364"/>
                                        </p:tgtEl>
                                        <p:attrNameLst>
                                          <p:attrName>style.visibility</p:attrName>
                                        </p:attrNameLst>
                                      </p:cBhvr>
                                      <p:to>
                                        <p:strVal val="visible"/>
                                      </p:to>
                                    </p:set>
                                    <p:animEffect transition="in" filter="fade">
                                      <p:cBhvr>
                                        <p:cTn id="13" dur="1000"/>
                                        <p:tgtEl>
                                          <p:spTgt spid="15364"/>
                                        </p:tgtEl>
                                      </p:cBhvr>
                                    </p:animEffect>
                                    <p:anim calcmode="lin" valueType="num">
                                      <p:cBhvr>
                                        <p:cTn id="14" dur="1000" fill="hold"/>
                                        <p:tgtEl>
                                          <p:spTgt spid="15364"/>
                                        </p:tgtEl>
                                        <p:attrNameLst>
                                          <p:attrName>ppt_x</p:attrName>
                                        </p:attrNameLst>
                                      </p:cBhvr>
                                      <p:tavLst>
                                        <p:tav tm="0">
                                          <p:val>
                                            <p:strVal val="#ppt_x"/>
                                          </p:val>
                                        </p:tav>
                                        <p:tav tm="100000">
                                          <p:val>
                                            <p:strVal val="#ppt_x"/>
                                          </p:val>
                                        </p:tav>
                                      </p:tavLst>
                                    </p:anim>
                                    <p:anim calcmode="lin" valueType="num">
                                      <p:cBhvr>
                                        <p:cTn id="15" dur="1000" fill="hold"/>
                                        <p:tgtEl>
                                          <p:spTgt spid="1536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6"/>
          <p:cNvSpPr txBox="1">
            <a:spLocks noChangeArrowheads="1"/>
          </p:cNvSpPr>
          <p:nvPr/>
        </p:nvSpPr>
        <p:spPr bwMode="auto">
          <a:xfrm>
            <a:off x="347730" y="2434107"/>
            <a:ext cx="11642501"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dirty="0" err="1">
                <a:latin typeface="NikoshBAN" pitchFamily="2" charset="0"/>
              </a:rPr>
              <a:t>মাঝি</a:t>
            </a:r>
            <a:r>
              <a:rPr lang="en-US" altLang="en-US" sz="4400" b="1" dirty="0">
                <a:latin typeface="NikoshBAN" pitchFamily="2" charset="0"/>
              </a:rPr>
              <a:t>, </a:t>
            </a:r>
            <a:r>
              <a:rPr lang="en-US" altLang="en-US" sz="4400" b="1" dirty="0" err="1">
                <a:latin typeface="NikoshBAN" pitchFamily="2" charset="0"/>
              </a:rPr>
              <a:t>তুমি</a:t>
            </a:r>
            <a:r>
              <a:rPr lang="en-US" altLang="en-US" sz="4400" b="1" dirty="0">
                <a:latin typeface="NikoshBAN" pitchFamily="2" charset="0"/>
              </a:rPr>
              <a:t> </a:t>
            </a:r>
            <a:r>
              <a:rPr lang="en-US" altLang="en-US" sz="4400" b="1" dirty="0" err="1">
                <a:latin typeface="NikoshBAN" pitchFamily="2" charset="0"/>
              </a:rPr>
              <a:t>দেখো</a:t>
            </a:r>
            <a:r>
              <a:rPr lang="en-US" altLang="en-US" sz="4400" b="1" dirty="0">
                <a:latin typeface="NikoshBAN" pitchFamily="2" charset="0"/>
              </a:rPr>
              <a:t> </a:t>
            </a:r>
            <a:r>
              <a:rPr lang="en-US" altLang="en-US" sz="4400" b="1" dirty="0" err="1">
                <a:latin typeface="NikoshBAN" pitchFamily="2" charset="0"/>
              </a:rPr>
              <a:t>ছোকানুরে</a:t>
            </a:r>
            <a:r>
              <a:rPr lang="en-US" altLang="en-US" sz="4400" b="1" dirty="0">
                <a:latin typeface="NikoshBAN" pitchFamily="2" charset="0"/>
              </a:rPr>
              <a:t>, </a:t>
            </a:r>
            <a:r>
              <a:rPr lang="en-US" altLang="en-US" sz="4400" b="1" dirty="0" err="1">
                <a:latin typeface="NikoshBAN" pitchFamily="2" charset="0"/>
              </a:rPr>
              <a:t>ভাই</a:t>
            </a:r>
            <a:r>
              <a:rPr lang="en-US" altLang="en-US" sz="4400" b="1" dirty="0">
                <a:latin typeface="NikoshBAN" pitchFamily="2" charset="0"/>
              </a:rPr>
              <a:t>,</a:t>
            </a:r>
          </a:p>
          <a:p>
            <a:pPr algn="ctr" eaLnBrk="1" hangingPunct="1"/>
            <a:r>
              <a:rPr lang="en-US" altLang="en-US" sz="4400" b="1" dirty="0">
                <a:latin typeface="NikoshBAN" pitchFamily="2" charset="0"/>
              </a:rPr>
              <a:t>ও </a:t>
            </a:r>
            <a:r>
              <a:rPr lang="en-US" altLang="en-US" sz="4400" b="1" dirty="0" err="1">
                <a:latin typeface="NikoshBAN" pitchFamily="2" charset="0"/>
              </a:rPr>
              <a:t>বড়োই</a:t>
            </a:r>
            <a:r>
              <a:rPr lang="en-US" altLang="en-US" sz="4400" b="1" dirty="0">
                <a:latin typeface="NikoshBAN" pitchFamily="2" charset="0"/>
              </a:rPr>
              <a:t> </a:t>
            </a:r>
            <a:r>
              <a:rPr lang="en-US" altLang="en-US" sz="4400" b="1" dirty="0" err="1">
                <a:latin typeface="NikoshBAN" pitchFamily="2" charset="0"/>
              </a:rPr>
              <a:t>ভীতু</a:t>
            </a:r>
            <a:r>
              <a:rPr lang="en-US" altLang="en-US" sz="4400" b="1" dirty="0">
                <a:latin typeface="NikoshBAN" pitchFamily="2" charset="0"/>
              </a:rPr>
              <a:t> </a:t>
            </a:r>
            <a:r>
              <a:rPr lang="en-US" altLang="en-US" sz="4400" b="1" dirty="0" err="1">
                <a:latin typeface="NikoshBAN" pitchFamily="2" charset="0"/>
              </a:rPr>
              <a:t>কিনা</a:t>
            </a:r>
            <a:r>
              <a:rPr lang="en-US" altLang="en-US" sz="4400" b="1" dirty="0">
                <a:latin typeface="NikoshBAN" pitchFamily="2" charset="0"/>
              </a:rPr>
              <a:t>।</a:t>
            </a:r>
          </a:p>
          <a:p>
            <a:pPr algn="ctr" eaLnBrk="1" hangingPunct="1"/>
            <a:r>
              <a:rPr lang="en-US" altLang="en-US" sz="4400" b="1" dirty="0" err="1">
                <a:latin typeface="NikoshBAN" pitchFamily="2" charset="0"/>
              </a:rPr>
              <a:t>আমার</a:t>
            </a:r>
            <a:r>
              <a:rPr lang="en-US" altLang="en-US" sz="4400" b="1" dirty="0">
                <a:latin typeface="NikoshBAN" pitchFamily="2" charset="0"/>
              </a:rPr>
              <a:t> </a:t>
            </a:r>
            <a:r>
              <a:rPr lang="en-US" altLang="en-US" sz="4400" b="1" dirty="0" err="1">
                <a:latin typeface="NikoshBAN" pitchFamily="2" charset="0"/>
              </a:rPr>
              <a:t>জন্য</a:t>
            </a:r>
            <a:r>
              <a:rPr lang="en-US" altLang="en-US" sz="4400" b="1" dirty="0">
                <a:latin typeface="NikoshBAN" pitchFamily="2" charset="0"/>
              </a:rPr>
              <a:t> </a:t>
            </a:r>
            <a:r>
              <a:rPr lang="en-US" altLang="en-US" sz="4400" b="1" dirty="0" err="1">
                <a:latin typeface="NikoshBAN" pitchFamily="2" charset="0"/>
              </a:rPr>
              <a:t>কিচ্ছু</a:t>
            </a:r>
            <a:r>
              <a:rPr lang="en-US" altLang="en-US" sz="4400" b="1" dirty="0">
                <a:latin typeface="NikoshBAN" pitchFamily="2" charset="0"/>
              </a:rPr>
              <a:t> </a:t>
            </a:r>
            <a:r>
              <a:rPr lang="en-US" altLang="en-US" sz="4400" b="1" dirty="0" err="1">
                <a:latin typeface="NikoshBAN" pitchFamily="2" charset="0"/>
              </a:rPr>
              <a:t>ভেবো</a:t>
            </a:r>
            <a:r>
              <a:rPr lang="en-US" altLang="en-US" sz="4400" b="1" dirty="0">
                <a:latin typeface="NikoshBAN" pitchFamily="2" charset="0"/>
              </a:rPr>
              <a:t> </a:t>
            </a:r>
            <a:r>
              <a:rPr lang="en-US" altLang="en-US" sz="4400" b="1" dirty="0" err="1">
                <a:latin typeface="NikoshBAN" pitchFamily="2" charset="0"/>
              </a:rPr>
              <a:t>না</a:t>
            </a:r>
            <a:endParaRPr lang="en-US" altLang="en-US" sz="4400" b="1" dirty="0">
              <a:latin typeface="NikoshBAN" pitchFamily="2" charset="0"/>
            </a:endParaRPr>
          </a:p>
          <a:p>
            <a:pPr algn="ctr" eaLnBrk="1" hangingPunct="1"/>
            <a:r>
              <a:rPr lang="en-US" altLang="en-US" sz="4400" b="1" dirty="0" err="1">
                <a:latin typeface="NikoshBAN" pitchFamily="2" charset="0"/>
              </a:rPr>
              <a:t>আমি</a:t>
            </a:r>
            <a:r>
              <a:rPr lang="en-US" altLang="en-US" sz="4400" b="1" dirty="0">
                <a:latin typeface="NikoshBAN" pitchFamily="2" charset="0"/>
              </a:rPr>
              <a:t> </a:t>
            </a:r>
            <a:r>
              <a:rPr lang="en-US" altLang="en-US" sz="4400" b="1" dirty="0" err="1">
                <a:latin typeface="NikoshBAN" pitchFamily="2" charset="0"/>
              </a:rPr>
              <a:t>তো</a:t>
            </a:r>
            <a:r>
              <a:rPr lang="en-US" altLang="en-US" sz="4400" b="1" dirty="0">
                <a:latin typeface="NikoshBAN" pitchFamily="2" charset="0"/>
              </a:rPr>
              <a:t> </a:t>
            </a:r>
            <a:r>
              <a:rPr lang="en-US" altLang="en-US" sz="4400" b="1" dirty="0" err="1">
                <a:latin typeface="NikoshBAN" pitchFamily="2" charset="0"/>
              </a:rPr>
              <a:t>বড়োই</a:t>
            </a:r>
            <a:r>
              <a:rPr lang="en-US" altLang="en-US" sz="4400" b="1" dirty="0">
                <a:latin typeface="NikoshBAN" pitchFamily="2" charset="0"/>
              </a:rPr>
              <a:t> </a:t>
            </a:r>
            <a:r>
              <a:rPr lang="en-US" altLang="en-US" sz="4400" b="1" dirty="0" err="1">
                <a:latin typeface="NikoshBAN" pitchFamily="2" charset="0"/>
              </a:rPr>
              <a:t>প্রায়</a:t>
            </a:r>
            <a:endParaRPr lang="en-US" altLang="en-US" sz="4400" b="1" dirty="0">
              <a:latin typeface="NikoshBAN" pitchFamily="2" charset="0"/>
            </a:endParaRPr>
          </a:p>
          <a:p>
            <a:pPr algn="ctr" eaLnBrk="1" hangingPunct="1"/>
            <a:r>
              <a:rPr lang="en-US" altLang="en-US" sz="4400" b="1" dirty="0" err="1">
                <a:latin typeface="NikoshBAN" pitchFamily="2" charset="0"/>
              </a:rPr>
              <a:t>ঝড়</a:t>
            </a:r>
            <a:r>
              <a:rPr lang="en-US" altLang="en-US" sz="4400" b="1" dirty="0">
                <a:latin typeface="NikoshBAN" pitchFamily="2" charset="0"/>
              </a:rPr>
              <a:t> </a:t>
            </a:r>
            <a:r>
              <a:rPr lang="en-US" altLang="en-US" sz="4400" b="1" dirty="0" err="1">
                <a:latin typeface="NikoshBAN" pitchFamily="2" charset="0"/>
              </a:rPr>
              <a:t>এলে</a:t>
            </a:r>
            <a:r>
              <a:rPr lang="en-US" altLang="en-US" sz="4400" b="1" dirty="0">
                <a:latin typeface="NikoshBAN" pitchFamily="2" charset="0"/>
              </a:rPr>
              <a:t> </a:t>
            </a:r>
            <a:r>
              <a:rPr lang="en-US" altLang="en-US" sz="4400" b="1" dirty="0" err="1">
                <a:latin typeface="NikoshBAN" pitchFamily="2" charset="0"/>
              </a:rPr>
              <a:t>ডেকো</a:t>
            </a:r>
            <a:r>
              <a:rPr lang="en-US" altLang="en-US" sz="4400" b="1" dirty="0">
                <a:latin typeface="NikoshBAN" pitchFamily="2" charset="0"/>
              </a:rPr>
              <a:t> </a:t>
            </a:r>
            <a:r>
              <a:rPr lang="en-US" altLang="en-US" sz="4400" b="1" dirty="0" err="1">
                <a:latin typeface="NikoshBAN" pitchFamily="2" charset="0"/>
              </a:rPr>
              <a:t>আমারে-ছোকানু</a:t>
            </a:r>
            <a:endParaRPr lang="en-US" altLang="en-US" sz="4400" b="1" dirty="0">
              <a:latin typeface="NikoshBAN" pitchFamily="2" charset="0"/>
            </a:endParaRPr>
          </a:p>
          <a:p>
            <a:pPr algn="ctr" eaLnBrk="1" hangingPunct="1"/>
            <a:r>
              <a:rPr lang="en-US" altLang="en-US" sz="4400" b="1" dirty="0" err="1">
                <a:latin typeface="NikoshBAN" pitchFamily="2" charset="0"/>
              </a:rPr>
              <a:t>যেন</a:t>
            </a:r>
            <a:r>
              <a:rPr lang="en-US" altLang="en-US" sz="4400" b="1" dirty="0">
                <a:latin typeface="NikoshBAN" pitchFamily="2" charset="0"/>
              </a:rPr>
              <a:t> </a:t>
            </a:r>
            <a:r>
              <a:rPr lang="en-US" altLang="en-US" sz="4400" b="1" dirty="0" err="1">
                <a:latin typeface="NikoshBAN" pitchFamily="2" charset="0"/>
              </a:rPr>
              <a:t>সুখে</a:t>
            </a:r>
            <a:r>
              <a:rPr lang="en-US" altLang="en-US" sz="4400" b="1" dirty="0">
                <a:latin typeface="NikoshBAN" pitchFamily="2" charset="0"/>
              </a:rPr>
              <a:t> </a:t>
            </a:r>
            <a:r>
              <a:rPr lang="en-US" altLang="en-US" sz="4400" b="1" dirty="0" err="1">
                <a:latin typeface="NikoshBAN" pitchFamily="2" charset="0"/>
              </a:rPr>
              <a:t>ঘুম</a:t>
            </a:r>
            <a:r>
              <a:rPr lang="en-US" altLang="en-US" sz="4400" b="1" dirty="0">
                <a:latin typeface="NikoshBAN" pitchFamily="2" charset="0"/>
              </a:rPr>
              <a:t> </a:t>
            </a:r>
            <a:r>
              <a:rPr lang="en-US" altLang="en-US" sz="4400" b="1" dirty="0" err="1">
                <a:latin typeface="NikoshBAN" pitchFamily="2" charset="0"/>
              </a:rPr>
              <a:t>যায়</a:t>
            </a:r>
            <a:r>
              <a:rPr lang="en-US" altLang="en-US" sz="4400" b="1" dirty="0">
                <a:latin typeface="NikoshBAN" pitchFamily="2" charset="0"/>
              </a:rPr>
              <a:t>।</a:t>
            </a:r>
          </a:p>
        </p:txBody>
      </p:sp>
      <p:pic>
        <p:nvPicPr>
          <p:cNvPr id="16388" name="Picture 6" descr="D:\DIGITAL CONTENT RELATED\Bangla Model Content\CLASS EIGHT\DREAM OF RIVER\hud02_2640729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7927" y="325189"/>
            <a:ext cx="4591319" cy="199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47730" y="325189"/>
            <a:ext cx="1983346" cy="192217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পাঠ–বিশ্লেষণ</a:t>
            </a:r>
            <a:endParaRPr lang="en-US" sz="3600" b="1" dirty="0"/>
          </a:p>
        </p:txBody>
      </p:sp>
      <p:pic>
        <p:nvPicPr>
          <p:cNvPr id="5" name="Picture 8" descr="D:\DIGITAL CONTENT RELATED\Bangla Model Content\CLASS EIGHT\DREAM OF RIVER\2010-03-29-16-21-35-079142600-boa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830" y="313923"/>
            <a:ext cx="4422307" cy="2063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9032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wheel(1)">
                                      <p:cBhvr>
                                        <p:cTn id="7" dur="2000"/>
                                        <p:tgtEl>
                                          <p:spTgt spid="16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wheel(1)">
                                      <p:cBhvr>
                                        <p:cTn id="12" dur="2000"/>
                                        <p:tgtEl>
                                          <p:spTgt spid="1638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8" y="115911"/>
            <a:ext cx="11912956" cy="6645498"/>
          </a:xfrm>
          <a:prstGeom prst="rect">
            <a:avLst/>
          </a:prstGeom>
        </p:spPr>
      </p:pic>
      <p:sp>
        <p:nvSpPr>
          <p:cNvPr id="7" name="Rectangle 6"/>
          <p:cNvSpPr/>
          <p:nvPr/>
        </p:nvSpPr>
        <p:spPr>
          <a:xfrm>
            <a:off x="0" y="4549676"/>
            <a:ext cx="11912957" cy="2308324"/>
          </a:xfrm>
          <a:prstGeom prst="rect">
            <a:avLst/>
          </a:prstGeom>
          <a:noFill/>
        </p:spPr>
        <p:txBody>
          <a:bodyPr wrap="square" lIns="91440" tIns="45720" rIns="91440" bIns="45720">
            <a:spAutoFit/>
          </a:bodyPr>
          <a:lstStyle/>
          <a:p>
            <a:pPr algn="ctr"/>
            <a:r>
              <a:rPr lang="en-US" sz="7200" b="1" cap="none" spc="0" dirty="0" err="1"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ডিজিটাল</a:t>
            </a:r>
            <a:r>
              <a:rPr lang="en-US" sz="7200" b="1" cap="none" spc="0" dirty="0"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7200" b="1" cap="none" spc="0" dirty="0" err="1"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ক্লাসে</a:t>
            </a:r>
            <a:r>
              <a:rPr lang="en-US" sz="7200" b="1" cap="none" spc="0" dirty="0"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7200" b="1" dirty="0" err="1"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তোমাদের</a:t>
            </a:r>
            <a:r>
              <a:rPr lang="en-US" sz="7200" b="1" dirty="0"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7200" b="1" cap="none" spc="0" dirty="0" err="1"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স্বাগতম</a:t>
            </a:r>
            <a:endParaRPr lang="en-US" sz="7200" b="1" cap="none" spc="0" dirty="0">
              <a:ln w="13462">
                <a:solidFill>
                  <a:schemeClr val="bg1"/>
                </a:solidFill>
                <a:prstDash val="solid"/>
              </a:ln>
              <a:solidFill>
                <a:schemeClr val="bg1"/>
              </a:solidFill>
              <a:effectLst>
                <a:outerShdw dist="38100" dir="2700000" algn="bl" rotWithShape="0">
                  <a:schemeClr val="accent5"/>
                </a:outerShdw>
              </a:effectLst>
            </a:endParaRPr>
          </a:p>
        </p:txBody>
      </p:sp>
    </p:spTree>
    <p:extLst>
      <p:ext uri="{BB962C8B-B14F-4D97-AF65-F5344CB8AC3E}">
        <p14:creationId xmlns:p14="http://schemas.microsoft.com/office/powerpoint/2010/main" val="3609598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3715290" y="267788"/>
            <a:ext cx="3995025" cy="587828"/>
          </a:xfrm>
          <a:prstGeom prst="homePlat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SG"/>
          </a:p>
        </p:txBody>
      </p:sp>
      <p:sp>
        <p:nvSpPr>
          <p:cNvPr id="4" name="Rectangle 3"/>
          <p:cNvSpPr/>
          <p:nvPr/>
        </p:nvSpPr>
        <p:spPr>
          <a:xfrm>
            <a:off x="4346355" y="238536"/>
            <a:ext cx="2520242" cy="646331"/>
          </a:xfrm>
          <a:prstGeom prst="rect">
            <a:avLst/>
          </a:prstGeom>
          <a:noFill/>
        </p:spPr>
        <p:txBody>
          <a:bodyPr wrap="none" lIns="91440" tIns="45720" rIns="91440" bIns="45720">
            <a:spAutoFit/>
          </a:bodyPr>
          <a:lstStyle/>
          <a:p>
            <a:pPr algn="ctr"/>
            <a:r>
              <a:rPr lang="as-IN" sz="3600" b="1" cap="none" spc="0" dirty="0" smtClean="0">
                <a:ln w="12700">
                  <a:solidFill>
                    <a:schemeClr val="tx2">
                      <a:lumMod val="75000"/>
                    </a:schemeClr>
                  </a:solidFill>
                  <a:prstDash val="solid"/>
                </a:ln>
                <a:solidFill>
                  <a:schemeClr val="accent2"/>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কবিতার মূলকথা</a:t>
            </a:r>
            <a:endParaRPr lang="en-US" sz="3600" b="1" cap="none" spc="0" dirty="0">
              <a:ln w="12700">
                <a:solidFill>
                  <a:schemeClr val="tx2">
                    <a:lumMod val="75000"/>
                  </a:schemeClr>
                </a:solidFill>
                <a:prstDash val="solid"/>
              </a:ln>
              <a:solidFill>
                <a:schemeClr val="accent2"/>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283335" y="1007864"/>
            <a:ext cx="11668259" cy="5632311"/>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pPr algn="just"/>
            <a:r>
              <a:rPr lang="as-IN" sz="3600" b="1" dirty="0" smtClean="0">
                <a:solidFill>
                  <a:schemeClr val="tx1"/>
                </a:solidFill>
                <a:latin typeface="NikoshBAN" panose="02000000000000000000" pitchFamily="2" charset="0"/>
                <a:cs typeface="NikoshBAN" panose="02000000000000000000" pitchFamily="2" charset="0"/>
              </a:rPr>
              <a:t>বুদ্ধদেব বসুর ‘নদীর স্বপ্ন’ কবিতায় নদী এবং নৌভ্রমণ নিয়ে এক কিশোরের কল্পনা রূপায়িত হয়েছে। দুরন্ত এক কিশোর তার ছোট বোণকে নিয়ে নৌকাতে উঠে নদীর পর নদী পার হয়ে তাদের মনের আকাঙ্ক্ষা পূরণ করতে চায়।নৌকায় নানা রঙের পাল,নীল রঙের আকাশ,ঝাঁকে ঝাঁকে পাখির উড়ে চলা,রূপালি ইলিশ মাছ,নৌকায় রান্না করা, সন্ধ্যায় গান গাওয়া,গল্প করা-এত কিছু কিশোর মনে গভীর স্বপ্ন নিয়ে আসে।পাশাপাশি এ কবিতায় বোনের প্রতি ভাইয়ের দায়িত্ব ওয়াদর প্রকাশের চমৎকার নিদর্শন আছে।</a:t>
            </a:r>
            <a:endParaRPr lang="en-SG"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37567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by="(-#ppt_w*2)" calcmode="lin" valueType="num">
                                      <p:cBhvr rctx="PPT">
                                        <p:cTn id="12" dur="500" autoRev="1" fill="hold">
                                          <p:stCondLst>
                                            <p:cond delay="0"/>
                                          </p:stCondLst>
                                        </p:cTn>
                                        <p:tgtEl>
                                          <p:spTgt spid="4"/>
                                        </p:tgtEl>
                                        <p:attrNameLst>
                                          <p:attrName>ppt_w</p:attrName>
                                        </p:attrNameLst>
                                      </p:cBhvr>
                                    </p:anim>
                                    <p:anim by="(#ppt_w*0.50)" calcmode="lin" valueType="num">
                                      <p:cBhvr>
                                        <p:cTn id="13" dur="500" decel="50000" autoRev="1" fill="hold">
                                          <p:stCondLst>
                                            <p:cond delay="0"/>
                                          </p:stCondLst>
                                        </p:cTn>
                                        <p:tgtEl>
                                          <p:spTgt spid="4"/>
                                        </p:tgtEl>
                                        <p:attrNameLst>
                                          <p:attrName>ppt_x</p:attrName>
                                        </p:attrNameLst>
                                      </p:cBhvr>
                                    </p:anim>
                                    <p:anim from="(-#ppt_h/2)" to="(#ppt_y)" calcmode="lin" valueType="num">
                                      <p:cBhvr>
                                        <p:cTn id="14" dur="1000" fill="hold">
                                          <p:stCondLst>
                                            <p:cond delay="0"/>
                                          </p:stCondLst>
                                        </p:cTn>
                                        <p:tgtEl>
                                          <p:spTgt spid="4"/>
                                        </p:tgtEl>
                                        <p:attrNameLst>
                                          <p:attrName>ppt_y</p:attrName>
                                        </p:attrNameLst>
                                      </p:cBhvr>
                                    </p:anim>
                                    <p:animRot by="21600000">
                                      <p:cBhvr>
                                        <p:cTn id="15" dur="1000" fill="hold">
                                          <p:stCondLst>
                                            <p:cond delay="0"/>
                                          </p:stCondLst>
                                        </p:cTn>
                                        <p:tgtEl>
                                          <p:spTgt spid="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by="(-#ppt_w*2)" calcmode="lin" valueType="num">
                                      <p:cBhvr rctx="PPT">
                                        <p:cTn id="20" dur="500" autoRev="1" fill="hold">
                                          <p:stCondLst>
                                            <p:cond delay="0"/>
                                          </p:stCondLst>
                                        </p:cTn>
                                        <p:tgtEl>
                                          <p:spTgt spid="5"/>
                                        </p:tgtEl>
                                        <p:attrNameLst>
                                          <p:attrName>ppt_w</p:attrName>
                                        </p:attrNameLst>
                                      </p:cBhvr>
                                    </p:anim>
                                    <p:anim by="(#ppt_w*0.50)" calcmode="lin" valueType="num">
                                      <p:cBhvr>
                                        <p:cTn id="21" dur="500" decel="50000" autoRev="1" fill="hold">
                                          <p:stCondLst>
                                            <p:cond delay="0"/>
                                          </p:stCondLst>
                                        </p:cTn>
                                        <p:tgtEl>
                                          <p:spTgt spid="5"/>
                                        </p:tgtEl>
                                        <p:attrNameLst>
                                          <p:attrName>ppt_x</p:attrName>
                                        </p:attrNameLst>
                                      </p:cBhvr>
                                    </p:anim>
                                    <p:anim from="(-#ppt_h/2)" to="(#ppt_y)" calcmode="lin" valueType="num">
                                      <p:cBhvr>
                                        <p:cTn id="22" dur="1000" fill="hold">
                                          <p:stCondLst>
                                            <p:cond delay="0"/>
                                          </p:stCondLst>
                                        </p:cTn>
                                        <p:tgtEl>
                                          <p:spTgt spid="5"/>
                                        </p:tgtEl>
                                        <p:attrNameLst>
                                          <p:attrName>ppt_y</p:attrName>
                                        </p:attrNameLst>
                                      </p:cBhvr>
                                    </p:anim>
                                    <p:animRot by="21600000">
                                      <p:cBhvr>
                                        <p:cTn id="23"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365938" y="320746"/>
            <a:ext cx="3204897" cy="51638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4000" b="1" dirty="0" smtClean="0">
                <a:solidFill>
                  <a:schemeClr val="tx1"/>
                </a:solidFill>
                <a:latin typeface="NikoshBAN" pitchFamily="2" charset="0"/>
                <a:cs typeface="NikoshBAN" pitchFamily="2" charset="0"/>
              </a:rPr>
              <a:t>মূল্যায়ন</a:t>
            </a:r>
            <a:endParaRPr lang="en-SG" sz="4000" b="1" dirty="0">
              <a:solidFill>
                <a:schemeClr val="tx1"/>
              </a:solidFill>
              <a:latin typeface="NikoshBAN" pitchFamily="2" charset="0"/>
              <a:cs typeface="NikoshBAN" pitchFamily="2" charset="0"/>
            </a:endParaRPr>
          </a:p>
        </p:txBody>
      </p:sp>
      <p:sp>
        <p:nvSpPr>
          <p:cNvPr id="5" name="Frame 4"/>
          <p:cNvSpPr/>
          <p:nvPr/>
        </p:nvSpPr>
        <p:spPr>
          <a:xfrm>
            <a:off x="321971" y="991673"/>
            <a:ext cx="11668260" cy="5692462"/>
          </a:xfrm>
          <a:prstGeom prst="frame">
            <a:avLst>
              <a:gd name="adj1" fmla="val 218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r>
              <a:rPr lang="as-IN" sz="3200" dirty="0" smtClean="0">
                <a:solidFill>
                  <a:schemeClr val="tx1"/>
                </a:solidFill>
                <a:latin typeface="NikoshBAN" pitchFamily="2" charset="0"/>
                <a:cs typeface="NikoshBAN" pitchFamily="2" charset="0"/>
              </a:rPr>
              <a:t> </a:t>
            </a:r>
            <a:r>
              <a:rPr lang="as-IN" sz="4800" b="1" dirty="0" smtClean="0">
                <a:solidFill>
                  <a:schemeClr val="tx1"/>
                </a:solidFill>
                <a:latin typeface="NikoshBAN" pitchFamily="2" charset="0"/>
                <a:cs typeface="NikoshBAN" pitchFamily="2" charset="0"/>
              </a:rPr>
              <a:t>‘শোণ’শব্দের অর্থ কী?</a:t>
            </a:r>
          </a:p>
          <a:p>
            <a:pPr>
              <a:buFont typeface="Wingdings" pitchFamily="2" charset="2"/>
              <a:buChar char="Ø"/>
            </a:pPr>
            <a:r>
              <a:rPr lang="as-IN" sz="4800" b="1" dirty="0" smtClean="0">
                <a:solidFill>
                  <a:schemeClr val="tx1"/>
                </a:solidFill>
                <a:latin typeface="NikoshBAN" pitchFamily="2" charset="0"/>
                <a:cs typeface="NikoshBAN" pitchFamily="2" charset="0"/>
              </a:rPr>
              <a:t> কানাই মাঝির কাছে কি কি অনুরোধ করেছে?</a:t>
            </a:r>
          </a:p>
          <a:p>
            <a:pPr>
              <a:buFont typeface="Wingdings" pitchFamily="2" charset="2"/>
              <a:buChar char="Ø"/>
            </a:pPr>
            <a:r>
              <a:rPr lang="as-IN" sz="4800" b="1" dirty="0" smtClean="0">
                <a:solidFill>
                  <a:schemeClr val="tx1"/>
                </a:solidFill>
                <a:latin typeface="NikoshBAN" pitchFamily="2" charset="0"/>
                <a:cs typeface="NikoshBAN" pitchFamily="2" charset="0"/>
              </a:rPr>
              <a:t> ছোকানু কী রান্নায় পটু?</a:t>
            </a:r>
          </a:p>
          <a:p>
            <a:pPr>
              <a:buFont typeface="Wingdings" pitchFamily="2" charset="2"/>
              <a:buChar char="Ø"/>
            </a:pPr>
            <a:r>
              <a:rPr lang="as-IN" sz="4800" b="1" dirty="0" smtClean="0">
                <a:solidFill>
                  <a:schemeClr val="tx1"/>
                </a:solidFill>
                <a:latin typeface="NikoshBAN" pitchFamily="2" charset="0"/>
                <a:cs typeface="NikoshBAN" pitchFamily="2" charset="0"/>
              </a:rPr>
              <a:t> ‘নদীর স্বপ্ন’</a:t>
            </a:r>
            <a:r>
              <a:rPr lang="en-US" sz="4800" b="1" dirty="0" err="1" smtClean="0">
                <a:solidFill>
                  <a:schemeClr val="tx1"/>
                </a:solidFill>
                <a:latin typeface="NikoshBAN" pitchFamily="2" charset="0"/>
                <a:cs typeface="NikoshBAN" pitchFamily="2" charset="0"/>
              </a:rPr>
              <a:t>কবিতাটির</a:t>
            </a:r>
            <a:r>
              <a:rPr lang="en-US" sz="4800" b="1" dirty="0" smtClean="0">
                <a:solidFill>
                  <a:schemeClr val="tx1"/>
                </a:solidFill>
                <a:latin typeface="NikoshBAN" pitchFamily="2" charset="0"/>
                <a:cs typeface="NikoshBAN" pitchFamily="2" charset="0"/>
              </a:rPr>
              <a:t> </a:t>
            </a:r>
            <a:r>
              <a:rPr lang="en-US" sz="4800" b="1" dirty="0" err="1" smtClean="0">
                <a:solidFill>
                  <a:schemeClr val="tx1"/>
                </a:solidFill>
                <a:latin typeface="NikoshBAN" pitchFamily="2" charset="0"/>
                <a:cs typeface="NikoshBAN" pitchFamily="2" charset="0"/>
              </a:rPr>
              <a:t>রচয়িতা</a:t>
            </a:r>
            <a:r>
              <a:rPr lang="en-US" sz="4800" b="1" dirty="0" smtClean="0">
                <a:solidFill>
                  <a:schemeClr val="tx1"/>
                </a:solidFill>
                <a:latin typeface="NikoshBAN" pitchFamily="2" charset="0"/>
                <a:cs typeface="NikoshBAN" pitchFamily="2" charset="0"/>
              </a:rPr>
              <a:t> </a:t>
            </a:r>
            <a:r>
              <a:rPr lang="en-US" sz="4800" b="1" dirty="0" err="1" smtClean="0">
                <a:solidFill>
                  <a:schemeClr val="tx1"/>
                </a:solidFill>
                <a:latin typeface="NikoshBAN" pitchFamily="2" charset="0"/>
                <a:cs typeface="NikoshBAN" pitchFamily="2" charset="0"/>
              </a:rPr>
              <a:t>কে</a:t>
            </a:r>
            <a:r>
              <a:rPr lang="as-IN" sz="4800" b="1" dirty="0" smtClean="0">
                <a:solidFill>
                  <a:schemeClr val="tx1"/>
                </a:solidFill>
                <a:latin typeface="NikoshBAN" pitchFamily="2" charset="0"/>
                <a:cs typeface="NikoshBAN" pitchFamily="2" charset="0"/>
              </a:rPr>
              <a:t>?</a:t>
            </a:r>
          </a:p>
          <a:p>
            <a:pPr>
              <a:buFont typeface="Wingdings" pitchFamily="2" charset="2"/>
              <a:buChar char="Ø"/>
            </a:pPr>
            <a:r>
              <a:rPr lang="as-IN" sz="4800" b="1" dirty="0" smtClean="0">
                <a:solidFill>
                  <a:schemeClr val="tx1"/>
                </a:solidFill>
                <a:latin typeface="NikoshBAN" pitchFamily="2" charset="0"/>
                <a:cs typeface="NikoshBAN" pitchFamily="2" charset="0"/>
              </a:rPr>
              <a:t> বুদ্ধদেব বসু কত সালে মৃত্যু বরণ করেন?</a:t>
            </a:r>
          </a:p>
          <a:p>
            <a:pPr>
              <a:buFont typeface="Wingdings" pitchFamily="2" charset="2"/>
              <a:buChar char="Ø"/>
            </a:pPr>
            <a:endParaRPr lang="en-SG" sz="32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06183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6518" y="798490"/>
            <a:ext cx="3709117" cy="239552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6000" b="1" dirty="0" smtClean="0">
                <a:ln w="17780" cmpd="sng">
                  <a:solidFill>
                    <a:srgbClr val="FFFFFF"/>
                  </a:solidFill>
                  <a:prstDash val="solid"/>
                  <a:miter lim="800000"/>
                </a:ln>
                <a:solidFill>
                  <a:schemeClr val="bg1"/>
                </a:solidFill>
                <a:effectLst>
                  <a:outerShdw blurRad="50800" algn="tl" rotWithShape="0">
                    <a:srgbClr val="000000"/>
                  </a:outerShdw>
                </a:effectLst>
                <a:latin typeface="NikoshBAN" pitchFamily="2" charset="0"/>
                <a:cs typeface="NikoshBAN" pitchFamily="2" charset="0"/>
              </a:rPr>
              <a:t>বাড়ির কাজ</a:t>
            </a:r>
            <a:endParaRPr lang="en-SG" sz="6000" b="1" dirty="0" smtClean="0">
              <a:ln w="17780" cmpd="sng">
                <a:solidFill>
                  <a:srgbClr val="FFFFFF"/>
                </a:solidFill>
                <a:prstDash val="solid"/>
                <a:miter lim="800000"/>
              </a:ln>
              <a:solidFill>
                <a:schemeClr val="bg1"/>
              </a:solidFill>
              <a:effectLst>
                <a:outerShdw blurRad="50800" algn="tl" rotWithShape="0">
                  <a:srgbClr val="000000"/>
                </a:outerShdw>
              </a:effectLst>
            </a:endParaRPr>
          </a:p>
          <a:p>
            <a:pPr algn="ctr"/>
            <a:endParaRPr lang="en-SG"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 name="Picture 5" descr="12.jpg"/>
          <p:cNvPicPr>
            <a:picLocks noChangeAspect="1"/>
          </p:cNvPicPr>
          <p:nvPr/>
        </p:nvPicPr>
        <p:blipFill>
          <a:blip r:embed="rId2"/>
          <a:stretch>
            <a:fillRect/>
          </a:stretch>
        </p:blipFill>
        <p:spPr>
          <a:xfrm>
            <a:off x="4829577" y="408443"/>
            <a:ext cx="7049649" cy="3171883"/>
          </a:xfrm>
          <a:prstGeom prst="rect">
            <a:avLst/>
          </a:prstGeom>
        </p:spPr>
      </p:pic>
      <p:sp>
        <p:nvSpPr>
          <p:cNvPr id="7" name="TextBox 2"/>
          <p:cNvSpPr txBox="1">
            <a:spLocks noChangeArrowheads="1"/>
          </p:cNvSpPr>
          <p:nvPr/>
        </p:nvSpPr>
        <p:spPr bwMode="auto">
          <a:xfrm>
            <a:off x="301119" y="3832539"/>
            <a:ext cx="11578107" cy="2585323"/>
          </a:xfrm>
          <a:prstGeom prst="rect">
            <a:avLst/>
          </a:prstGeom>
          <a:solidFill>
            <a:schemeClr val="accent2">
              <a:lumMod val="40000"/>
              <a:lumOff val="60000"/>
            </a:schemeClr>
          </a:solidFill>
          <a:ln>
            <a:noFill/>
          </a:ln>
        </p:spPr>
        <p:txBody>
          <a:bodyPr wrap="square">
            <a:spAutoFit/>
          </a:bodyPr>
          <a:lstStyle/>
          <a:p>
            <a:pPr algn="ctr">
              <a:defRPr/>
            </a:pPr>
            <a:r>
              <a:rPr lang="en-US" altLang="en-US" sz="5400" b="1" dirty="0" err="1">
                <a:latin typeface="NikoshBAN" pitchFamily="2" charset="0"/>
                <a:cs typeface="Arial" charset="0"/>
              </a:rPr>
              <a:t>নদীর</a:t>
            </a:r>
            <a:r>
              <a:rPr lang="en-US" altLang="en-US" sz="5400" b="1" dirty="0">
                <a:latin typeface="NikoshBAN" pitchFamily="2" charset="0"/>
                <a:cs typeface="Arial" charset="0"/>
              </a:rPr>
              <a:t> </a:t>
            </a:r>
            <a:r>
              <a:rPr lang="en-US" altLang="en-US" sz="5400" b="1" dirty="0" err="1">
                <a:latin typeface="NikoshBAN" pitchFamily="2" charset="0"/>
                <a:cs typeface="Arial" charset="0"/>
              </a:rPr>
              <a:t>স্বপ্ন</a:t>
            </a:r>
            <a:r>
              <a:rPr lang="en-US" altLang="en-US" sz="5400" b="1" dirty="0">
                <a:latin typeface="NikoshBAN" pitchFamily="2" charset="0"/>
                <a:cs typeface="Arial" charset="0"/>
              </a:rPr>
              <a:t> </a:t>
            </a:r>
            <a:r>
              <a:rPr lang="en-US" altLang="en-US" sz="5400" b="1" dirty="0" err="1">
                <a:latin typeface="NikoshBAN" pitchFamily="2" charset="0"/>
                <a:cs typeface="Arial" charset="0"/>
              </a:rPr>
              <a:t>কবিতায়</a:t>
            </a:r>
            <a:r>
              <a:rPr lang="en-US" altLang="en-US" sz="5400" b="1" dirty="0">
                <a:latin typeface="NikoshBAN" pitchFamily="2" charset="0"/>
                <a:cs typeface="Arial" charset="0"/>
              </a:rPr>
              <a:t> </a:t>
            </a:r>
            <a:r>
              <a:rPr lang="en-US" altLang="en-US" sz="5400" b="1" dirty="0" err="1">
                <a:latin typeface="NikoshBAN" pitchFamily="2" charset="0"/>
                <a:cs typeface="Arial" charset="0"/>
              </a:rPr>
              <a:t>ভাই-বোনের</a:t>
            </a:r>
            <a:endParaRPr lang="en-US" altLang="en-US" sz="5400" b="1" dirty="0">
              <a:latin typeface="NikoshBAN" pitchFamily="2" charset="0"/>
              <a:cs typeface="Arial" charset="0"/>
            </a:endParaRPr>
          </a:p>
          <a:p>
            <a:pPr algn="ctr">
              <a:defRPr/>
            </a:pPr>
            <a:r>
              <a:rPr lang="en-US" altLang="en-US" sz="5400" b="1" dirty="0" err="1">
                <a:latin typeface="NikoshBAN" pitchFamily="2" charset="0"/>
                <a:cs typeface="Arial" charset="0"/>
              </a:rPr>
              <a:t>যে</a:t>
            </a:r>
            <a:r>
              <a:rPr lang="en-US" altLang="en-US" sz="5400" b="1" dirty="0">
                <a:latin typeface="NikoshBAN" pitchFamily="2" charset="0"/>
                <a:cs typeface="Arial" charset="0"/>
              </a:rPr>
              <a:t> </a:t>
            </a:r>
            <a:r>
              <a:rPr lang="en-US" altLang="en-US" sz="5400" b="1" dirty="0" err="1">
                <a:latin typeface="NikoshBAN" pitchFamily="2" charset="0"/>
                <a:cs typeface="Arial" charset="0"/>
              </a:rPr>
              <a:t>মমত্ববোধ</a:t>
            </a:r>
            <a:r>
              <a:rPr lang="en-US" altLang="en-US" sz="5400" b="1" dirty="0">
                <a:latin typeface="NikoshBAN" pitchFamily="2" charset="0"/>
                <a:cs typeface="Arial" charset="0"/>
              </a:rPr>
              <a:t> </a:t>
            </a:r>
            <a:r>
              <a:rPr lang="en-US" altLang="en-US" sz="5400" b="1" dirty="0" err="1">
                <a:latin typeface="NikoshBAN" pitchFamily="2" charset="0"/>
                <a:cs typeface="Arial" charset="0"/>
              </a:rPr>
              <a:t>প্রকাশ</a:t>
            </a:r>
            <a:r>
              <a:rPr lang="en-US" altLang="en-US" sz="5400" b="1" dirty="0">
                <a:latin typeface="NikoshBAN" pitchFamily="2" charset="0"/>
                <a:cs typeface="Arial" charset="0"/>
              </a:rPr>
              <a:t> </a:t>
            </a:r>
            <a:r>
              <a:rPr lang="en-US" altLang="en-US" sz="5400" b="1" dirty="0" err="1">
                <a:latin typeface="NikoshBAN" pitchFamily="2" charset="0"/>
                <a:cs typeface="Arial" charset="0"/>
              </a:rPr>
              <a:t>পেয়েছে</a:t>
            </a:r>
            <a:r>
              <a:rPr lang="en-US" altLang="en-US" sz="5400" b="1" dirty="0">
                <a:latin typeface="NikoshBAN" pitchFamily="2" charset="0"/>
                <a:cs typeface="Arial" charset="0"/>
              </a:rPr>
              <a:t> </a:t>
            </a:r>
            <a:r>
              <a:rPr lang="en-US" altLang="en-US" sz="5400" b="1" dirty="0" err="1">
                <a:latin typeface="NikoshBAN" pitchFamily="2" charset="0"/>
                <a:cs typeface="Arial" charset="0"/>
              </a:rPr>
              <a:t>তা</a:t>
            </a:r>
            <a:endParaRPr lang="en-US" altLang="en-US" sz="5400" b="1" dirty="0">
              <a:latin typeface="NikoshBAN" pitchFamily="2" charset="0"/>
              <a:cs typeface="Arial" charset="0"/>
            </a:endParaRPr>
          </a:p>
          <a:p>
            <a:pPr algn="ctr">
              <a:defRPr/>
            </a:pPr>
            <a:r>
              <a:rPr lang="en-US" altLang="en-US" sz="5400" b="1" dirty="0" err="1">
                <a:latin typeface="NikoshBAN" pitchFamily="2" charset="0"/>
                <a:cs typeface="Arial" charset="0"/>
              </a:rPr>
              <a:t>বিশ্লেষণ</a:t>
            </a:r>
            <a:r>
              <a:rPr lang="en-US" altLang="en-US" sz="5400" b="1" dirty="0">
                <a:latin typeface="NikoshBAN" pitchFamily="2" charset="0"/>
                <a:cs typeface="Arial" charset="0"/>
              </a:rPr>
              <a:t> </a:t>
            </a:r>
            <a:r>
              <a:rPr lang="en-US" altLang="en-US" sz="5400" b="1" dirty="0" err="1">
                <a:latin typeface="NikoshBAN" pitchFamily="2" charset="0"/>
                <a:cs typeface="Arial" charset="0"/>
              </a:rPr>
              <a:t>কর</a:t>
            </a:r>
            <a:r>
              <a:rPr lang="en-US" altLang="en-US" sz="5400" b="1" dirty="0">
                <a:latin typeface="NikoshBAN" pitchFamily="2" charset="0"/>
                <a:cs typeface="Arial" charset="0"/>
              </a:rPr>
              <a:t>।</a:t>
            </a:r>
            <a:endParaRPr lang="en-US" altLang="en-US" sz="2000" b="1" dirty="0">
              <a:latin typeface="NikoshBAN" pitchFamily="2" charset="0"/>
              <a:cs typeface="Arial" charset="0"/>
            </a:endParaRPr>
          </a:p>
        </p:txBody>
      </p:sp>
    </p:spTree>
    <p:extLst>
      <p:ext uri="{BB962C8B-B14F-4D97-AF65-F5344CB8AC3E}">
        <p14:creationId xmlns:p14="http://schemas.microsoft.com/office/powerpoint/2010/main" val="25067352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2000"/>
                                        <p:tgtEl>
                                          <p:spTgt spid="6"/>
                                        </p:tgtEl>
                                      </p:cBhvr>
                                    </p:animEffect>
                                  </p:childTnLst>
                                </p:cTn>
                              </p:par>
                              <p:par>
                                <p:cTn id="13" presetID="5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70" decel="100000"/>
                                        <p:tgtEl>
                                          <p:spTgt spid="7"/>
                                        </p:tgtEl>
                                      </p:cBhvr>
                                    </p:animEffect>
                                    <p:animScale>
                                      <p:cBhvr>
                                        <p:cTn id="16" dur="770" decel="100000"/>
                                        <p:tgtEl>
                                          <p:spTgt spid="7"/>
                                        </p:tgtEl>
                                      </p:cBhvr>
                                      <p:from x="10000" y="10000"/>
                                      <p:to x="200000" y="450000"/>
                                    </p:animScale>
                                    <p:animScale>
                                      <p:cBhvr>
                                        <p:cTn id="17" dur="1230" accel="100000" fill="hold">
                                          <p:stCondLst>
                                            <p:cond delay="770"/>
                                          </p:stCondLst>
                                        </p:cTn>
                                        <p:tgtEl>
                                          <p:spTgt spid="7"/>
                                        </p:tgtEl>
                                      </p:cBhvr>
                                      <p:from x="200000" y="450000"/>
                                      <p:to x="100000" y="100000"/>
                                    </p:animScale>
                                    <p:set>
                                      <p:cBhvr>
                                        <p:cTn id="18" dur="770" fill="hold"/>
                                        <p:tgtEl>
                                          <p:spTgt spid="7"/>
                                        </p:tgtEl>
                                        <p:attrNameLst>
                                          <p:attrName>ppt_x</p:attrName>
                                        </p:attrNameLst>
                                      </p:cBhvr>
                                      <p:to>
                                        <p:strVal val="(0.5)"/>
                                      </p:to>
                                    </p:set>
                                    <p:anim from="(0.5)" to="(#ppt_x)" calcmode="lin" valueType="num">
                                      <p:cBhvr>
                                        <p:cTn id="19" dur="1230" accel="100000" fill="hold">
                                          <p:stCondLst>
                                            <p:cond delay="770"/>
                                          </p:stCondLst>
                                        </p:cTn>
                                        <p:tgtEl>
                                          <p:spTgt spid="7"/>
                                        </p:tgtEl>
                                        <p:attrNameLst>
                                          <p:attrName>ppt_x</p:attrName>
                                        </p:attrNameLst>
                                      </p:cBhvr>
                                    </p:anim>
                                    <p:set>
                                      <p:cBhvr>
                                        <p:cTn id="20" dur="770" fill="hold"/>
                                        <p:tgtEl>
                                          <p:spTgt spid="7"/>
                                        </p:tgtEl>
                                        <p:attrNameLst>
                                          <p:attrName>ppt_y</p:attrName>
                                        </p:attrNameLst>
                                      </p:cBhvr>
                                      <p:to>
                                        <p:strVal val="(#ppt_y+0.4)"/>
                                      </p:to>
                                    </p:set>
                                    <p:anim from="(#ppt_y+0.4)" to="(#ppt_y)" calcmode="lin" valueType="num">
                                      <p:cBhvr>
                                        <p:cTn id="21"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4" descr="D:\DIGITAL CONTENT RELATED\Bangla Model Content\CLASS EIGHT\DREAM OF RIVER\images-৩.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99" y="304801"/>
            <a:ext cx="11719774" cy="637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184858" y="3873535"/>
            <a:ext cx="9414456" cy="2308324"/>
          </a:xfrm>
          <a:prstGeom prst="rect">
            <a:avLst/>
          </a:prstGeom>
        </p:spPr>
        <p:txBody>
          <a:bodyPr wrap="square">
            <a:spAutoFit/>
          </a:bodyPr>
          <a:lstStyle/>
          <a:p>
            <a:pPr algn="ctr"/>
            <a:r>
              <a:rPr lang="bn-IN" sz="7200" b="1" cap="all" dirty="0">
                <a:ln w="9000" cmpd="sng">
                  <a:solidFill>
                    <a:schemeClr val="accent4">
                      <a:shade val="50000"/>
                      <a:satMod val="120000"/>
                    </a:schemeClr>
                  </a:solidFill>
                  <a:prstDash val="solid"/>
                </a:ln>
                <a:effectLst>
                  <a:glow rad="228600">
                    <a:schemeClr val="accent5">
                      <a:satMod val="175000"/>
                      <a:alpha val="40000"/>
                    </a:schemeClr>
                  </a:glow>
                  <a:outerShdw blurRad="38100" dist="38100" dir="2700000" algn="tl">
                    <a:srgbClr val="000000">
                      <a:alpha val="43137"/>
                    </a:srgbClr>
                  </a:outerShdw>
                  <a:reflection blurRad="12700" stA="28000" endPos="45000" dist="1000" dir="5400000" sy="-100000" algn="bl" rotWithShape="0"/>
                </a:effectLst>
                <a:latin typeface="NikoshBAN" pitchFamily="2" charset="0"/>
                <a:cs typeface="NikoshBAN" pitchFamily="2" charset="0"/>
              </a:rPr>
              <a:t>তোমাদের সবাইকে ধন্যবাদ </a:t>
            </a:r>
            <a:endParaRPr lang="en-US" sz="7200" b="1" cap="all" dirty="0">
              <a:ln w="9000" cmpd="sng">
                <a:solidFill>
                  <a:schemeClr val="accent4">
                    <a:shade val="50000"/>
                    <a:satMod val="120000"/>
                  </a:schemeClr>
                </a:solidFill>
                <a:prstDash val="solid"/>
              </a:ln>
              <a:effectLst>
                <a:glow rad="228600">
                  <a:schemeClr val="accent5">
                    <a:satMod val="175000"/>
                    <a:alpha val="40000"/>
                  </a:schemeClr>
                </a:glow>
                <a:outerShdw blurRad="38100" dist="38100" dir="2700000" algn="tl">
                  <a:srgbClr val="000000">
                    <a:alpha val="43137"/>
                  </a:srgbClr>
                </a:outerShdw>
                <a:reflection blurRad="12700" stA="28000" endPos="45000" dist="1000" dir="5400000" sy="-100000" algn="bl" rotWithShape="0"/>
              </a:effectLst>
              <a:latin typeface="NikoshBAN" pitchFamily="2" charset="0"/>
              <a:cs typeface="NikoshBAN" pitchFamily="2" charset="0"/>
            </a:endParaRPr>
          </a:p>
        </p:txBody>
      </p:sp>
    </p:spTree>
    <p:extLst>
      <p:ext uri="{BB962C8B-B14F-4D97-AF65-F5344CB8AC3E}">
        <p14:creationId xmlns:p14="http://schemas.microsoft.com/office/powerpoint/2010/main" val="2516274085"/>
      </p:ext>
    </p:extLst>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351" y="515155"/>
            <a:ext cx="6919051" cy="1146221"/>
          </a:xfrm>
          <a:solidFill>
            <a:schemeClr val="tx1"/>
          </a:solidFill>
          <a:ln>
            <a:solidFill>
              <a:srgbClr val="0070C0"/>
            </a:solidFill>
          </a:ln>
        </p:spPr>
        <p:txBody>
          <a:bodyPr>
            <a:noAutofit/>
          </a:bodyPr>
          <a:lstStyle/>
          <a:p>
            <a:pPr algn="ctr"/>
            <a:r>
              <a:rPr lang="bn-BD" sz="7200" b="1" dirty="0" smtClean="0">
                <a:solidFill>
                  <a:schemeClr val="bg1"/>
                </a:solidFill>
                <a:latin typeface="NikoshBAN" panose="02000000000000000000" pitchFamily="2" charset="0"/>
                <a:cs typeface="NikoshBAN" panose="02000000000000000000" pitchFamily="2" charset="0"/>
              </a:rPr>
              <a:t>পাঠ </a:t>
            </a:r>
            <a:r>
              <a:rPr lang="bn-BD" sz="7200" b="1" dirty="0">
                <a:solidFill>
                  <a:schemeClr val="bg1"/>
                </a:solidFill>
                <a:latin typeface="NikoshBAN" panose="02000000000000000000" pitchFamily="2" charset="0"/>
                <a:cs typeface="NikoshBAN" panose="02000000000000000000" pitchFamily="2" charset="0"/>
              </a:rPr>
              <a:t>পরিচিতি</a:t>
            </a:r>
            <a:endParaRPr lang="en-US" sz="7200" b="1" dirty="0">
              <a:solidFill>
                <a:schemeClr val="bg1"/>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463639" y="1978110"/>
            <a:ext cx="11101589" cy="4502439"/>
          </a:xfrm>
          <a:solidFill>
            <a:schemeClr val="bg1"/>
          </a:solidFill>
          <a:ln>
            <a:solidFill>
              <a:srgbClr val="00B050"/>
            </a:solidFill>
          </a:ln>
        </p:spPr>
        <p:txBody>
          <a:bodyPr>
            <a:noAutofit/>
          </a:bodyPr>
          <a:lstStyle/>
          <a:p>
            <a:pPr marL="0" indent="0">
              <a:buNone/>
            </a:pPr>
            <a:endParaRPr lang="en-US"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0" indent="0">
              <a:buNone/>
            </a:pPr>
            <a:r>
              <a:rPr lang="bn-BD" sz="7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a:t>
            </a:r>
            <a:r>
              <a:rPr lang="en-US" sz="7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7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7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7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AU" sz="7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7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অষ্টম</a:t>
            </a:r>
            <a:endParaRPr lang="bn-BD" sz="7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0" indent="0">
              <a:buNone/>
            </a:pPr>
            <a:r>
              <a:rPr lang="bn-BD" sz="7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a:t>
            </a:r>
            <a:r>
              <a:rPr lang="en-US" sz="7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7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7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7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AU" sz="7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7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সাহিত্য</a:t>
            </a:r>
            <a:r>
              <a:rPr lang="en-US" sz="7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7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কণিকা</a:t>
            </a:r>
            <a:endParaRPr lang="bn-BD" sz="7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0" indent="0">
              <a:buNone/>
            </a:pPr>
            <a:r>
              <a:rPr lang="en-US" sz="7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a:t>
            </a:r>
            <a:r>
              <a:rPr lang="en-US" sz="7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7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7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7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কবিতা</a:t>
            </a:r>
            <a:endParaRPr lang="en-US" sz="7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939614">
            <a:off x="284794" y="71091"/>
            <a:ext cx="2152650" cy="2298029"/>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044550">
            <a:off x="9677367" y="4204370"/>
            <a:ext cx="2152650" cy="2298029"/>
          </a:xfrm>
          <a:prstGeom prst="rect">
            <a:avLst/>
          </a:prstGeom>
        </p:spPr>
      </p:pic>
    </p:spTree>
    <p:extLst>
      <p:ext uri="{BB962C8B-B14F-4D97-AF65-F5344CB8AC3E}">
        <p14:creationId xmlns:p14="http://schemas.microsoft.com/office/powerpoint/2010/main" val="2413403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73488" y="1432306"/>
            <a:ext cx="11498869" cy="3004260"/>
            <a:chOff x="1502780" y="1677004"/>
            <a:chExt cx="10198284" cy="300426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0995" y="1776549"/>
              <a:ext cx="3390354" cy="290471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2780" y="1677004"/>
              <a:ext cx="3061149" cy="2904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7911" y="1776550"/>
              <a:ext cx="3363153" cy="2904714"/>
            </a:xfrm>
            <a:prstGeom prst="rect">
              <a:avLst/>
            </a:prstGeom>
          </p:spPr>
        </p:pic>
      </p:grpSp>
      <p:sp>
        <p:nvSpPr>
          <p:cNvPr id="15" name="Rectangle 14"/>
          <p:cNvSpPr/>
          <p:nvPr/>
        </p:nvSpPr>
        <p:spPr>
          <a:xfrm>
            <a:off x="373488" y="322304"/>
            <a:ext cx="11590986" cy="830997"/>
          </a:xfrm>
          <a:prstGeom prst="rect">
            <a:avLst/>
          </a:prstGeom>
          <a:solidFill>
            <a:schemeClr val="tx1"/>
          </a:solidFill>
        </p:spPr>
        <p:txBody>
          <a:bodyPr wrap="square" lIns="91440" tIns="45720" rIns="91440" bIns="45720">
            <a:spAutoFit/>
          </a:bodyPr>
          <a:lstStyle/>
          <a:p>
            <a:pPr algn="ctr"/>
            <a:r>
              <a:rPr lang="as-IN" sz="4800" b="1" cap="none" spc="0" dirty="0" smtClean="0">
                <a:ln w="22225">
                  <a:solidFill>
                    <a:schemeClr val="accent2"/>
                  </a:solidFill>
                  <a:prstDash val="solid"/>
                </a:ln>
                <a:solidFill>
                  <a:schemeClr val="accent2">
                    <a:lumMod val="40000"/>
                    <a:lumOff val="60000"/>
                  </a:schemeClr>
                </a:solidFill>
                <a:effectLst/>
                <a:latin typeface="NikoshBAN" panose="02000000000000000000" pitchFamily="2" charset="0"/>
                <a:cs typeface="NikoshBAN" panose="02000000000000000000" pitchFamily="2" charset="0"/>
              </a:rPr>
              <a:t>চিত্রে আমরা কী দেখতে পারছি?</a:t>
            </a:r>
            <a:endParaRPr lang="en-US" sz="4800" b="1" cap="none" spc="0" dirty="0">
              <a:ln w="22225">
                <a:solidFill>
                  <a:schemeClr val="accent2"/>
                </a:solidFill>
                <a:prstDash val="solid"/>
              </a:ln>
              <a:solidFill>
                <a:schemeClr val="accent2">
                  <a:lumMod val="40000"/>
                  <a:lumOff val="60000"/>
                </a:schemeClr>
              </a:solidFill>
              <a:effectLst/>
              <a:latin typeface="NikoshBAN" panose="02000000000000000000" pitchFamily="2" charset="0"/>
              <a:cs typeface="NikoshBAN" panose="02000000000000000000" pitchFamily="2" charset="0"/>
            </a:endParaRPr>
          </a:p>
        </p:txBody>
      </p:sp>
      <p:sp>
        <p:nvSpPr>
          <p:cNvPr id="16" name="Rectangle 15"/>
          <p:cNvSpPr/>
          <p:nvPr/>
        </p:nvSpPr>
        <p:spPr>
          <a:xfrm>
            <a:off x="373488" y="5071005"/>
            <a:ext cx="11498869" cy="1200329"/>
          </a:xfrm>
          <a:prstGeom prst="rect">
            <a:avLst/>
          </a:prstGeom>
          <a:solidFill>
            <a:schemeClr val="tx1"/>
          </a:solidFill>
        </p:spPr>
        <p:txBody>
          <a:bodyPr wrap="square" lIns="91440" tIns="45720" rIns="91440" bIns="45720">
            <a:spAutoFit/>
          </a:bodyPr>
          <a:lstStyle/>
          <a:p>
            <a:pPr algn="ctr"/>
            <a:r>
              <a:rPr lang="as-IN" sz="7200" b="1" cap="none" spc="0" dirty="0" smtClean="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নদীতে নৌকা ভ্রমন</a:t>
            </a:r>
            <a:endParaRPr lang="en-US" sz="7200" b="1"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63867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by="(-#ppt_w*2)" calcmode="lin" valueType="num">
                                      <p:cBhvr rctx="PPT">
                                        <p:cTn id="12" dur="500" autoRev="1" fill="hold">
                                          <p:stCondLst>
                                            <p:cond delay="0"/>
                                          </p:stCondLst>
                                        </p:cTn>
                                        <p:tgtEl>
                                          <p:spTgt spid="15"/>
                                        </p:tgtEl>
                                        <p:attrNameLst>
                                          <p:attrName>ppt_w</p:attrName>
                                        </p:attrNameLst>
                                      </p:cBhvr>
                                    </p:anim>
                                    <p:anim by="(#ppt_w*0.50)" calcmode="lin" valueType="num">
                                      <p:cBhvr>
                                        <p:cTn id="13" dur="500" decel="50000" autoRev="1" fill="hold">
                                          <p:stCondLst>
                                            <p:cond delay="0"/>
                                          </p:stCondLst>
                                        </p:cTn>
                                        <p:tgtEl>
                                          <p:spTgt spid="15"/>
                                        </p:tgtEl>
                                        <p:attrNameLst>
                                          <p:attrName>ppt_x</p:attrName>
                                        </p:attrNameLst>
                                      </p:cBhvr>
                                    </p:anim>
                                    <p:anim from="(-#ppt_h/2)" to="(#ppt_y)" calcmode="lin" valueType="num">
                                      <p:cBhvr>
                                        <p:cTn id="14" dur="1000" fill="hold">
                                          <p:stCondLst>
                                            <p:cond delay="0"/>
                                          </p:stCondLst>
                                        </p:cTn>
                                        <p:tgtEl>
                                          <p:spTgt spid="15"/>
                                        </p:tgtEl>
                                        <p:attrNameLst>
                                          <p:attrName>ppt_y</p:attrName>
                                        </p:attrNameLst>
                                      </p:cBhvr>
                                    </p:anim>
                                    <p:animRot by="21600000">
                                      <p:cBhvr>
                                        <p:cTn id="15" dur="1000" fill="hold">
                                          <p:stCondLst>
                                            <p:cond delay="0"/>
                                          </p:stCondLst>
                                        </p:cTn>
                                        <p:tgtEl>
                                          <p:spTgt spid="1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16"/>
                                        </p:tgtEl>
                                        <p:attrNameLst>
                                          <p:attrName>style.visibility</p:attrName>
                                        </p:attrNameLst>
                                      </p:cBhvr>
                                      <p:to>
                                        <p:strVal val="visible"/>
                                      </p:to>
                                    </p:set>
                                    <p:anim by="(-#ppt_w*2)" calcmode="lin" valueType="num">
                                      <p:cBhvr rctx="PPT">
                                        <p:cTn id="20" dur="500" autoRev="1" fill="hold">
                                          <p:stCondLst>
                                            <p:cond delay="0"/>
                                          </p:stCondLst>
                                        </p:cTn>
                                        <p:tgtEl>
                                          <p:spTgt spid="16"/>
                                        </p:tgtEl>
                                        <p:attrNameLst>
                                          <p:attrName>ppt_w</p:attrName>
                                        </p:attrNameLst>
                                      </p:cBhvr>
                                    </p:anim>
                                    <p:anim by="(#ppt_w*0.50)" calcmode="lin" valueType="num">
                                      <p:cBhvr>
                                        <p:cTn id="21" dur="500" decel="50000" autoRev="1" fill="hold">
                                          <p:stCondLst>
                                            <p:cond delay="0"/>
                                          </p:stCondLst>
                                        </p:cTn>
                                        <p:tgtEl>
                                          <p:spTgt spid="16"/>
                                        </p:tgtEl>
                                        <p:attrNameLst>
                                          <p:attrName>ppt_x</p:attrName>
                                        </p:attrNameLst>
                                      </p:cBhvr>
                                    </p:anim>
                                    <p:anim from="(-#ppt_h/2)" to="(#ppt_y)" calcmode="lin" valueType="num">
                                      <p:cBhvr>
                                        <p:cTn id="22" dur="1000" fill="hold">
                                          <p:stCondLst>
                                            <p:cond delay="0"/>
                                          </p:stCondLst>
                                        </p:cTn>
                                        <p:tgtEl>
                                          <p:spTgt spid="16"/>
                                        </p:tgtEl>
                                        <p:attrNameLst>
                                          <p:attrName>ppt_y</p:attrName>
                                        </p:attrNameLst>
                                      </p:cBhvr>
                                    </p:anim>
                                    <p:animRot by="21600000">
                                      <p:cBhvr>
                                        <p:cTn id="23" dur="1000"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76601" y="304759"/>
            <a:ext cx="7324222" cy="107157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7200" b="1" dirty="0" err="1" smtClean="0">
                <a:solidFill>
                  <a:schemeClr val="tx1"/>
                </a:solidFill>
                <a:latin typeface="NikoshBAN" pitchFamily="2" charset="0"/>
                <a:cs typeface="NikoshBAN" pitchFamily="2" charset="0"/>
              </a:rPr>
              <a:t>আজকের</a:t>
            </a:r>
            <a:r>
              <a:rPr lang="en-US" sz="7200" b="1" dirty="0" smtClean="0">
                <a:solidFill>
                  <a:schemeClr val="tx1"/>
                </a:solidFill>
                <a:latin typeface="NikoshBAN" pitchFamily="2" charset="0"/>
                <a:cs typeface="NikoshBAN" pitchFamily="2" charset="0"/>
              </a:rPr>
              <a:t> </a:t>
            </a:r>
            <a:r>
              <a:rPr lang="en-US" sz="7200" b="1" dirty="0" err="1" smtClean="0">
                <a:solidFill>
                  <a:schemeClr val="tx1"/>
                </a:solidFill>
                <a:latin typeface="NikoshBAN" pitchFamily="2" charset="0"/>
                <a:cs typeface="NikoshBAN" pitchFamily="2" charset="0"/>
              </a:rPr>
              <a:t>পাঠ</a:t>
            </a:r>
            <a:r>
              <a:rPr lang="en-US" sz="7200" b="1" dirty="0" smtClean="0">
                <a:solidFill>
                  <a:schemeClr val="tx1"/>
                </a:solidFill>
                <a:latin typeface="NikoshBAN" pitchFamily="2" charset="0"/>
                <a:cs typeface="NikoshBAN" pitchFamily="2" charset="0"/>
              </a:rPr>
              <a:t>-</a:t>
            </a:r>
            <a:endParaRPr lang="en-SG" sz="7200" b="1" dirty="0">
              <a:solidFill>
                <a:schemeClr val="tx1"/>
              </a:solidFill>
              <a:latin typeface="NikoshBAN" pitchFamily="2" charset="0"/>
              <a:cs typeface="NikoshBAN" pitchFamily="2" charset="0"/>
            </a:endParaRPr>
          </a:p>
        </p:txBody>
      </p:sp>
      <p:sp>
        <p:nvSpPr>
          <p:cNvPr id="7" name="Explosion 1 6"/>
          <p:cNvSpPr/>
          <p:nvPr/>
        </p:nvSpPr>
        <p:spPr>
          <a:xfrm>
            <a:off x="254598" y="112541"/>
            <a:ext cx="2222003" cy="1485226"/>
          </a:xfrm>
          <a:prstGeom prst="irregularSeal1">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Explosion 1 7"/>
          <p:cNvSpPr/>
          <p:nvPr/>
        </p:nvSpPr>
        <p:spPr>
          <a:xfrm>
            <a:off x="9942490" y="112541"/>
            <a:ext cx="1996225" cy="1485226"/>
          </a:xfrm>
          <a:prstGeom prst="irregularSeal1">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18" name="Group 17"/>
          <p:cNvGrpSpPr/>
          <p:nvPr/>
        </p:nvGrpSpPr>
        <p:grpSpPr>
          <a:xfrm>
            <a:off x="254598" y="1697434"/>
            <a:ext cx="11684119" cy="4957144"/>
            <a:chOff x="2887915" y="2430759"/>
            <a:chExt cx="6609807" cy="381615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915" y="2430759"/>
              <a:ext cx="6609807" cy="3816150"/>
            </a:xfrm>
            <a:prstGeom prst="rect">
              <a:avLst/>
            </a:prstGeom>
            <a:ln w="88900" cap="sq" cmpd="thickThin">
              <a:solidFill>
                <a:srgbClr val="000000"/>
              </a:solidFill>
              <a:prstDash val="solid"/>
              <a:miter lim="800000"/>
            </a:ln>
            <a:effectLst>
              <a:innerShdw blurRad="76200">
                <a:srgbClr val="000000"/>
              </a:innerShdw>
            </a:effectLst>
          </p:spPr>
        </p:pic>
        <p:sp>
          <p:nvSpPr>
            <p:cNvPr id="14" name="Rectangle 13"/>
            <p:cNvSpPr/>
            <p:nvPr/>
          </p:nvSpPr>
          <p:spPr>
            <a:xfrm>
              <a:off x="4703736" y="2538165"/>
              <a:ext cx="3956130" cy="1113595"/>
            </a:xfrm>
            <a:prstGeom prst="rect">
              <a:avLst/>
            </a:prstGeom>
            <a:noFill/>
          </p:spPr>
          <p:txBody>
            <a:bodyPr wrap="square" lIns="91440" tIns="45720" rIns="91440" bIns="45720">
              <a:spAutoFit/>
            </a:bodyPr>
            <a:lstStyle/>
            <a:p>
              <a:pPr algn="ctr"/>
              <a:r>
                <a:rPr lang="as-IN" sz="8800" b="1" cap="none" spc="0" dirty="0" smtClean="0">
                  <a:ln w="22225">
                    <a:solidFill>
                      <a:schemeClr val="accent2"/>
                    </a:solidFill>
                    <a:prstDash val="solid"/>
                  </a:ln>
                  <a:solidFill>
                    <a:srgbClr val="FFFF00"/>
                  </a:solidFill>
                  <a:effectLst/>
                  <a:latin typeface="NikoshBAN" panose="02000000000000000000" pitchFamily="2" charset="0"/>
                  <a:cs typeface="NikoshBAN" panose="02000000000000000000" pitchFamily="2" charset="0"/>
                </a:rPr>
                <a:t>নদীর স্বপ্ন</a:t>
              </a:r>
              <a:endParaRPr lang="en-US" sz="8800" b="1" cap="none" spc="0" dirty="0">
                <a:ln w="22225">
                  <a:solidFill>
                    <a:schemeClr val="accent2"/>
                  </a:solidFill>
                  <a:prstDash val="solid"/>
                </a:ln>
                <a:solidFill>
                  <a:srgbClr val="FFFF00"/>
                </a:solidFill>
                <a:effectLst/>
                <a:latin typeface="NikoshBAN" panose="02000000000000000000" pitchFamily="2" charset="0"/>
                <a:cs typeface="NikoshBAN" panose="02000000000000000000" pitchFamily="2" charset="0"/>
              </a:endParaRPr>
            </a:p>
          </p:txBody>
        </p:sp>
        <p:sp>
          <p:nvSpPr>
            <p:cNvPr id="16" name="Rectangle 15"/>
            <p:cNvSpPr/>
            <p:nvPr/>
          </p:nvSpPr>
          <p:spPr>
            <a:xfrm>
              <a:off x="6077684" y="5237898"/>
              <a:ext cx="2122550" cy="639725"/>
            </a:xfrm>
            <a:prstGeom prst="rect">
              <a:avLst/>
            </a:prstGeom>
            <a:noFill/>
          </p:spPr>
          <p:txBody>
            <a:bodyPr wrap="square" lIns="91440" tIns="45720" rIns="91440" bIns="45720">
              <a:spAutoFit/>
            </a:bodyPr>
            <a:lstStyle/>
            <a:p>
              <a:pPr algn="ctr"/>
              <a:r>
                <a:rPr lang="as-IN" sz="4800" b="1" cap="none" spc="0" dirty="0" smtClean="0">
                  <a:ln w="6600">
                    <a:solidFill>
                      <a:schemeClr val="accent2"/>
                    </a:solidFill>
                    <a:prstDash val="solid"/>
                  </a:ln>
                  <a:effectLst>
                    <a:outerShdw dist="38100" dir="2700000" algn="tl" rotWithShape="0">
                      <a:schemeClr val="accent2"/>
                    </a:outerShdw>
                  </a:effectLst>
                  <a:latin typeface="NikoshBAN" panose="02000000000000000000" pitchFamily="2" charset="0"/>
                  <a:cs typeface="NikoshBAN" panose="02000000000000000000" pitchFamily="2" charset="0"/>
                </a:rPr>
                <a:t>বুদ্ধদেব বসু</a:t>
              </a:r>
              <a:endParaRPr lang="en-US" sz="4800" b="1" cap="none" spc="0" dirty="0">
                <a:ln w="6600">
                  <a:solidFill>
                    <a:schemeClr val="accent2"/>
                  </a:solidFill>
                  <a:prstDash val="solid"/>
                </a:ln>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1248" y="2430759"/>
              <a:ext cx="1395158" cy="2090251"/>
            </a:xfrm>
            <a:prstGeom prst="rect">
              <a:avLst/>
            </a:prstGeom>
          </p:spPr>
        </p:pic>
      </p:gr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007016">
            <a:off x="9669095" y="4429938"/>
            <a:ext cx="2152650" cy="2298029"/>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47651">
            <a:off x="394685" y="4306038"/>
            <a:ext cx="2152650" cy="2298029"/>
          </a:xfrm>
          <a:prstGeom prst="rect">
            <a:avLst/>
          </a:prstGeom>
        </p:spPr>
      </p:pic>
    </p:spTree>
    <p:extLst>
      <p:ext uri="{BB962C8B-B14F-4D97-AF65-F5344CB8AC3E}">
        <p14:creationId xmlns:p14="http://schemas.microsoft.com/office/powerpoint/2010/main" val="4037849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1)">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1382" y="363540"/>
            <a:ext cx="7496862" cy="769441"/>
          </a:xfrm>
          <a:prstGeom prst="rect">
            <a:avLst/>
          </a:prstGeom>
        </p:spPr>
        <p:txBody>
          <a:bodyPr wrap="square">
            <a:spAutoFit/>
          </a:bodyPr>
          <a:lstStyle/>
          <a:p>
            <a:r>
              <a:rPr lang="bn-IN" sz="32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4400" b="1" u="sng" dirty="0" err="1" smtClean="0">
                <a:ln w="0"/>
                <a:effectLst>
                  <a:outerShdw blurRad="38100" dist="19050" dir="2700000" algn="tl" rotWithShape="0">
                    <a:schemeClr val="dk1">
                      <a:alpha val="40000"/>
                    </a:schemeClr>
                  </a:outerShdw>
                </a:effectLst>
                <a:latin typeface="NikoshBAN" pitchFamily="2" charset="0"/>
                <a:cs typeface="NikoshBAN" pitchFamily="2" charset="0"/>
              </a:rPr>
              <a:t>এই</a:t>
            </a:r>
            <a:r>
              <a:rPr lang="en-US" sz="4400" b="1" u="sng"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4400" b="1" u="sng" dirty="0" err="1" smtClean="0">
                <a:ln w="0"/>
                <a:effectLst>
                  <a:outerShdw blurRad="38100" dist="19050" dir="2700000" algn="tl" rotWithShape="0">
                    <a:schemeClr val="dk1">
                      <a:alpha val="40000"/>
                    </a:schemeClr>
                  </a:outerShdw>
                </a:effectLst>
                <a:latin typeface="NikoshBAN" pitchFamily="2" charset="0"/>
                <a:cs typeface="NikoshBAN" pitchFamily="2" charset="0"/>
              </a:rPr>
              <a:t>পাঠ</a:t>
            </a:r>
            <a:r>
              <a:rPr lang="en-US" sz="4400" b="1" u="sng"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4400" b="1" u="sng" dirty="0" err="1" smtClean="0">
                <a:ln w="0"/>
                <a:effectLst>
                  <a:outerShdw blurRad="38100" dist="19050" dir="2700000" algn="tl" rotWithShape="0">
                    <a:schemeClr val="dk1">
                      <a:alpha val="40000"/>
                    </a:schemeClr>
                  </a:outerShdw>
                </a:effectLst>
                <a:latin typeface="NikoshBAN" pitchFamily="2" charset="0"/>
                <a:cs typeface="NikoshBAN" pitchFamily="2" charset="0"/>
              </a:rPr>
              <a:t>শেষে</a:t>
            </a:r>
            <a:r>
              <a:rPr lang="en-US" sz="4400" b="1" u="sng"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4400" b="1" u="sng" dirty="0" err="1" smtClean="0">
                <a:ln w="0"/>
                <a:effectLst>
                  <a:outerShdw blurRad="38100" dist="19050" dir="2700000" algn="tl" rotWithShape="0">
                    <a:schemeClr val="dk1">
                      <a:alpha val="40000"/>
                    </a:schemeClr>
                  </a:outerShdw>
                </a:effectLst>
                <a:latin typeface="NikoshBAN" pitchFamily="2" charset="0"/>
                <a:cs typeface="NikoshBAN" pitchFamily="2" charset="0"/>
              </a:rPr>
              <a:t>শিক্ষার্থীরা</a:t>
            </a:r>
            <a:r>
              <a:rPr lang="en-US" sz="4400" b="1" dirty="0" smtClean="0">
                <a:ln w="0"/>
                <a:effectLst>
                  <a:outerShdw blurRad="38100" dist="19050" dir="2700000" algn="tl" rotWithShape="0">
                    <a:schemeClr val="dk1">
                      <a:alpha val="40000"/>
                    </a:schemeClr>
                  </a:outerShdw>
                </a:effectLst>
                <a:latin typeface="NikoshBAN" pitchFamily="2" charset="0"/>
                <a:cs typeface="NikoshBAN" pitchFamily="2" charset="0"/>
              </a:rPr>
              <a:t>..</a:t>
            </a:r>
            <a:endParaRPr lang="en-SG" sz="4400" dirty="0"/>
          </a:p>
        </p:txBody>
      </p:sp>
      <p:graphicFrame>
        <p:nvGraphicFramePr>
          <p:cNvPr id="6" name="Table 5"/>
          <p:cNvGraphicFramePr>
            <a:graphicFrameLocks noGrp="1"/>
          </p:cNvGraphicFramePr>
          <p:nvPr>
            <p:extLst>
              <p:ext uri="{D42A27DB-BD31-4B8C-83A1-F6EECF244321}">
                <p14:modId xmlns:p14="http://schemas.microsoft.com/office/powerpoint/2010/main" val="127996591"/>
              </p:ext>
            </p:extLst>
          </p:nvPr>
        </p:nvGraphicFramePr>
        <p:xfrm>
          <a:off x="2047741" y="1453289"/>
          <a:ext cx="9710670" cy="5120640"/>
        </p:xfrm>
        <a:graphic>
          <a:graphicData uri="http://schemas.openxmlformats.org/drawingml/2006/table">
            <a:tbl>
              <a:tblPr firstRow="1" bandRow="1">
                <a:tableStyleId>{5C22544A-7EE6-4342-B048-85BDC9FD1C3A}</a:tableStyleId>
              </a:tblPr>
              <a:tblGrid>
                <a:gridCol w="9710670">
                  <a:extLst>
                    <a:ext uri="{9D8B030D-6E8A-4147-A177-3AD203B41FA5}">
                      <a16:colId xmlns:a16="http://schemas.microsoft.com/office/drawing/2014/main" xmlns="" val="20000"/>
                    </a:ext>
                  </a:extLst>
                </a:gridCol>
              </a:tblGrid>
              <a:tr h="631413">
                <a:tc>
                  <a:txBody>
                    <a:bodyPr/>
                    <a:lstStyle/>
                    <a:p>
                      <a:pPr marL="4572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3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কবি</a:t>
                      </a:r>
                      <a:r>
                        <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পরিচিতি</a:t>
                      </a:r>
                      <a:r>
                        <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as-IN"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বলতে</a:t>
                      </a:r>
                      <a:r>
                        <a:rPr lang="as-IN" sz="3600" baseline="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ও লিখতে</a:t>
                      </a:r>
                      <a:r>
                        <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পারবে</a:t>
                      </a:r>
                      <a:r>
                        <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p>
                    <a:p>
                      <a:endParaRPr lang="en-SG" sz="2400" dirty="0"/>
                    </a:p>
                  </a:txBody>
                  <a:tcPr>
                    <a:blipFill>
                      <a:blip r:embed="rId2"/>
                      <a:tile tx="0" ty="0" sx="100000" sy="100000" flip="none" algn="tl"/>
                    </a:blipFill>
                  </a:tcPr>
                </a:tc>
                <a:extLst>
                  <a:ext uri="{0D108BD9-81ED-4DB2-BD59-A6C34878D82A}">
                    <a16:rowId xmlns:a16="http://schemas.microsoft.com/office/drawing/2014/main" xmlns="" val="10000"/>
                  </a:ext>
                </a:extLst>
              </a:tr>
              <a:tr h="750093">
                <a:tc>
                  <a:txBody>
                    <a:bodyPr/>
                    <a:lstStyle/>
                    <a:p>
                      <a:pPr marL="4572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3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কবিতাটি</a:t>
                      </a:r>
                      <a:r>
                        <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শুদ্ধ</a:t>
                      </a:r>
                      <a:r>
                        <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উচ্চারণে</a:t>
                      </a:r>
                      <a:r>
                        <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পড়তে</a:t>
                      </a:r>
                      <a:r>
                        <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পারবে</a:t>
                      </a:r>
                      <a:r>
                        <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endParaRPr lang="en-US" sz="3600" dirty="0" smtClean="0">
                        <a:ln w="0"/>
                        <a:solidFill>
                          <a:schemeClr val="tx1"/>
                        </a:solidFill>
                        <a:effectLst>
                          <a:outerShdw blurRad="38100" dist="19050" dir="2700000" algn="tl" rotWithShape="0">
                            <a:schemeClr val="dk1">
                              <a:alpha val="40000"/>
                            </a:schemeClr>
                          </a:outerShdw>
                        </a:effectLst>
                      </a:endParaRPr>
                    </a:p>
                    <a:p>
                      <a:endParaRPr lang="en-SG" sz="2400" dirty="0"/>
                    </a:p>
                  </a:txBody>
                  <a:tcPr>
                    <a:blipFill>
                      <a:blip r:embed="rId3"/>
                      <a:tile tx="0" ty="0" sx="100000" sy="100000" flip="none" algn="tl"/>
                    </a:blipFill>
                  </a:tcPr>
                </a:tc>
                <a:extLst>
                  <a:ext uri="{0D108BD9-81ED-4DB2-BD59-A6C34878D82A}">
                    <a16:rowId xmlns:a16="http://schemas.microsoft.com/office/drawing/2014/main" xmlns="" val="10001"/>
                  </a:ext>
                </a:extLst>
              </a:tr>
              <a:tr h="750093">
                <a:tc>
                  <a:txBody>
                    <a:bodyPr/>
                    <a:lstStyle/>
                    <a:p>
                      <a:pPr marL="4572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3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নতুন</a:t>
                      </a:r>
                      <a:r>
                        <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শব্দগুলোর</a:t>
                      </a:r>
                      <a:r>
                        <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অর্থসহ</a:t>
                      </a:r>
                      <a:r>
                        <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বাক্য</a:t>
                      </a:r>
                      <a:r>
                        <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গঠন</a:t>
                      </a:r>
                      <a:r>
                        <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করতে</a:t>
                      </a:r>
                      <a:r>
                        <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পারবে</a:t>
                      </a:r>
                      <a:r>
                        <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endParaRPr lang="en-US" sz="3600" dirty="0" smtClean="0">
                        <a:ln w="0"/>
                        <a:solidFill>
                          <a:schemeClr val="tx1"/>
                        </a:solidFill>
                        <a:effectLst>
                          <a:outerShdw blurRad="38100" dist="19050" dir="2700000" algn="tl" rotWithShape="0">
                            <a:schemeClr val="dk1">
                              <a:alpha val="40000"/>
                            </a:schemeClr>
                          </a:outerShdw>
                        </a:effectLst>
                      </a:endParaRPr>
                    </a:p>
                    <a:p>
                      <a:endParaRPr lang="en-SG" sz="2400" dirty="0"/>
                    </a:p>
                  </a:txBody>
                  <a:tcPr>
                    <a:blipFill>
                      <a:blip r:embed="rId2"/>
                      <a:tile tx="0" ty="0" sx="100000" sy="100000" flip="none" algn="tl"/>
                    </a:blipFill>
                  </a:tcPr>
                </a:tc>
                <a:extLst>
                  <a:ext uri="{0D108BD9-81ED-4DB2-BD59-A6C34878D82A}">
                    <a16:rowId xmlns:a16="http://schemas.microsoft.com/office/drawing/2014/main" xmlns="" val="10002"/>
                  </a:ext>
                </a:extLst>
              </a:tr>
              <a:tr h="1226384">
                <a:tc>
                  <a:txBody>
                    <a:bodyPr/>
                    <a:lstStyle/>
                    <a:p>
                      <a:pPr marL="457200" indent="-457200" algn="just">
                        <a:buFont typeface="Wingdings" panose="05000000000000000000" pitchFamily="2" charset="2"/>
                        <a:buChar char="v"/>
                      </a:pP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কবিতাংশের</a:t>
                      </a:r>
                      <a:r>
                        <a:rPr lang="bn-IN"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চরণসমূহের</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ভাবার্থ</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বিশ্লেষণ</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করতে</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পারবে</a:t>
                      </a:r>
                      <a:r>
                        <a:rPr lang="as-IN"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a:t>
                      </a:r>
                      <a:endPar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endParaRPr lang="en-SG" sz="2400" dirty="0"/>
                    </a:p>
                  </a:txBody>
                  <a:tcPr>
                    <a:blipFill>
                      <a:blip r:embed="rId3"/>
                      <a:tile tx="0" ty="0" sx="100000" sy="100000" flip="none" algn="tl"/>
                    </a:blipFill>
                  </a:tcPr>
                </a:tc>
                <a:extLst>
                  <a:ext uri="{0D108BD9-81ED-4DB2-BD59-A6C34878D82A}">
                    <a16:rowId xmlns:a16="http://schemas.microsoft.com/office/drawing/2014/main" xmlns="" val="10003"/>
                  </a:ext>
                </a:extLst>
              </a:tr>
            </a:tbl>
          </a:graphicData>
        </a:graphic>
      </p:graphicFrame>
      <p:sp>
        <p:nvSpPr>
          <p:cNvPr id="7" name="6-Point Star 6"/>
          <p:cNvSpPr/>
          <p:nvPr/>
        </p:nvSpPr>
        <p:spPr>
          <a:xfrm>
            <a:off x="10419008" y="182878"/>
            <a:ext cx="1473927" cy="1130767"/>
          </a:xfrm>
          <a:prstGeom prst="star6">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6-Point Star 7"/>
          <p:cNvSpPr/>
          <p:nvPr/>
        </p:nvSpPr>
        <p:spPr>
          <a:xfrm>
            <a:off x="240322" y="182880"/>
            <a:ext cx="1588477" cy="1130765"/>
          </a:xfrm>
          <a:prstGeom prst="star6">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Up Arrow 2"/>
          <p:cNvSpPr/>
          <p:nvPr/>
        </p:nvSpPr>
        <p:spPr>
          <a:xfrm>
            <a:off x="418012" y="2036803"/>
            <a:ext cx="1410787" cy="3668537"/>
          </a:xfrm>
          <a:prstGeom prst="upArrow">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s-IN" sz="4800" dirty="0" smtClean="0">
                <a:solidFill>
                  <a:schemeClr val="tx1"/>
                </a:solidFill>
                <a:latin typeface="NikoshBAN" panose="02000000000000000000" pitchFamily="2" charset="0"/>
                <a:cs typeface="NikoshBAN" panose="02000000000000000000" pitchFamily="2" charset="0"/>
              </a:rPr>
              <a:t>শিখনফল</a:t>
            </a:r>
            <a:endParaRPr lang="en-SG" sz="4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166173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by="(-#ppt_w*2)" calcmode="lin" valueType="num">
                                      <p:cBhvr rctx="PPT">
                                        <p:cTn id="15" dur="500" autoRev="1" fill="hold">
                                          <p:stCondLst>
                                            <p:cond delay="0"/>
                                          </p:stCondLst>
                                        </p:cTn>
                                        <p:tgtEl>
                                          <p:spTgt spid="5"/>
                                        </p:tgtEl>
                                        <p:attrNameLst>
                                          <p:attrName>ppt_w</p:attrName>
                                        </p:attrNameLst>
                                      </p:cBhvr>
                                    </p:anim>
                                    <p:anim by="(#ppt_w*0.50)" calcmode="lin" valueType="num">
                                      <p:cBhvr>
                                        <p:cTn id="16" dur="500" decel="50000" autoRev="1" fill="hold">
                                          <p:stCondLst>
                                            <p:cond delay="0"/>
                                          </p:stCondLst>
                                        </p:cTn>
                                        <p:tgtEl>
                                          <p:spTgt spid="5"/>
                                        </p:tgtEl>
                                        <p:attrNameLst>
                                          <p:attrName>ppt_x</p:attrName>
                                        </p:attrNameLst>
                                      </p:cBhvr>
                                    </p:anim>
                                    <p:anim from="(-#ppt_h/2)" to="(#ppt_y)" calcmode="lin" valueType="num">
                                      <p:cBhvr>
                                        <p:cTn id="17" dur="1000" fill="hold">
                                          <p:stCondLst>
                                            <p:cond delay="0"/>
                                          </p:stCondLst>
                                        </p:cTn>
                                        <p:tgtEl>
                                          <p:spTgt spid="5"/>
                                        </p:tgtEl>
                                        <p:attrNameLst>
                                          <p:attrName>ppt_y</p:attrName>
                                        </p:attrNameLst>
                                      </p:cBhvr>
                                    </p:anim>
                                    <p:animRot by="21600000">
                                      <p:cBhvr>
                                        <p:cTn id="18" dur="1000" fill="hold">
                                          <p:stCondLst>
                                            <p:cond delay="0"/>
                                          </p:stCondLst>
                                        </p:cTn>
                                        <p:tgtEl>
                                          <p:spTgt spid="5"/>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anim calcmode="lin" valueType="num">
                                      <p:cBhvr>
                                        <p:cTn id="24" dur="2000" fill="hold"/>
                                        <p:tgtEl>
                                          <p:spTgt spid="6"/>
                                        </p:tgtEl>
                                        <p:attrNameLst>
                                          <p:attrName>style.rotation</p:attrName>
                                        </p:attrNameLst>
                                      </p:cBhvr>
                                      <p:tavLst>
                                        <p:tav tm="0">
                                          <p:val>
                                            <p:fltVal val="720"/>
                                          </p:val>
                                        </p:tav>
                                        <p:tav tm="100000">
                                          <p:val>
                                            <p:fltVal val="0"/>
                                          </p:val>
                                        </p:tav>
                                      </p:tavLst>
                                    </p:anim>
                                    <p:anim calcmode="lin" valueType="num">
                                      <p:cBhvr>
                                        <p:cTn id="25" dur="2000" fill="hold"/>
                                        <p:tgtEl>
                                          <p:spTgt spid="6"/>
                                        </p:tgtEl>
                                        <p:attrNameLst>
                                          <p:attrName>ppt_h</p:attrName>
                                        </p:attrNameLst>
                                      </p:cBhvr>
                                      <p:tavLst>
                                        <p:tav tm="0">
                                          <p:val>
                                            <p:fltVal val="0"/>
                                          </p:val>
                                        </p:tav>
                                        <p:tav tm="100000">
                                          <p:val>
                                            <p:strVal val="#ppt_h"/>
                                          </p:val>
                                        </p:tav>
                                      </p:tavLst>
                                    </p:anim>
                                    <p:anim calcmode="lin" valueType="num">
                                      <p:cBhvr>
                                        <p:cTn id="26"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44571991"/>
              </p:ext>
            </p:extLst>
          </p:nvPr>
        </p:nvGraphicFramePr>
        <p:xfrm>
          <a:off x="257577" y="875763"/>
          <a:ext cx="11590986" cy="5480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4635769" y="239887"/>
            <a:ext cx="2765501" cy="584775"/>
          </a:xfrm>
          <a:prstGeom prst="rect">
            <a:avLst/>
          </a:prstGeom>
          <a:solidFill>
            <a:schemeClr val="tx1"/>
          </a:solidFill>
        </p:spPr>
        <p:txBody>
          <a:bodyPr wrap="none" lIns="91440" tIns="45720" rIns="91440" bIns="45720">
            <a:spAutoFit/>
          </a:bodyPr>
          <a:lstStyle/>
          <a:p>
            <a:pPr algn="ctr"/>
            <a:r>
              <a:rPr lang="as-IN" sz="3200" b="1" cap="none" spc="0" dirty="0" smtClean="0">
                <a:ln w="22225">
                  <a:solidFill>
                    <a:schemeClr val="accent2"/>
                  </a:solidFill>
                  <a:prstDash val="solid"/>
                </a:ln>
                <a:solidFill>
                  <a:schemeClr val="accent2">
                    <a:lumMod val="40000"/>
                    <a:lumOff val="60000"/>
                  </a:schemeClr>
                </a:solidFill>
                <a:effectLst/>
                <a:latin typeface="NikoshBAN" panose="02000000000000000000" pitchFamily="2" charset="0"/>
                <a:cs typeface="NikoshBAN" panose="02000000000000000000" pitchFamily="2" charset="0"/>
              </a:rPr>
              <a:t>কবি পরিচিতি</a:t>
            </a:r>
            <a:endParaRPr lang="en-US" sz="3200" b="1" cap="none" spc="0" dirty="0">
              <a:ln w="22225">
                <a:solidFill>
                  <a:schemeClr val="accent2"/>
                </a:solidFill>
                <a:prstDash val="solid"/>
              </a:ln>
              <a:solidFill>
                <a:schemeClr val="accent2">
                  <a:lumMod val="40000"/>
                  <a:lumOff val="60000"/>
                </a:schemeClr>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43663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set>
                                      <p:cBhvr>
                                        <p:cTn id="7" dur="455" fill="hold">
                                          <p:stCondLst>
                                            <p:cond delay="0"/>
                                          </p:stCondLst>
                                        </p:cTn>
                                        <p:tgtEl>
                                          <p:spTgt spid="9"/>
                                        </p:tgtEl>
                                        <p:attrNameLst>
                                          <p:attrName>style.rotation</p:attrName>
                                        </p:attrNameLst>
                                      </p:cBhvr>
                                      <p:to>
                                        <p:strVal val="-45.0"/>
                                      </p:to>
                                    </p:set>
                                    <p:anim calcmode="lin" valueType="num">
                                      <p:cBhvr>
                                        <p:cTn id="8"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97106096"/>
              </p:ext>
            </p:extLst>
          </p:nvPr>
        </p:nvGraphicFramePr>
        <p:xfrm>
          <a:off x="257577" y="605306"/>
          <a:ext cx="11655381" cy="6001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01873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graphicEl>
                                              <a:dgm id="{F29B369C-1748-4BE8-BA93-83BF1EBD597A}"/>
                                            </p:graphicEl>
                                          </p:spTgt>
                                        </p:tgtEl>
                                        <p:attrNameLst>
                                          <p:attrName>style.visibility</p:attrName>
                                        </p:attrNameLst>
                                      </p:cBhvr>
                                      <p:to>
                                        <p:strVal val="visible"/>
                                      </p:to>
                                    </p:set>
                                    <p:animEffect transition="in" filter="wheel(1)">
                                      <p:cBhvr>
                                        <p:cTn id="7" dur="2000"/>
                                        <p:tgtEl>
                                          <p:spTgt spid="4">
                                            <p:graphicEl>
                                              <a:dgm id="{F29B369C-1748-4BE8-BA93-83BF1EBD597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graphicEl>
                                              <a:dgm id="{0637BC28-5716-4569-907B-6534D44A4DBE}"/>
                                            </p:graphicEl>
                                          </p:spTgt>
                                        </p:tgtEl>
                                        <p:attrNameLst>
                                          <p:attrName>style.visibility</p:attrName>
                                        </p:attrNameLst>
                                      </p:cBhvr>
                                      <p:to>
                                        <p:strVal val="visible"/>
                                      </p:to>
                                    </p:set>
                                    <p:animEffect transition="in" filter="wheel(1)">
                                      <p:cBhvr>
                                        <p:cTn id="12" dur="2000"/>
                                        <p:tgtEl>
                                          <p:spTgt spid="4">
                                            <p:graphicEl>
                                              <a:dgm id="{0637BC28-5716-4569-907B-6534D44A4DBE}"/>
                                            </p:graphic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4">
                                            <p:graphicEl>
                                              <a:dgm id="{5F25807D-D792-48AA-AFDA-AC0C8EF381DE}"/>
                                            </p:graphicEl>
                                          </p:spTgt>
                                        </p:tgtEl>
                                        <p:attrNameLst>
                                          <p:attrName>style.visibility</p:attrName>
                                        </p:attrNameLst>
                                      </p:cBhvr>
                                      <p:to>
                                        <p:strVal val="visible"/>
                                      </p:to>
                                    </p:set>
                                    <p:animEffect transition="in" filter="wheel(1)">
                                      <p:cBhvr>
                                        <p:cTn id="15" dur="2000"/>
                                        <p:tgtEl>
                                          <p:spTgt spid="4">
                                            <p:graphicEl>
                                              <a:dgm id="{5F25807D-D792-48AA-AFDA-AC0C8EF381D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
                                            <p:graphicEl>
                                              <a:dgm id="{92947047-D5A3-46EF-8ACF-ED464B2FE50B}"/>
                                            </p:graphicEl>
                                          </p:spTgt>
                                        </p:tgtEl>
                                        <p:attrNameLst>
                                          <p:attrName>style.visibility</p:attrName>
                                        </p:attrNameLst>
                                      </p:cBhvr>
                                      <p:to>
                                        <p:strVal val="visible"/>
                                      </p:to>
                                    </p:set>
                                    <p:animEffect transition="in" filter="wheel(1)">
                                      <p:cBhvr>
                                        <p:cTn id="20" dur="2000"/>
                                        <p:tgtEl>
                                          <p:spTgt spid="4">
                                            <p:graphicEl>
                                              <a:dgm id="{92947047-D5A3-46EF-8ACF-ED464B2FE50B}"/>
                                            </p:graphic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4">
                                            <p:graphicEl>
                                              <a:dgm id="{4E9C0E96-8353-48DE-BF55-9DF750E20D6E}"/>
                                            </p:graphicEl>
                                          </p:spTgt>
                                        </p:tgtEl>
                                        <p:attrNameLst>
                                          <p:attrName>style.visibility</p:attrName>
                                        </p:attrNameLst>
                                      </p:cBhvr>
                                      <p:to>
                                        <p:strVal val="visible"/>
                                      </p:to>
                                    </p:set>
                                    <p:animEffect transition="in" filter="wheel(1)">
                                      <p:cBhvr>
                                        <p:cTn id="23" dur="2000"/>
                                        <p:tgtEl>
                                          <p:spTgt spid="4">
                                            <p:graphicEl>
                                              <a:dgm id="{4E9C0E96-8353-48DE-BF55-9DF750E20D6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4">
                                            <p:graphicEl>
                                              <a:dgm id="{A7B8BE86-68E6-45DD-BB03-D6F3B68478BF}"/>
                                            </p:graphicEl>
                                          </p:spTgt>
                                        </p:tgtEl>
                                        <p:attrNameLst>
                                          <p:attrName>style.visibility</p:attrName>
                                        </p:attrNameLst>
                                      </p:cBhvr>
                                      <p:to>
                                        <p:strVal val="visible"/>
                                      </p:to>
                                    </p:set>
                                    <p:animEffect transition="in" filter="wheel(1)">
                                      <p:cBhvr>
                                        <p:cTn id="28" dur="2000"/>
                                        <p:tgtEl>
                                          <p:spTgt spid="4">
                                            <p:graphicEl>
                                              <a:dgm id="{A7B8BE86-68E6-45DD-BB03-D6F3B68478BF}"/>
                                            </p:graphic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4">
                                            <p:graphicEl>
                                              <a:dgm id="{EE03D3B2-AB30-40B4-85DD-40EC7F0349B9}"/>
                                            </p:graphicEl>
                                          </p:spTgt>
                                        </p:tgtEl>
                                        <p:attrNameLst>
                                          <p:attrName>style.visibility</p:attrName>
                                        </p:attrNameLst>
                                      </p:cBhvr>
                                      <p:to>
                                        <p:strVal val="visible"/>
                                      </p:to>
                                    </p:set>
                                    <p:animEffect transition="in" filter="wheel(1)">
                                      <p:cBhvr>
                                        <p:cTn id="31" dur="2000"/>
                                        <p:tgtEl>
                                          <p:spTgt spid="4">
                                            <p:graphicEl>
                                              <a:dgm id="{EE03D3B2-AB30-40B4-85DD-40EC7F0349B9}"/>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4">
                                            <p:graphicEl>
                                              <a:dgm id="{A62592C8-A42C-4B24-97DE-D9061AF5A8E5}"/>
                                            </p:graphicEl>
                                          </p:spTgt>
                                        </p:tgtEl>
                                        <p:attrNameLst>
                                          <p:attrName>style.visibility</p:attrName>
                                        </p:attrNameLst>
                                      </p:cBhvr>
                                      <p:to>
                                        <p:strVal val="visible"/>
                                      </p:to>
                                    </p:set>
                                    <p:animEffect transition="in" filter="wheel(1)">
                                      <p:cBhvr>
                                        <p:cTn id="36" dur="2000"/>
                                        <p:tgtEl>
                                          <p:spTgt spid="4">
                                            <p:graphicEl>
                                              <a:dgm id="{A62592C8-A42C-4B24-97DE-D9061AF5A8E5}"/>
                                            </p:graphicEl>
                                          </p:spTgt>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4">
                                            <p:graphicEl>
                                              <a:dgm id="{3AC4A9E8-F25F-4A34-8C0D-51136A5EDD0A}"/>
                                            </p:graphicEl>
                                          </p:spTgt>
                                        </p:tgtEl>
                                        <p:attrNameLst>
                                          <p:attrName>style.visibility</p:attrName>
                                        </p:attrNameLst>
                                      </p:cBhvr>
                                      <p:to>
                                        <p:strVal val="visible"/>
                                      </p:to>
                                    </p:set>
                                    <p:animEffect transition="in" filter="wheel(1)">
                                      <p:cBhvr>
                                        <p:cTn id="39" dur="2000"/>
                                        <p:tgtEl>
                                          <p:spTgt spid="4">
                                            <p:graphicEl>
                                              <a:dgm id="{3AC4A9E8-F25F-4A34-8C0D-51136A5EDD0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4">
                                            <p:graphicEl>
                                              <a:dgm id="{CE5026C3-626C-485C-A3B2-28BFC5459BC1}"/>
                                            </p:graphicEl>
                                          </p:spTgt>
                                        </p:tgtEl>
                                        <p:attrNameLst>
                                          <p:attrName>style.visibility</p:attrName>
                                        </p:attrNameLst>
                                      </p:cBhvr>
                                      <p:to>
                                        <p:strVal val="visible"/>
                                      </p:to>
                                    </p:set>
                                    <p:animEffect transition="in" filter="wheel(1)">
                                      <p:cBhvr>
                                        <p:cTn id="44" dur="2000"/>
                                        <p:tgtEl>
                                          <p:spTgt spid="4">
                                            <p:graphicEl>
                                              <a:dgm id="{CE5026C3-626C-485C-A3B2-28BFC5459BC1}"/>
                                            </p:graphicEl>
                                          </p:spTgt>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4">
                                            <p:graphicEl>
                                              <a:dgm id="{EA55678C-7E64-4484-B73D-4B20A8227CDE}"/>
                                            </p:graphicEl>
                                          </p:spTgt>
                                        </p:tgtEl>
                                        <p:attrNameLst>
                                          <p:attrName>style.visibility</p:attrName>
                                        </p:attrNameLst>
                                      </p:cBhvr>
                                      <p:to>
                                        <p:strVal val="visible"/>
                                      </p:to>
                                    </p:set>
                                    <p:animEffect transition="in" filter="wheel(1)">
                                      <p:cBhvr>
                                        <p:cTn id="47" dur="2000"/>
                                        <p:tgtEl>
                                          <p:spTgt spid="4">
                                            <p:graphicEl>
                                              <a:dgm id="{EA55678C-7E64-4484-B73D-4B20A8227CDE}"/>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4">
                                            <p:graphicEl>
                                              <a:dgm id="{99529E5D-0FAE-4AB8-9B33-0CE7F781BBAE}"/>
                                            </p:graphicEl>
                                          </p:spTgt>
                                        </p:tgtEl>
                                        <p:attrNameLst>
                                          <p:attrName>style.visibility</p:attrName>
                                        </p:attrNameLst>
                                      </p:cBhvr>
                                      <p:to>
                                        <p:strVal val="visible"/>
                                      </p:to>
                                    </p:set>
                                    <p:animEffect transition="in" filter="wheel(1)">
                                      <p:cBhvr>
                                        <p:cTn id="52" dur="2000"/>
                                        <p:tgtEl>
                                          <p:spTgt spid="4">
                                            <p:graphicEl>
                                              <a:dgm id="{99529E5D-0FAE-4AB8-9B33-0CE7F781BBAE}"/>
                                            </p:graphicEl>
                                          </p:spTgt>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4">
                                            <p:graphicEl>
                                              <a:dgm id="{AF75275C-0319-478B-9F4E-942AEA00F285}"/>
                                            </p:graphicEl>
                                          </p:spTgt>
                                        </p:tgtEl>
                                        <p:attrNameLst>
                                          <p:attrName>style.visibility</p:attrName>
                                        </p:attrNameLst>
                                      </p:cBhvr>
                                      <p:to>
                                        <p:strVal val="visible"/>
                                      </p:to>
                                    </p:set>
                                    <p:animEffect transition="in" filter="wheel(1)">
                                      <p:cBhvr>
                                        <p:cTn id="55" dur="2000"/>
                                        <p:tgtEl>
                                          <p:spTgt spid="4">
                                            <p:graphicEl>
                                              <a:dgm id="{AF75275C-0319-478B-9F4E-942AEA00F28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4">
                                            <p:graphicEl>
                                              <a:dgm id="{53D6B38A-4818-4A34-A032-0D4B5FB122DA}"/>
                                            </p:graphicEl>
                                          </p:spTgt>
                                        </p:tgtEl>
                                        <p:attrNameLst>
                                          <p:attrName>style.visibility</p:attrName>
                                        </p:attrNameLst>
                                      </p:cBhvr>
                                      <p:to>
                                        <p:strVal val="visible"/>
                                      </p:to>
                                    </p:set>
                                    <p:animEffect transition="in" filter="wheel(1)">
                                      <p:cBhvr>
                                        <p:cTn id="60" dur="2000"/>
                                        <p:tgtEl>
                                          <p:spTgt spid="4">
                                            <p:graphicEl>
                                              <a:dgm id="{53D6B38A-4818-4A34-A032-0D4B5FB122DA}"/>
                                            </p:graphicEl>
                                          </p:spTgt>
                                        </p:tgtEl>
                                      </p:cBhvr>
                                    </p:animEffect>
                                  </p:childTnLst>
                                </p:cTn>
                              </p:par>
                              <p:par>
                                <p:cTn id="61" presetID="21" presetClass="entr" presetSubtype="1" fill="hold" grpId="0" nodeType="withEffect">
                                  <p:stCondLst>
                                    <p:cond delay="0"/>
                                  </p:stCondLst>
                                  <p:childTnLst>
                                    <p:set>
                                      <p:cBhvr>
                                        <p:cTn id="62" dur="1" fill="hold">
                                          <p:stCondLst>
                                            <p:cond delay="0"/>
                                          </p:stCondLst>
                                        </p:cTn>
                                        <p:tgtEl>
                                          <p:spTgt spid="4">
                                            <p:graphicEl>
                                              <a:dgm id="{E00762B0-DD13-43D6-971D-1F0FFBD1F47B}"/>
                                            </p:graphicEl>
                                          </p:spTgt>
                                        </p:tgtEl>
                                        <p:attrNameLst>
                                          <p:attrName>style.visibility</p:attrName>
                                        </p:attrNameLst>
                                      </p:cBhvr>
                                      <p:to>
                                        <p:strVal val="visible"/>
                                      </p:to>
                                    </p:set>
                                    <p:animEffect transition="in" filter="wheel(1)">
                                      <p:cBhvr>
                                        <p:cTn id="63" dur="2000"/>
                                        <p:tgtEl>
                                          <p:spTgt spid="4">
                                            <p:graphicEl>
                                              <a:dgm id="{E00762B0-DD13-43D6-971D-1F0FFBD1F47B}"/>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grpId="0" nodeType="clickEffect">
                                  <p:stCondLst>
                                    <p:cond delay="0"/>
                                  </p:stCondLst>
                                  <p:childTnLst>
                                    <p:set>
                                      <p:cBhvr>
                                        <p:cTn id="67" dur="1" fill="hold">
                                          <p:stCondLst>
                                            <p:cond delay="0"/>
                                          </p:stCondLst>
                                        </p:cTn>
                                        <p:tgtEl>
                                          <p:spTgt spid="4">
                                            <p:graphicEl>
                                              <a:dgm id="{8CDFA619-7212-4F6E-A030-E1A3CC3591CB}"/>
                                            </p:graphicEl>
                                          </p:spTgt>
                                        </p:tgtEl>
                                        <p:attrNameLst>
                                          <p:attrName>style.visibility</p:attrName>
                                        </p:attrNameLst>
                                      </p:cBhvr>
                                      <p:to>
                                        <p:strVal val="visible"/>
                                      </p:to>
                                    </p:set>
                                    <p:animEffect transition="in" filter="wheel(1)">
                                      <p:cBhvr>
                                        <p:cTn id="68" dur="2000"/>
                                        <p:tgtEl>
                                          <p:spTgt spid="4">
                                            <p:graphicEl>
                                              <a:dgm id="{8CDFA619-7212-4F6E-A030-E1A3CC3591CB}"/>
                                            </p:graphicEl>
                                          </p:spTgt>
                                        </p:tgtEl>
                                      </p:cBhvr>
                                    </p:animEffect>
                                  </p:childTnLst>
                                </p:cTn>
                              </p:par>
                              <p:par>
                                <p:cTn id="69" presetID="21" presetClass="entr" presetSubtype="1" fill="hold" grpId="0" nodeType="withEffect">
                                  <p:stCondLst>
                                    <p:cond delay="0"/>
                                  </p:stCondLst>
                                  <p:childTnLst>
                                    <p:set>
                                      <p:cBhvr>
                                        <p:cTn id="70" dur="1" fill="hold">
                                          <p:stCondLst>
                                            <p:cond delay="0"/>
                                          </p:stCondLst>
                                        </p:cTn>
                                        <p:tgtEl>
                                          <p:spTgt spid="4">
                                            <p:graphicEl>
                                              <a:dgm id="{2959F0DE-73F0-47C5-9F56-32CC9B160350}"/>
                                            </p:graphicEl>
                                          </p:spTgt>
                                        </p:tgtEl>
                                        <p:attrNameLst>
                                          <p:attrName>style.visibility</p:attrName>
                                        </p:attrNameLst>
                                      </p:cBhvr>
                                      <p:to>
                                        <p:strVal val="visible"/>
                                      </p:to>
                                    </p:set>
                                    <p:animEffect transition="in" filter="wheel(1)">
                                      <p:cBhvr>
                                        <p:cTn id="71" dur="2000"/>
                                        <p:tgtEl>
                                          <p:spTgt spid="4">
                                            <p:graphicEl>
                                              <a:dgm id="{2959F0DE-73F0-47C5-9F56-32CC9B160350}"/>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grpId="0" nodeType="clickEffect">
                                  <p:stCondLst>
                                    <p:cond delay="0"/>
                                  </p:stCondLst>
                                  <p:childTnLst>
                                    <p:set>
                                      <p:cBhvr>
                                        <p:cTn id="75" dur="1" fill="hold">
                                          <p:stCondLst>
                                            <p:cond delay="0"/>
                                          </p:stCondLst>
                                        </p:cTn>
                                        <p:tgtEl>
                                          <p:spTgt spid="4">
                                            <p:graphicEl>
                                              <a:dgm id="{DD01CABA-4CCE-4D84-9086-A23189004CB9}"/>
                                            </p:graphicEl>
                                          </p:spTgt>
                                        </p:tgtEl>
                                        <p:attrNameLst>
                                          <p:attrName>style.visibility</p:attrName>
                                        </p:attrNameLst>
                                      </p:cBhvr>
                                      <p:to>
                                        <p:strVal val="visible"/>
                                      </p:to>
                                    </p:set>
                                    <p:animEffect transition="in" filter="wheel(1)">
                                      <p:cBhvr>
                                        <p:cTn id="76" dur="2000"/>
                                        <p:tgtEl>
                                          <p:spTgt spid="4">
                                            <p:graphicEl>
                                              <a:dgm id="{DD01CABA-4CCE-4D84-9086-A23189004CB9}"/>
                                            </p:graphicEl>
                                          </p:spTgt>
                                        </p:tgtEl>
                                      </p:cBhvr>
                                    </p:animEffect>
                                  </p:childTnLst>
                                </p:cTn>
                              </p:par>
                              <p:par>
                                <p:cTn id="77" presetID="21" presetClass="entr" presetSubtype="1" fill="hold" grpId="0" nodeType="withEffect">
                                  <p:stCondLst>
                                    <p:cond delay="0"/>
                                  </p:stCondLst>
                                  <p:childTnLst>
                                    <p:set>
                                      <p:cBhvr>
                                        <p:cTn id="78" dur="1" fill="hold">
                                          <p:stCondLst>
                                            <p:cond delay="0"/>
                                          </p:stCondLst>
                                        </p:cTn>
                                        <p:tgtEl>
                                          <p:spTgt spid="4">
                                            <p:graphicEl>
                                              <a:dgm id="{EAE693B7-65AF-4E94-B747-BAAE36677A92}"/>
                                            </p:graphicEl>
                                          </p:spTgt>
                                        </p:tgtEl>
                                        <p:attrNameLst>
                                          <p:attrName>style.visibility</p:attrName>
                                        </p:attrNameLst>
                                      </p:cBhvr>
                                      <p:to>
                                        <p:strVal val="visible"/>
                                      </p:to>
                                    </p:set>
                                    <p:animEffect transition="in" filter="wheel(1)">
                                      <p:cBhvr>
                                        <p:cTn id="79" dur="2000"/>
                                        <p:tgtEl>
                                          <p:spTgt spid="4">
                                            <p:graphicEl>
                                              <a:dgm id="{EAE693B7-65AF-4E94-B747-BAAE36677A92}"/>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grpId="0" nodeType="clickEffect">
                                  <p:stCondLst>
                                    <p:cond delay="0"/>
                                  </p:stCondLst>
                                  <p:childTnLst>
                                    <p:set>
                                      <p:cBhvr>
                                        <p:cTn id="83" dur="1" fill="hold">
                                          <p:stCondLst>
                                            <p:cond delay="0"/>
                                          </p:stCondLst>
                                        </p:cTn>
                                        <p:tgtEl>
                                          <p:spTgt spid="4">
                                            <p:graphicEl>
                                              <a:dgm id="{B4B5E004-1395-4D9A-8067-45C245F5C4FD}"/>
                                            </p:graphicEl>
                                          </p:spTgt>
                                        </p:tgtEl>
                                        <p:attrNameLst>
                                          <p:attrName>style.visibility</p:attrName>
                                        </p:attrNameLst>
                                      </p:cBhvr>
                                      <p:to>
                                        <p:strVal val="visible"/>
                                      </p:to>
                                    </p:set>
                                    <p:animEffect transition="in" filter="wheel(1)">
                                      <p:cBhvr>
                                        <p:cTn id="84" dur="2000"/>
                                        <p:tgtEl>
                                          <p:spTgt spid="4">
                                            <p:graphicEl>
                                              <a:dgm id="{B4B5E004-1395-4D9A-8067-45C245F5C4FD}"/>
                                            </p:graphicEl>
                                          </p:spTgt>
                                        </p:tgtEl>
                                      </p:cBhvr>
                                    </p:animEffect>
                                  </p:childTnLst>
                                </p:cTn>
                              </p:par>
                              <p:par>
                                <p:cTn id="85" presetID="21" presetClass="entr" presetSubtype="1" fill="hold" grpId="0" nodeType="withEffect">
                                  <p:stCondLst>
                                    <p:cond delay="0"/>
                                  </p:stCondLst>
                                  <p:childTnLst>
                                    <p:set>
                                      <p:cBhvr>
                                        <p:cTn id="86" dur="1" fill="hold">
                                          <p:stCondLst>
                                            <p:cond delay="0"/>
                                          </p:stCondLst>
                                        </p:cTn>
                                        <p:tgtEl>
                                          <p:spTgt spid="4">
                                            <p:graphicEl>
                                              <a:dgm id="{255420B0-7723-4AAF-A465-2043B2D3F169}"/>
                                            </p:graphicEl>
                                          </p:spTgt>
                                        </p:tgtEl>
                                        <p:attrNameLst>
                                          <p:attrName>style.visibility</p:attrName>
                                        </p:attrNameLst>
                                      </p:cBhvr>
                                      <p:to>
                                        <p:strVal val="visible"/>
                                      </p:to>
                                    </p:set>
                                    <p:animEffect transition="in" filter="wheel(1)">
                                      <p:cBhvr>
                                        <p:cTn id="87" dur="2000"/>
                                        <p:tgtEl>
                                          <p:spTgt spid="4">
                                            <p:graphicEl>
                                              <a:dgm id="{255420B0-7723-4AAF-A465-2043B2D3F16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879</TotalTime>
  <Words>992</Words>
  <Application>Microsoft Office PowerPoint</Application>
  <PresentationFormat>Widescreen</PresentationFormat>
  <Paragraphs>209</Paragraphs>
  <Slides>33</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Calibri Light</vt:lpstr>
      <vt:lpstr>Mangal</vt:lpstr>
      <vt:lpstr>NikoshBAN</vt:lpstr>
      <vt:lpstr>Vrinda</vt:lpstr>
      <vt:lpstr>Wingdings</vt:lpstr>
      <vt:lpstr>Office Theme</vt:lpstr>
      <vt:lpstr>PowerPoint Presentation</vt:lpstr>
      <vt:lpstr>PowerPoint Presentation</vt:lpstr>
      <vt:lpstr>PowerPoint Presentation</vt:lpstr>
      <vt:lpstr>পাঠ 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Rasel</dc:creator>
  <cp:lastModifiedBy>ismail - [2010]</cp:lastModifiedBy>
  <cp:revision>126</cp:revision>
  <dcterms:created xsi:type="dcterms:W3CDTF">2020-10-25T11:58:32Z</dcterms:created>
  <dcterms:modified xsi:type="dcterms:W3CDTF">2021-07-31T14:12:40Z</dcterms:modified>
</cp:coreProperties>
</file>