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</p:sldMasterIdLst>
  <p:notesMasterIdLst>
    <p:notesMasterId r:id="rId22"/>
  </p:notesMasterIdLst>
  <p:sldIdLst>
    <p:sldId id="300" r:id="rId4"/>
    <p:sldId id="324" r:id="rId5"/>
    <p:sldId id="325" r:id="rId6"/>
    <p:sldId id="326" r:id="rId7"/>
    <p:sldId id="323" r:id="rId8"/>
    <p:sldId id="281" r:id="rId9"/>
    <p:sldId id="328" r:id="rId10"/>
    <p:sldId id="329" r:id="rId11"/>
    <p:sldId id="330" r:id="rId12"/>
    <p:sldId id="331" r:id="rId13"/>
    <p:sldId id="332" r:id="rId14"/>
    <p:sldId id="266" r:id="rId15"/>
    <p:sldId id="273" r:id="rId16"/>
    <p:sldId id="272" r:id="rId17"/>
    <p:sldId id="313" r:id="rId18"/>
    <p:sldId id="297" r:id="rId19"/>
    <p:sldId id="275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5126" autoAdjust="0"/>
  </p:normalViewPr>
  <p:slideViewPr>
    <p:cSldViewPr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0D00-483B-4C99-868A-B20484F6C5F9}" type="datetimeFigureOut">
              <a:rPr lang="en-US" smtClean="0"/>
              <a:t>01-Aug-21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D52E-4BCB-486C-A7F4-99C68691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5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1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0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8D52E-4BCB-486C-A7F4-99C6869144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8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28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6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0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96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0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2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99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4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97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2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5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71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1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37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58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65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6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8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eb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eb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>
            <a:off x="76200" y="167761"/>
            <a:ext cx="44889" cy="65895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9017609" y="134622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D7BCDBF7-F4AE-456A-B72C-E526FBA11D02}"/>
              </a:ext>
            </a:extLst>
          </p:cNvPr>
          <p:cNvSpPr/>
          <p:nvPr/>
        </p:nvSpPr>
        <p:spPr>
          <a:xfrm>
            <a:off x="1947190" y="334802"/>
            <a:ext cx="3881772" cy="251459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F17EAB4-0F53-48F5-87AD-4EC0800F794D}"/>
              </a:ext>
            </a:extLst>
          </p:cNvPr>
          <p:cNvSpPr/>
          <p:nvPr/>
        </p:nvSpPr>
        <p:spPr>
          <a:xfrm>
            <a:off x="254287" y="1627559"/>
            <a:ext cx="3268622" cy="251459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E70A9EBA-0F7A-4E00-A2F8-E3952CE4567A}"/>
              </a:ext>
            </a:extLst>
          </p:cNvPr>
          <p:cNvSpPr/>
          <p:nvPr/>
        </p:nvSpPr>
        <p:spPr>
          <a:xfrm>
            <a:off x="533400" y="3581402"/>
            <a:ext cx="3585827" cy="26946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5BC474B1-13D0-4150-B1D5-549671A621CE}"/>
              </a:ext>
            </a:extLst>
          </p:cNvPr>
          <p:cNvSpPr/>
          <p:nvPr/>
        </p:nvSpPr>
        <p:spPr>
          <a:xfrm>
            <a:off x="2388554" y="2218382"/>
            <a:ext cx="4424028" cy="237549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47819968-D420-455B-95E7-6247B8875EFB}"/>
              </a:ext>
            </a:extLst>
          </p:cNvPr>
          <p:cNvSpPr/>
          <p:nvPr/>
        </p:nvSpPr>
        <p:spPr>
          <a:xfrm>
            <a:off x="4340849" y="1031435"/>
            <a:ext cx="3881772" cy="251459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3930FB72-22CD-4C9B-A713-8E199676BE6B}"/>
              </a:ext>
            </a:extLst>
          </p:cNvPr>
          <p:cNvSpPr/>
          <p:nvPr/>
        </p:nvSpPr>
        <p:spPr>
          <a:xfrm>
            <a:off x="3041568" y="3896583"/>
            <a:ext cx="3585827" cy="251459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32279231-09F8-4586-BD6E-910F964C5E7A}"/>
              </a:ext>
            </a:extLst>
          </p:cNvPr>
          <p:cNvSpPr/>
          <p:nvPr/>
        </p:nvSpPr>
        <p:spPr>
          <a:xfrm>
            <a:off x="4572000" y="2991848"/>
            <a:ext cx="4038600" cy="251459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  <a:endParaRPr lang="en-US" sz="40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B483D689-E1D6-490E-B127-33B7C8A966C2}"/>
              </a:ext>
            </a:extLst>
          </p:cNvPr>
          <p:cNvSpPr/>
          <p:nvPr/>
        </p:nvSpPr>
        <p:spPr>
          <a:xfrm>
            <a:off x="2389501" y="2285927"/>
            <a:ext cx="4424028" cy="237549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574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753FB-9037-40CF-8EAE-5FFF7BC75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34" y="759039"/>
            <a:ext cx="8828000" cy="51857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40171" y="6714928"/>
            <a:ext cx="9015595" cy="41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0833" y="20451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40171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111857" y="20181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92894" y="8534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DD09E9-3084-4BA0-9650-400068C22A80}"/>
              </a:ext>
            </a:extLst>
          </p:cNvPr>
          <p:cNvSpPr/>
          <p:nvPr/>
        </p:nvSpPr>
        <p:spPr>
          <a:xfrm>
            <a:off x="148474" y="120483"/>
            <a:ext cx="8817721" cy="77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B5B86-A6E3-4031-BBC9-981D027375E1}"/>
              </a:ext>
            </a:extLst>
          </p:cNvPr>
          <p:cNvSpPr/>
          <p:nvPr/>
        </p:nvSpPr>
        <p:spPr>
          <a:xfrm>
            <a:off x="148683" y="152968"/>
            <a:ext cx="8853169" cy="77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5921F4-A9B5-4C04-AF88-62A5E2FAD384}"/>
              </a:ext>
            </a:extLst>
          </p:cNvPr>
          <p:cNvSpPr/>
          <p:nvPr/>
        </p:nvSpPr>
        <p:spPr>
          <a:xfrm>
            <a:off x="87671" y="5969427"/>
            <a:ext cx="8901113" cy="74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farmer.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0" y="6799789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9BAAA-8297-400E-9FC3-7872CE0C3C37}"/>
              </a:ext>
            </a:extLst>
          </p:cNvPr>
          <p:cNvSpPr/>
          <p:nvPr/>
        </p:nvSpPr>
        <p:spPr>
          <a:xfrm>
            <a:off x="126071" y="6037290"/>
            <a:ext cx="8884112" cy="691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grows crops.</a:t>
            </a:r>
          </a:p>
        </p:txBody>
      </p:sp>
    </p:spTree>
    <p:extLst>
      <p:ext uri="{BB962C8B-B14F-4D97-AF65-F5344CB8AC3E}">
        <p14:creationId xmlns:p14="http://schemas.microsoft.com/office/powerpoint/2010/main" val="42294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 animBg="1"/>
      <p:bldP spid="21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753FB-9037-40CF-8EAE-5FFF7BC75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"/>
          <a:stretch/>
        </p:blipFill>
        <p:spPr>
          <a:xfrm>
            <a:off x="166780" y="724831"/>
            <a:ext cx="8810639" cy="55147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40171" y="6714928"/>
            <a:ext cx="9015595" cy="41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0833" y="20451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40171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111857" y="20181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92894" y="8534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DD09E9-3084-4BA0-9650-400068C22A80}"/>
              </a:ext>
            </a:extLst>
          </p:cNvPr>
          <p:cNvSpPr/>
          <p:nvPr/>
        </p:nvSpPr>
        <p:spPr>
          <a:xfrm>
            <a:off x="164830" y="120483"/>
            <a:ext cx="8801365" cy="604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B5B86-A6E3-4031-BBC9-981D027375E1}"/>
              </a:ext>
            </a:extLst>
          </p:cNvPr>
          <p:cNvSpPr/>
          <p:nvPr/>
        </p:nvSpPr>
        <p:spPr>
          <a:xfrm>
            <a:off x="101612" y="120484"/>
            <a:ext cx="8877558" cy="58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5921F4-A9B5-4C04-AF88-62A5E2FAD384}"/>
              </a:ext>
            </a:extLst>
          </p:cNvPr>
          <p:cNvSpPr/>
          <p:nvPr/>
        </p:nvSpPr>
        <p:spPr>
          <a:xfrm>
            <a:off x="87671" y="6142726"/>
            <a:ext cx="8917155" cy="57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baker.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0" y="6799789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9BAAA-8297-400E-9FC3-7872CE0C3C37}"/>
              </a:ext>
            </a:extLst>
          </p:cNvPr>
          <p:cNvSpPr/>
          <p:nvPr/>
        </p:nvSpPr>
        <p:spPr>
          <a:xfrm>
            <a:off x="104708" y="6187937"/>
            <a:ext cx="8884112" cy="588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bakes bread.</a:t>
            </a:r>
          </a:p>
        </p:txBody>
      </p:sp>
    </p:spTree>
    <p:extLst>
      <p:ext uri="{BB962C8B-B14F-4D97-AF65-F5344CB8AC3E}">
        <p14:creationId xmlns:p14="http://schemas.microsoft.com/office/powerpoint/2010/main" val="32893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 animBg="1"/>
      <p:bldP spid="21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88586C-1D0B-4D92-A7B7-41EC118C1CA9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E7936C-56CC-4916-BE73-789AF1DF0FCC}"/>
              </a:ext>
            </a:extLst>
          </p:cNvPr>
          <p:cNvCxnSpPr>
            <a:cxnSpLocks/>
          </p:cNvCxnSpPr>
          <p:nvPr/>
        </p:nvCxnSpPr>
        <p:spPr>
          <a:xfrm>
            <a:off x="33996" y="6739758"/>
            <a:ext cx="8966101" cy="1755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0242A0-8C61-4BEE-9F4A-A10396661E47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752FC7-43F3-4FBF-8103-68147E13EE26}"/>
              </a:ext>
            </a:extLst>
          </p:cNvPr>
          <p:cNvCxnSpPr>
            <a:cxnSpLocks/>
          </p:cNvCxnSpPr>
          <p:nvPr/>
        </p:nvCxnSpPr>
        <p:spPr>
          <a:xfrm>
            <a:off x="-7326" y="6833908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9A9A63-1BFD-4415-8CCF-D27CDF8E27AB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52F52A-4220-4FF8-A971-36E9C0B2B65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44F00-4BD4-47FA-89E3-98A3F6E0EE67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0E612A-F866-475B-9E78-A36C81623385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2B16B1-E29A-4671-9A50-71FB8271B25D}"/>
              </a:ext>
            </a:extLst>
          </p:cNvPr>
          <p:cNvCxnSpPr>
            <a:cxnSpLocks/>
          </p:cNvCxnSpPr>
          <p:nvPr/>
        </p:nvCxnSpPr>
        <p:spPr>
          <a:xfrm flipH="1">
            <a:off x="68239" y="130539"/>
            <a:ext cx="41958" cy="66387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9AAA1D-8471-4A1B-9056-ABADB78E340B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5" cy="66346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203200" y="2680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ilent reading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930" y="2297668"/>
            <a:ext cx="8087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Students , please  read </a:t>
            </a:r>
          </a:p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the text silently </a:t>
            </a:r>
          </a:p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and try to understand.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E58DD4-67B2-4DF9-B3A8-6DF5A8F2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9" y="152400"/>
            <a:ext cx="8766839" cy="65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9FFC22-DF9C-4B32-9EC9-B37A6E3B5E0B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7E9AF5-7354-4F70-8842-FEC2B319D1B1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9D76A8-FD4C-4919-8999-AF9C19C16011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39B6C0-AAD6-41BC-8D61-79318B8EBDC0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AB23E5-D3ED-4EAD-B072-A1AD6222FF5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F009FC-C352-4920-9D1B-ED9726DB15B4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525F18-6610-46E7-BD66-F941004F1161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C27365-C006-4C29-B1B0-8D893E34A80F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787820-9B9C-4889-8491-5D4BC825228C}"/>
              </a:ext>
            </a:extLst>
          </p:cNvPr>
          <p:cNvCxnSpPr>
            <a:cxnSpLocks/>
          </p:cNvCxnSpPr>
          <p:nvPr/>
        </p:nvCxnSpPr>
        <p:spPr>
          <a:xfrm flipH="1">
            <a:off x="87558" y="190339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68C120-F09D-4CA8-B6B2-7AAA23AC073E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7089898" y="177259"/>
            <a:ext cx="1756110" cy="1711090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air work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9FFE2F-863D-4D45-B33B-848034F12DAD}"/>
              </a:ext>
            </a:extLst>
          </p:cNvPr>
          <p:cNvSpPr/>
          <p:nvPr/>
        </p:nvSpPr>
        <p:spPr>
          <a:xfrm>
            <a:off x="617590" y="625214"/>
            <a:ext cx="6396110" cy="9092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rite the questions or answers in your exercise book. Ask and answer the questions.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C76EE6-E081-401E-9538-17C4969464DD}"/>
              </a:ext>
            </a:extLst>
          </p:cNvPr>
          <p:cNvSpPr/>
          <p:nvPr/>
        </p:nvSpPr>
        <p:spPr>
          <a:xfrm>
            <a:off x="536177" y="1939434"/>
            <a:ext cx="72561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does a film actor do?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AEB033-CEF8-4C6F-AE95-2AB9F0425657}"/>
              </a:ext>
            </a:extLst>
          </p:cNvPr>
          <p:cNvSpPr/>
          <p:nvPr/>
        </p:nvSpPr>
        <p:spPr>
          <a:xfrm>
            <a:off x="536177" y="2878051"/>
            <a:ext cx="72561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does bus driver do?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42954F-909E-4480-9CB3-7D838973F3B9}"/>
              </a:ext>
            </a:extLst>
          </p:cNvPr>
          <p:cNvSpPr/>
          <p:nvPr/>
        </p:nvSpPr>
        <p:spPr>
          <a:xfrm>
            <a:off x="536177" y="3855221"/>
            <a:ext cx="72561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writes stories and poems.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1B49B7-7EB9-4A9D-86CD-CB8E0F7A92BE}"/>
              </a:ext>
            </a:extLst>
          </p:cNvPr>
          <p:cNvSpPr/>
          <p:nvPr/>
        </p:nvSpPr>
        <p:spPr>
          <a:xfrm>
            <a:off x="536177" y="4867394"/>
            <a:ext cx="72561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grows crops.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508D6-2FC5-48E2-A69B-87836F5B86BF}"/>
              </a:ext>
            </a:extLst>
          </p:cNvPr>
          <p:cNvSpPr/>
          <p:nvPr/>
        </p:nvSpPr>
        <p:spPr>
          <a:xfrm>
            <a:off x="536177" y="5812352"/>
            <a:ext cx="72561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bakes bread.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5E2EA1-763D-45A4-948F-A7C299E3BDF8}"/>
              </a:ext>
            </a:extLst>
          </p:cNvPr>
          <p:cNvSpPr/>
          <p:nvPr/>
        </p:nvSpPr>
        <p:spPr>
          <a:xfrm>
            <a:off x="3567289" y="1942361"/>
            <a:ext cx="5040534" cy="5479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film actor acts in the film.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E6A51D-7D86-4E35-A421-0FF23181C398}"/>
              </a:ext>
            </a:extLst>
          </p:cNvPr>
          <p:cNvSpPr/>
          <p:nvPr/>
        </p:nvSpPr>
        <p:spPr>
          <a:xfrm>
            <a:off x="3567289" y="2881409"/>
            <a:ext cx="5040534" cy="5479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bus driver drives a bus.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A52A77-516F-4EE5-8F65-F5B270A67FBA}"/>
              </a:ext>
            </a:extLst>
          </p:cNvPr>
          <p:cNvSpPr/>
          <p:nvPr/>
        </p:nvSpPr>
        <p:spPr>
          <a:xfrm>
            <a:off x="3567289" y="3857861"/>
            <a:ext cx="5040534" cy="5479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does a writer do?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B2B3E-B7EA-40C3-AA93-CDFCBB1FF0AD}"/>
              </a:ext>
            </a:extLst>
          </p:cNvPr>
          <p:cNvSpPr/>
          <p:nvPr/>
        </p:nvSpPr>
        <p:spPr>
          <a:xfrm>
            <a:off x="3567289" y="4874127"/>
            <a:ext cx="5040534" cy="5479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does a farmer do?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F1403-A8E4-47CC-99ED-05DE80735924}"/>
              </a:ext>
            </a:extLst>
          </p:cNvPr>
          <p:cNvSpPr/>
          <p:nvPr/>
        </p:nvSpPr>
        <p:spPr>
          <a:xfrm>
            <a:off x="3567289" y="5808309"/>
            <a:ext cx="5040534" cy="5479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does a baker do?</a:t>
            </a:r>
          </a:p>
        </p:txBody>
      </p:sp>
    </p:spTree>
    <p:extLst>
      <p:ext uri="{BB962C8B-B14F-4D97-AF65-F5344CB8AC3E}">
        <p14:creationId xmlns:p14="http://schemas.microsoft.com/office/powerpoint/2010/main" val="14829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0895" y="4466699"/>
            <a:ext cx="8077200" cy="15676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Teacher, Doctor, Shopkeeper,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Cobler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Painter, singer, Dancer. 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666730-1AE2-439C-A85B-C204D8AAD382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BC7FAD-FEC4-4FCA-8E2D-B848514929CC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C37050-81FD-4690-AAE6-01CAC15739E9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5E9A41-1426-404D-8BC2-67DA3AC848CC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F692F1-7037-4B67-AECA-951E41F930CD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218905-1A17-4117-B5F3-5DF9E466A91E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08DEBF-511E-48B3-94A9-F28F7CC50583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DC74A8-8893-4048-A3C0-D1FEEBC7891E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565663-590D-484F-B3FB-8CE0FFEFACB3}"/>
              </a:ext>
            </a:extLst>
          </p:cNvPr>
          <p:cNvCxnSpPr>
            <a:cxnSpLocks/>
          </p:cNvCxnSpPr>
          <p:nvPr/>
        </p:nvCxnSpPr>
        <p:spPr>
          <a:xfrm flipH="1">
            <a:off x="76202" y="167764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8BF8CC-A00A-49E2-BACF-AE9B1E596D5C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197473" y="309185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roup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820" y="2122610"/>
            <a:ext cx="8077201" cy="1938992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Write the other occupations you know in your exercise book.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76202" y="167764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2849F8D-E5FE-4029-900F-BC103C255F02}"/>
              </a:ext>
            </a:extLst>
          </p:cNvPr>
          <p:cNvSpPr/>
          <p:nvPr/>
        </p:nvSpPr>
        <p:spPr>
          <a:xfrm>
            <a:off x="533400" y="286435"/>
            <a:ext cx="3200400" cy="1161365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valution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6E9402-134F-4DBA-9646-46F7981EFA2A}"/>
              </a:ext>
            </a:extLst>
          </p:cNvPr>
          <p:cNvSpPr/>
          <p:nvPr/>
        </p:nvSpPr>
        <p:spPr>
          <a:xfrm>
            <a:off x="530441" y="2057400"/>
            <a:ext cx="8001000" cy="3505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NikoshBAN" pitchFamily="2" charset="0"/>
              </a:rPr>
              <a:t>5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sentences about different occupations.</a:t>
            </a:r>
          </a:p>
        </p:txBody>
      </p:sp>
    </p:spTree>
    <p:extLst>
      <p:ext uri="{BB962C8B-B14F-4D97-AF65-F5344CB8AC3E}">
        <p14:creationId xmlns:p14="http://schemas.microsoft.com/office/powerpoint/2010/main" val="37048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76202" y="167764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85800" y="1466513"/>
            <a:ext cx="7772400" cy="37606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have we learned from this lesson? 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3CD83FFF-E19A-4D0D-BC32-2840868A88A7}"/>
              </a:ext>
            </a:extLst>
          </p:cNvPr>
          <p:cNvSpPr/>
          <p:nvPr/>
        </p:nvSpPr>
        <p:spPr>
          <a:xfrm>
            <a:off x="658539" y="1466513"/>
            <a:ext cx="7772400" cy="37606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have learned about different occupations.</a:t>
            </a:r>
          </a:p>
        </p:txBody>
      </p:sp>
    </p:spTree>
    <p:extLst>
      <p:ext uri="{BB962C8B-B14F-4D97-AF65-F5344CB8AC3E}">
        <p14:creationId xmlns:p14="http://schemas.microsoft.com/office/powerpoint/2010/main" val="35413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1501" y="1905000"/>
            <a:ext cx="8001000" cy="3505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NikoshBAN" pitchFamily="2" charset="0"/>
              </a:rPr>
              <a:t>5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sentences about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occupationals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who live around you.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129B41-ABFD-41BA-997E-21FC179296CF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6789A4-4E49-475C-A275-58343FBD242D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E4D43E-8577-4E85-B20F-D6E3DA4CF909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1E3BB7-CB31-4E5A-8FC4-32F08CEA0EFF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453A70-90B1-4E10-AA7B-DE4A3CD0488B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FCC3C-0703-4B93-9ADB-8F6AFF0907F5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60F8BE-77DA-4B76-B461-375132C50188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C0E717-7E33-4A0D-800A-EDADCDB7F186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79C9FD-ED03-4170-8FDD-D2FC3A49D7CB}"/>
              </a:ext>
            </a:extLst>
          </p:cNvPr>
          <p:cNvCxnSpPr>
            <a:cxnSpLocks/>
          </p:cNvCxnSpPr>
          <p:nvPr/>
        </p:nvCxnSpPr>
        <p:spPr>
          <a:xfrm flipH="1">
            <a:off x="76202" y="167764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320D29-A706-4D30-AD14-6AEBBF4F21E6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2849F8D-E5FE-4029-900F-BC103C255F02}"/>
              </a:ext>
            </a:extLst>
          </p:cNvPr>
          <p:cNvSpPr/>
          <p:nvPr/>
        </p:nvSpPr>
        <p:spPr>
          <a:xfrm>
            <a:off x="457200" y="286435"/>
            <a:ext cx="4038600" cy="1114269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ome work</a:t>
            </a:r>
          </a:p>
        </p:txBody>
      </p:sp>
    </p:spTree>
    <p:extLst>
      <p:ext uri="{BB962C8B-B14F-4D97-AF65-F5344CB8AC3E}">
        <p14:creationId xmlns:p14="http://schemas.microsoft.com/office/powerpoint/2010/main" val="31007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18" y="129421"/>
            <a:ext cx="8946656" cy="6703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1" y="1690356"/>
            <a:ext cx="6230328" cy="291088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72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6600" b="1" kern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110004" y="53592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-14025" y="20451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73188" y="120505"/>
            <a:ext cx="3012" cy="65854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9013942" y="117654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98985" y="16776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9017609" y="134622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8425FFE-12F4-4110-8DB3-86D599AD7F85}"/>
              </a:ext>
            </a:extLst>
          </p:cNvPr>
          <p:cNvSpPr/>
          <p:nvPr/>
        </p:nvSpPr>
        <p:spPr>
          <a:xfrm>
            <a:off x="284613" y="228600"/>
            <a:ext cx="3168450" cy="13321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eacher’s Identity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0D68FCF-B0FD-4005-8A0B-ABE2765ABD50}"/>
              </a:ext>
            </a:extLst>
          </p:cNvPr>
          <p:cNvSpPr txBox="1">
            <a:spLocks/>
          </p:cNvSpPr>
          <p:nvPr/>
        </p:nvSpPr>
        <p:spPr>
          <a:xfrm>
            <a:off x="2464324" y="2209800"/>
            <a:ext cx="4972004" cy="85791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Khatun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FBB91E0-BD08-4657-8E0F-90CB318A5D97}"/>
              </a:ext>
            </a:extLst>
          </p:cNvPr>
          <p:cNvSpPr txBox="1">
            <a:spLocks/>
          </p:cNvSpPr>
          <p:nvPr/>
        </p:nvSpPr>
        <p:spPr>
          <a:xfrm>
            <a:off x="2222040" y="3200400"/>
            <a:ext cx="5702759" cy="239183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Head Teacher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Sujanagor Govt. Primary School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Pangsha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Rajbari.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0C32FC6-FCA5-4A88-AEED-F52EC91777EE}"/>
              </a:ext>
            </a:extLst>
          </p:cNvPr>
          <p:cNvSpPr txBox="1">
            <a:spLocks/>
          </p:cNvSpPr>
          <p:nvPr/>
        </p:nvSpPr>
        <p:spPr>
          <a:xfrm>
            <a:off x="4340769" y="2817087"/>
            <a:ext cx="4188369" cy="2489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:  9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5-6 (F&amp;G)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841028-6E48-4FCA-8D8D-D26D7AEA7FF1}"/>
              </a:ext>
            </a:extLst>
          </p:cNvPr>
          <p:cNvSpPr/>
          <p:nvPr/>
        </p:nvSpPr>
        <p:spPr>
          <a:xfrm>
            <a:off x="284612" y="251386"/>
            <a:ext cx="3168450" cy="1292639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esson Identity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467FCB-8536-44B6-8F7E-7AA588F36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0" y="2018318"/>
            <a:ext cx="3210207" cy="42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139155" y="186027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earning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9D39-EA6A-4DAC-BD00-8E2EA4ECA2A2}"/>
              </a:ext>
            </a:extLst>
          </p:cNvPr>
          <p:cNvSpPr txBox="1"/>
          <p:nvPr/>
        </p:nvSpPr>
        <p:spPr>
          <a:xfrm>
            <a:off x="2209800" y="1301156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FBDE-18EB-47B2-86E5-1315092B36B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27B92A-409A-4641-B137-6F18B0D2E67C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01613A-3D98-4F96-94E3-9C1DF710CE9D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DECCD-78A9-4024-A50D-6E689338D7E0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AD81BA-9051-4918-9AAE-23F6B1888AE6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1C3ADC-C0E4-421D-BCBA-23B59E435C73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E33B5F-0E88-4F2A-885C-B093201E90FC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738EB-1213-4339-BF12-7833007A544A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A3AB6-6CB4-440B-BB7C-FDB03B22094F}"/>
              </a:ext>
            </a:extLst>
          </p:cNvPr>
          <p:cNvCxnSpPr>
            <a:cxnSpLocks/>
          </p:cNvCxnSpPr>
          <p:nvPr/>
        </p:nvCxnSpPr>
        <p:spPr>
          <a:xfrm flipH="1">
            <a:off x="60408" y="104996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5559D6-E425-478F-AD04-00CAE8E49151}"/>
              </a:ext>
            </a:extLst>
          </p:cNvPr>
          <p:cNvCxnSpPr>
            <a:cxnSpLocks/>
          </p:cNvCxnSpPr>
          <p:nvPr/>
        </p:nvCxnSpPr>
        <p:spPr>
          <a:xfrm>
            <a:off x="8964195" y="13462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36732E-5C3F-4895-8C04-A8BD1C6C3DCC}"/>
              </a:ext>
            </a:extLst>
          </p:cNvPr>
          <p:cNvGrpSpPr/>
          <p:nvPr/>
        </p:nvGrpSpPr>
        <p:grpSpPr>
          <a:xfrm>
            <a:off x="145800" y="2133600"/>
            <a:ext cx="8742195" cy="790345"/>
            <a:chOff x="61738" y="579413"/>
            <a:chExt cx="8851756" cy="6252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AF6A12-DE1C-49A0-8E57-37DA404E8630}"/>
                </a:ext>
              </a:extLst>
            </p:cNvPr>
            <p:cNvGrpSpPr/>
            <p:nvPr/>
          </p:nvGrpSpPr>
          <p:grpSpPr>
            <a:xfrm>
              <a:off x="61738" y="579413"/>
              <a:ext cx="8851756" cy="625277"/>
              <a:chOff x="4187831" y="457202"/>
              <a:chExt cx="4700166" cy="62527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B306ACA-B800-4D8F-8DE5-31E411BD9ACF}"/>
                  </a:ext>
                </a:extLst>
              </p:cNvPr>
              <p:cNvSpPr/>
              <p:nvPr/>
            </p:nvSpPr>
            <p:spPr>
              <a:xfrm>
                <a:off x="4191000" y="457202"/>
                <a:ext cx="4696997" cy="6148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D339BA1-D30B-4648-B574-1B1F285B9B55}"/>
                  </a:ext>
                </a:extLst>
              </p:cNvPr>
              <p:cNvSpPr/>
              <p:nvPr/>
            </p:nvSpPr>
            <p:spPr>
              <a:xfrm>
                <a:off x="4187831" y="467604"/>
                <a:ext cx="739086" cy="6148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Listening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DC7FCF-D4D5-4E44-A820-CA7E653BB256}"/>
                </a:ext>
              </a:extLst>
            </p:cNvPr>
            <p:cNvSpPr txBox="1"/>
            <p:nvPr/>
          </p:nvSpPr>
          <p:spPr>
            <a:xfrm>
              <a:off x="1448719" y="608601"/>
              <a:ext cx="7424626" cy="58941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1.3.1 recognize which words in a sentence are stressed.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1.4.1 recognize and use intonation patterns for Yes/No and </a:t>
              </a:r>
              <a:r>
                <a:rPr lang="en-US" sz="1800" dirty="0" err="1">
                  <a:solidFill>
                    <a:srgbClr val="000000"/>
                  </a:solidFill>
                  <a:latin typeface="TimesNewRomanPSMT"/>
                </a:rPr>
                <a:t>Wh</a:t>
              </a:r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 questions.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F8611-3B2D-432A-B4F9-1F0C44125420}"/>
              </a:ext>
            </a:extLst>
          </p:cNvPr>
          <p:cNvGrpSpPr/>
          <p:nvPr/>
        </p:nvGrpSpPr>
        <p:grpSpPr>
          <a:xfrm>
            <a:off x="131704" y="3048000"/>
            <a:ext cx="8743752" cy="1025081"/>
            <a:chOff x="60161" y="564701"/>
            <a:chExt cx="8853332" cy="9362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C31925-A3AA-4E11-8EB7-B6159252DEFC}"/>
                </a:ext>
              </a:extLst>
            </p:cNvPr>
            <p:cNvGrpSpPr/>
            <p:nvPr/>
          </p:nvGrpSpPr>
          <p:grpSpPr>
            <a:xfrm>
              <a:off x="60161" y="564701"/>
              <a:ext cx="8853332" cy="936240"/>
              <a:chOff x="4186994" y="442490"/>
              <a:chExt cx="4701003" cy="93624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3D22012-0845-4B28-8B69-E6C6BD62797D}"/>
                  </a:ext>
                </a:extLst>
              </p:cNvPr>
              <p:cNvSpPr/>
              <p:nvPr/>
            </p:nvSpPr>
            <p:spPr>
              <a:xfrm>
                <a:off x="4191000" y="457200"/>
                <a:ext cx="4696997" cy="9215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1D3560-0399-4D43-8A8F-A9D72C477467}"/>
                  </a:ext>
                </a:extLst>
              </p:cNvPr>
              <p:cNvSpPr/>
              <p:nvPr/>
            </p:nvSpPr>
            <p:spPr>
              <a:xfrm>
                <a:off x="4186994" y="442490"/>
                <a:ext cx="739086" cy="9215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Speaking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E5D98-F0CC-4C6F-B66E-33BE01C66038}"/>
                </a:ext>
              </a:extLst>
            </p:cNvPr>
            <p:cNvSpPr txBox="1"/>
            <p:nvPr/>
          </p:nvSpPr>
          <p:spPr>
            <a:xfrm>
              <a:off x="1452073" y="586035"/>
              <a:ext cx="7421271" cy="9101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1.1.1 say words, phrases and sentences with proper sounds and stress.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1.1.2 say sentences with proper intonation.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3.1.1 ask and answer </a:t>
              </a:r>
              <a:r>
                <a:rPr lang="en-US" sz="1800" dirty="0" err="1">
                  <a:solidFill>
                    <a:srgbClr val="000000"/>
                  </a:solidFill>
                  <a:latin typeface="TimesNewRomanPSMT"/>
                </a:rPr>
                <a:t>Wh</a:t>
              </a:r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 questions.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0A2CAD-9144-4E32-98E1-C76419FF0111}"/>
              </a:ext>
            </a:extLst>
          </p:cNvPr>
          <p:cNvGrpSpPr/>
          <p:nvPr/>
        </p:nvGrpSpPr>
        <p:grpSpPr>
          <a:xfrm>
            <a:off x="122453" y="4226041"/>
            <a:ext cx="8765542" cy="1251893"/>
            <a:chOff x="67706" y="575530"/>
            <a:chExt cx="8845788" cy="930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4A071D-2127-477E-AE73-10A6F208361D}"/>
                </a:ext>
              </a:extLst>
            </p:cNvPr>
            <p:cNvGrpSpPr/>
            <p:nvPr/>
          </p:nvGrpSpPr>
          <p:grpSpPr>
            <a:xfrm>
              <a:off x="67706" y="579411"/>
              <a:ext cx="8845788" cy="926764"/>
              <a:chOff x="4191000" y="457200"/>
              <a:chExt cx="4696997" cy="92676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96D7CB9-4F34-4598-85F1-4D5D77BF4E21}"/>
                  </a:ext>
                </a:extLst>
              </p:cNvPr>
              <p:cNvSpPr/>
              <p:nvPr/>
            </p:nvSpPr>
            <p:spPr>
              <a:xfrm>
                <a:off x="4191000" y="457200"/>
                <a:ext cx="4696997" cy="9215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511560C-9410-4E32-9560-EF041E8E4591}"/>
                  </a:ext>
                </a:extLst>
              </p:cNvPr>
              <p:cNvSpPr/>
              <p:nvPr/>
            </p:nvSpPr>
            <p:spPr>
              <a:xfrm>
                <a:off x="4198437" y="466770"/>
                <a:ext cx="739086" cy="91719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Reading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5E56FB-B4A0-4BCB-938A-C6D467B6FB28}"/>
                </a:ext>
              </a:extLst>
            </p:cNvPr>
            <p:cNvSpPr txBox="1"/>
            <p:nvPr/>
          </p:nvSpPr>
          <p:spPr>
            <a:xfrm>
              <a:off x="1482922" y="575530"/>
              <a:ext cx="7421271" cy="916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TimesNewRomanPSMT"/>
                </a:rPr>
                <a:t>1.5.1 read words, phrases and sentences in the text with proper   	pronunciation, stress and intonation.</a:t>
              </a:r>
            </a:p>
            <a:p>
              <a:r>
                <a:rPr lang="en-US" b="1" dirty="0">
                  <a:latin typeface="TimesNewRomanPSMT"/>
                </a:rPr>
                <a:t>1.6.1 recognize and read statements, commands, greetings, questions and  	answers.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55FB06-FDD6-4DFA-908F-309B11B7CCAF}"/>
              </a:ext>
            </a:extLst>
          </p:cNvPr>
          <p:cNvGrpSpPr/>
          <p:nvPr/>
        </p:nvGrpSpPr>
        <p:grpSpPr>
          <a:xfrm>
            <a:off x="151695" y="5615683"/>
            <a:ext cx="8736301" cy="934896"/>
            <a:chOff x="67706" y="579411"/>
            <a:chExt cx="8845788" cy="9215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3C148C1-FA00-4187-9D67-5DD54DF0478D}"/>
                </a:ext>
              </a:extLst>
            </p:cNvPr>
            <p:cNvGrpSpPr/>
            <p:nvPr/>
          </p:nvGrpSpPr>
          <p:grpSpPr>
            <a:xfrm>
              <a:off x="67706" y="579411"/>
              <a:ext cx="8845788" cy="921530"/>
              <a:chOff x="4191000" y="457200"/>
              <a:chExt cx="4696997" cy="92153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84A8DB8-AACE-45A0-B629-7FA3249E6702}"/>
                  </a:ext>
                </a:extLst>
              </p:cNvPr>
              <p:cNvSpPr/>
              <p:nvPr/>
            </p:nvSpPr>
            <p:spPr>
              <a:xfrm>
                <a:off x="4191000" y="457200"/>
                <a:ext cx="4696997" cy="9215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14EA89E-E3C9-4B4F-BFB8-1E1FA4F46D6F}"/>
                  </a:ext>
                </a:extLst>
              </p:cNvPr>
              <p:cNvSpPr/>
              <p:nvPr/>
            </p:nvSpPr>
            <p:spPr>
              <a:xfrm>
                <a:off x="4195571" y="457200"/>
                <a:ext cx="730508" cy="9215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Writing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C43604E-0355-4FAF-95C1-8F62BE45A5A0}"/>
                </a:ext>
              </a:extLst>
            </p:cNvPr>
            <p:cNvSpPr txBox="1"/>
            <p:nvPr/>
          </p:nvSpPr>
          <p:spPr>
            <a:xfrm>
              <a:off x="1458051" y="618354"/>
              <a:ext cx="7415294" cy="637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TimesNewRomanPSMT"/>
                </a:rPr>
                <a:t>3.1.1 write words, phrases and sentences using non-cursive capital letters.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TimesNewRomanPSMT"/>
                </a:rPr>
                <a:t>8.1.1 make sentences using words and phrases given in the textbook.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1982CA7-8A29-48BE-9C7A-7CCBA71B465D}"/>
              </a:ext>
            </a:extLst>
          </p:cNvPr>
          <p:cNvSpPr/>
          <p:nvPr/>
        </p:nvSpPr>
        <p:spPr>
          <a:xfrm>
            <a:off x="116647" y="2980822"/>
            <a:ext cx="8824391" cy="6765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 carefully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1742768" y="2378434"/>
            <a:ext cx="5654458" cy="21221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pc="-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Let’s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enjoy a video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DCB018-432E-468A-8B9C-34F6D84525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0"/>
          <a:stretch/>
        </p:blipFill>
        <p:spPr>
          <a:xfrm>
            <a:off x="960325" y="1211039"/>
            <a:ext cx="5763512" cy="43941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E4C93-897C-4715-8B0E-731EB1EFF2F5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30D2B3-D448-4550-9549-974DDA1EFE72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9B6534-C935-4BB1-8CD0-DA63149EA59C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622D35-C36A-44FF-85C9-B3C900FAAE8F}"/>
              </a:ext>
            </a:extLst>
          </p:cNvPr>
          <p:cNvCxnSpPr>
            <a:cxnSpLocks/>
          </p:cNvCxnSpPr>
          <p:nvPr/>
        </p:nvCxnSpPr>
        <p:spPr>
          <a:xfrm>
            <a:off x="-7328" y="6824209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69A837-A77C-48DC-8155-B223205D653B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E5745D-6829-414F-ADCA-31C0545BC797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F7D364-CEFF-4AB1-8378-F5C214BEAF3C}"/>
              </a:ext>
            </a:extLst>
          </p:cNvPr>
          <p:cNvCxnSpPr>
            <a:cxnSpLocks/>
          </p:cNvCxnSpPr>
          <p:nvPr/>
        </p:nvCxnSpPr>
        <p:spPr>
          <a:xfrm flipH="1">
            <a:off x="76202" y="167764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DA21E3-3941-4854-B044-08AA586B9F94}"/>
              </a:ext>
            </a:extLst>
          </p:cNvPr>
          <p:cNvCxnSpPr>
            <a:cxnSpLocks/>
          </p:cNvCxnSpPr>
          <p:nvPr/>
        </p:nvCxnSpPr>
        <p:spPr>
          <a:xfrm>
            <a:off x="8983243" y="134622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244168" y="287254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reating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Emotion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3F9821-242B-4985-897E-72D108515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7" y="1224030"/>
            <a:ext cx="5709645" cy="4369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F890E1-7BBA-47C5-8FBE-2EC0558D5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41" y="1253589"/>
            <a:ext cx="5768364" cy="439414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1DC5510-C882-4E75-886A-D7DFABE83B94}"/>
              </a:ext>
            </a:extLst>
          </p:cNvPr>
          <p:cNvSpPr/>
          <p:nvPr/>
        </p:nvSpPr>
        <p:spPr>
          <a:xfrm>
            <a:off x="50995" y="6085602"/>
            <a:ext cx="8966540" cy="67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 Who is doing what here?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4D56A-BBBB-48BB-B617-0C740FBB242F}"/>
              </a:ext>
            </a:extLst>
          </p:cNvPr>
          <p:cNvSpPr/>
          <p:nvPr/>
        </p:nvSpPr>
        <p:spPr>
          <a:xfrm>
            <a:off x="67300" y="6104652"/>
            <a:ext cx="8966540" cy="67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fruit seller sells fruit.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772EBE-6774-4F91-BAB0-292C88393660}"/>
              </a:ext>
            </a:extLst>
          </p:cNvPr>
          <p:cNvSpPr/>
          <p:nvPr/>
        </p:nvSpPr>
        <p:spPr>
          <a:xfrm>
            <a:off x="64644" y="6113863"/>
            <a:ext cx="8966540" cy="67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film actor acts in the film.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805602-644E-4BA9-AC21-DEED21E8DDA3}"/>
              </a:ext>
            </a:extLst>
          </p:cNvPr>
          <p:cNvSpPr/>
          <p:nvPr/>
        </p:nvSpPr>
        <p:spPr>
          <a:xfrm>
            <a:off x="83605" y="6104979"/>
            <a:ext cx="8966540" cy="676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dressmaker makes dress.</a:t>
            </a:r>
          </a:p>
        </p:txBody>
      </p:sp>
    </p:spTree>
    <p:extLst>
      <p:ext uri="{BB962C8B-B14F-4D97-AF65-F5344CB8AC3E}">
        <p14:creationId xmlns:p14="http://schemas.microsoft.com/office/powerpoint/2010/main" val="33180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3" accel="1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9" accel="1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accel="1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8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8" grpId="0" animBg="1"/>
      <p:bldP spid="18" grpId="1" animBg="1"/>
      <p:bldP spid="16" grpId="0" animBg="1"/>
      <p:bldP spid="16" grpId="1" animBg="1"/>
      <p:bldP spid="43" grpId="0" animBg="1"/>
      <p:bldP spid="4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D8586-350F-4349-AAD0-3FAC2F584240}"/>
              </a:ext>
            </a:extLst>
          </p:cNvPr>
          <p:cNvSpPr/>
          <p:nvPr/>
        </p:nvSpPr>
        <p:spPr>
          <a:xfrm>
            <a:off x="1219200" y="1494186"/>
            <a:ext cx="6994675" cy="4269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that people do to earn a living is his job/occupation.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203200" y="268072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eclear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98985" y="16776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9017609" y="134622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F3E92BB-EA4B-4CDD-9906-7A3DFEBC6C38}"/>
              </a:ext>
            </a:extLst>
          </p:cNvPr>
          <p:cNvSpPr/>
          <p:nvPr/>
        </p:nvSpPr>
        <p:spPr>
          <a:xfrm>
            <a:off x="2836237" y="1788186"/>
            <a:ext cx="3538158" cy="34235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12395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3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361B00-A71C-44ED-B4A9-9075D4DB1680}"/>
              </a:ext>
            </a:extLst>
          </p:cNvPr>
          <p:cNvSpPr/>
          <p:nvPr/>
        </p:nvSpPr>
        <p:spPr>
          <a:xfrm>
            <a:off x="456544" y="453961"/>
            <a:ext cx="6019800" cy="86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eview of previous lesson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8905A5-935F-4692-8713-0C9BE2128A26}"/>
              </a:ext>
            </a:extLst>
          </p:cNvPr>
          <p:cNvCxnSpPr>
            <a:cxnSpLocks/>
          </p:cNvCxnSpPr>
          <p:nvPr/>
        </p:nvCxnSpPr>
        <p:spPr>
          <a:xfrm flipV="1">
            <a:off x="50995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91E1FD-A379-4309-9F01-036C4B19A8C4}"/>
              </a:ext>
            </a:extLst>
          </p:cNvPr>
          <p:cNvCxnSpPr>
            <a:cxnSpLocks/>
          </p:cNvCxnSpPr>
          <p:nvPr/>
        </p:nvCxnSpPr>
        <p:spPr>
          <a:xfrm flipV="1">
            <a:off x="132557" y="6755600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B68A65-AAF0-44B4-8D6A-C10D91DA0C65}"/>
              </a:ext>
            </a:extLst>
          </p:cNvPr>
          <p:cNvCxnSpPr>
            <a:cxnSpLocks/>
          </p:cNvCxnSpPr>
          <p:nvPr/>
        </p:nvCxnSpPr>
        <p:spPr>
          <a:xfrm>
            <a:off x="25497" y="20451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05CA31-5224-4E0B-AF50-1FE7E50D0A34}"/>
              </a:ext>
            </a:extLst>
          </p:cNvPr>
          <p:cNvCxnSpPr>
            <a:cxnSpLocks/>
          </p:cNvCxnSpPr>
          <p:nvPr/>
        </p:nvCxnSpPr>
        <p:spPr>
          <a:xfrm>
            <a:off x="0" y="6826003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BFC805-4FEF-478E-9B7D-1D33D27FC880}"/>
              </a:ext>
            </a:extLst>
          </p:cNvPr>
          <p:cNvCxnSpPr>
            <a:cxnSpLocks/>
          </p:cNvCxnSpPr>
          <p:nvPr/>
        </p:nvCxnSpPr>
        <p:spPr>
          <a:xfrm>
            <a:off x="9177996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CAF8F5-B5F9-4409-8A51-39F48CC4AF35}"/>
              </a:ext>
            </a:extLst>
          </p:cNvPr>
          <p:cNvCxnSpPr>
            <a:cxnSpLocks/>
          </p:cNvCxnSpPr>
          <p:nvPr/>
        </p:nvCxnSpPr>
        <p:spPr>
          <a:xfrm>
            <a:off x="9101794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081F6C-FC2C-4A2D-8973-5CCCB0CF876C}"/>
              </a:ext>
            </a:extLst>
          </p:cNvPr>
          <p:cNvCxnSpPr>
            <a:cxnSpLocks/>
          </p:cNvCxnSpPr>
          <p:nvPr/>
        </p:nvCxnSpPr>
        <p:spPr>
          <a:xfrm>
            <a:off x="29475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52A7AC-4D88-46E7-A55E-4EC9F6AC31D4}"/>
              </a:ext>
            </a:extLst>
          </p:cNvPr>
          <p:cNvCxnSpPr>
            <a:cxnSpLocks/>
          </p:cNvCxnSpPr>
          <p:nvPr/>
        </p:nvCxnSpPr>
        <p:spPr>
          <a:xfrm>
            <a:off x="67992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6E457D-C48D-48B2-8FFD-77784E859322}"/>
              </a:ext>
            </a:extLst>
          </p:cNvPr>
          <p:cNvCxnSpPr>
            <a:cxnSpLocks/>
          </p:cNvCxnSpPr>
          <p:nvPr/>
        </p:nvCxnSpPr>
        <p:spPr>
          <a:xfrm flipH="1">
            <a:off x="138643" y="16776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774FAA-EEF7-4163-9CF4-5D3A3BC91975}"/>
              </a:ext>
            </a:extLst>
          </p:cNvPr>
          <p:cNvCxnSpPr>
            <a:cxnSpLocks/>
          </p:cNvCxnSpPr>
          <p:nvPr/>
        </p:nvCxnSpPr>
        <p:spPr>
          <a:xfrm>
            <a:off x="9017198" y="125734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3B6C1487-55F0-4859-B597-1BB2F0BB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29243"/>
              </p:ext>
            </p:extLst>
          </p:nvPr>
        </p:nvGraphicFramePr>
        <p:xfrm>
          <a:off x="481266" y="398134"/>
          <a:ext cx="8180458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0229">
                  <a:extLst>
                    <a:ext uri="{9D8B030D-6E8A-4147-A177-3AD203B41FA5}">
                      <a16:colId xmlns:a16="http://schemas.microsoft.com/office/drawing/2014/main" val="2845289121"/>
                    </a:ext>
                  </a:extLst>
                </a:gridCol>
                <a:gridCol w="4090229">
                  <a:extLst>
                    <a:ext uri="{9D8B030D-6E8A-4147-A177-3AD203B41FA5}">
                      <a16:colId xmlns:a16="http://schemas.microsoft.com/office/drawing/2014/main" val="2813452561"/>
                    </a:ext>
                  </a:extLst>
                </a:gridCol>
              </a:tblGrid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213895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84279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461927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090296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0900820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389816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765445"/>
                  </a:ext>
                </a:extLst>
              </a:tr>
              <a:tr h="75667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2409303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9CE47247-DAB2-46AB-8092-A7E1619C0A70}"/>
              </a:ext>
            </a:extLst>
          </p:cNvPr>
          <p:cNvSpPr/>
          <p:nvPr/>
        </p:nvSpPr>
        <p:spPr>
          <a:xfrm>
            <a:off x="9392884" y="1752600"/>
            <a:ext cx="2590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885B9A-047C-411B-A13D-9AD170983DC9}"/>
              </a:ext>
            </a:extLst>
          </p:cNvPr>
          <p:cNvSpPr/>
          <p:nvPr/>
        </p:nvSpPr>
        <p:spPr>
          <a:xfrm>
            <a:off x="4648195" y="1143000"/>
            <a:ext cx="400517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08E676-0794-499B-8075-73164B8F3BD0}"/>
              </a:ext>
            </a:extLst>
          </p:cNvPr>
          <p:cNvSpPr/>
          <p:nvPr/>
        </p:nvSpPr>
        <p:spPr>
          <a:xfrm>
            <a:off x="4648198" y="1905000"/>
            <a:ext cx="4068097" cy="67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D7DE00-9A77-4D15-B3BE-D739813B0871}"/>
              </a:ext>
            </a:extLst>
          </p:cNvPr>
          <p:cNvSpPr/>
          <p:nvPr/>
        </p:nvSpPr>
        <p:spPr>
          <a:xfrm>
            <a:off x="4648199" y="2671217"/>
            <a:ext cx="4005177" cy="67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F85858-6A9C-4EB9-9325-5962BAE6ADBD}"/>
              </a:ext>
            </a:extLst>
          </p:cNvPr>
          <p:cNvSpPr/>
          <p:nvPr/>
        </p:nvSpPr>
        <p:spPr>
          <a:xfrm>
            <a:off x="4648199" y="3442808"/>
            <a:ext cx="4005177" cy="67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F54FC-8E0E-4EC7-9795-B1C8F94AB103}"/>
              </a:ext>
            </a:extLst>
          </p:cNvPr>
          <p:cNvSpPr/>
          <p:nvPr/>
        </p:nvSpPr>
        <p:spPr>
          <a:xfrm>
            <a:off x="4648199" y="4192267"/>
            <a:ext cx="4068097" cy="67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B91201-28D0-4537-B46E-02C6BC943E5F}"/>
              </a:ext>
            </a:extLst>
          </p:cNvPr>
          <p:cNvSpPr/>
          <p:nvPr/>
        </p:nvSpPr>
        <p:spPr>
          <a:xfrm>
            <a:off x="4648200" y="4966808"/>
            <a:ext cx="4005176" cy="67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781E80-8870-4F01-8C07-FE4E28C9F3CF}"/>
              </a:ext>
            </a:extLst>
          </p:cNvPr>
          <p:cNvSpPr/>
          <p:nvPr/>
        </p:nvSpPr>
        <p:spPr>
          <a:xfrm>
            <a:off x="4648200" y="5735147"/>
            <a:ext cx="4005176" cy="67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7107A1F-C241-4842-8369-5CA03923AD98}"/>
              </a:ext>
            </a:extLst>
          </p:cNvPr>
          <p:cNvSpPr/>
          <p:nvPr/>
        </p:nvSpPr>
        <p:spPr>
          <a:xfrm>
            <a:off x="200403" y="1371600"/>
            <a:ext cx="8720654" cy="3276600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et’s see some pictures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discuss about them.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7000" y="53592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10552" y="6822670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98985" y="16776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91600" y="118948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A83B6C-30AF-496D-8107-ADD88EB78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7" y="1034661"/>
            <a:ext cx="8856057" cy="5143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DD09E9-3084-4BA0-9650-400068C22A80}"/>
              </a:ext>
            </a:extLst>
          </p:cNvPr>
          <p:cNvSpPr/>
          <p:nvPr/>
        </p:nvSpPr>
        <p:spPr>
          <a:xfrm>
            <a:off x="152965" y="152400"/>
            <a:ext cx="8793631" cy="837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him?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B5B86-A6E3-4031-BBC9-981D027375E1}"/>
              </a:ext>
            </a:extLst>
          </p:cNvPr>
          <p:cNvSpPr/>
          <p:nvPr/>
        </p:nvSpPr>
        <p:spPr>
          <a:xfrm>
            <a:off x="76200" y="6087479"/>
            <a:ext cx="8899203" cy="65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9BAAA-8297-400E-9FC3-7872CE0C3C37}"/>
              </a:ext>
            </a:extLst>
          </p:cNvPr>
          <p:cNvSpPr/>
          <p:nvPr/>
        </p:nvSpPr>
        <p:spPr>
          <a:xfrm>
            <a:off x="183685" y="186027"/>
            <a:ext cx="8779107" cy="804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acts in the film.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5921F4-A9B5-4C04-AF88-62A5E2FAD384}"/>
              </a:ext>
            </a:extLst>
          </p:cNvPr>
          <p:cNvSpPr/>
          <p:nvPr/>
        </p:nvSpPr>
        <p:spPr>
          <a:xfrm>
            <a:off x="115984" y="6087479"/>
            <a:ext cx="8890704" cy="65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film actor.</a:t>
            </a:r>
          </a:p>
        </p:txBody>
      </p:sp>
    </p:spTree>
    <p:extLst>
      <p:ext uri="{BB962C8B-B14F-4D97-AF65-F5344CB8AC3E}">
        <p14:creationId xmlns:p14="http://schemas.microsoft.com/office/powerpoint/2010/main" val="42865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84699" y="6757311"/>
            <a:ext cx="8915398" cy="1395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-4105" y="29613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0" y="6834064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33997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98985" y="16776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84131" y="155332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A83B6C-30AF-496D-8107-ADD88EB78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180971" y="944794"/>
            <a:ext cx="8746898" cy="49688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DD09E9-3084-4BA0-9650-400068C22A80}"/>
              </a:ext>
            </a:extLst>
          </p:cNvPr>
          <p:cNvSpPr/>
          <p:nvPr/>
        </p:nvSpPr>
        <p:spPr>
          <a:xfrm>
            <a:off x="148477" y="166719"/>
            <a:ext cx="8817721" cy="77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B5B86-A6E3-4031-BBC9-981D027375E1}"/>
              </a:ext>
            </a:extLst>
          </p:cNvPr>
          <p:cNvSpPr/>
          <p:nvPr/>
        </p:nvSpPr>
        <p:spPr>
          <a:xfrm>
            <a:off x="157443" y="153970"/>
            <a:ext cx="8817721" cy="77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5921F4-A9B5-4C04-AF88-62A5E2FAD384}"/>
              </a:ext>
            </a:extLst>
          </p:cNvPr>
          <p:cNvSpPr/>
          <p:nvPr/>
        </p:nvSpPr>
        <p:spPr>
          <a:xfrm>
            <a:off x="121443" y="5976481"/>
            <a:ext cx="8901113" cy="74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bus driver.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9BAAA-8297-400E-9FC3-7872CE0C3C37}"/>
              </a:ext>
            </a:extLst>
          </p:cNvPr>
          <p:cNvSpPr/>
          <p:nvPr/>
        </p:nvSpPr>
        <p:spPr>
          <a:xfrm>
            <a:off x="127036" y="6099221"/>
            <a:ext cx="8884112" cy="65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drives a bus.</a:t>
            </a:r>
          </a:p>
        </p:txBody>
      </p:sp>
    </p:spTree>
    <p:extLst>
      <p:ext uri="{BB962C8B-B14F-4D97-AF65-F5344CB8AC3E}">
        <p14:creationId xmlns:p14="http://schemas.microsoft.com/office/powerpoint/2010/main" val="16803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 animBg="1"/>
      <p:bldP spid="21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45CB7-649E-4318-856C-5AF1C18A03AC}"/>
              </a:ext>
            </a:extLst>
          </p:cNvPr>
          <p:cNvCxnSpPr>
            <a:cxnSpLocks/>
          </p:cNvCxnSpPr>
          <p:nvPr/>
        </p:nvCxnSpPr>
        <p:spPr>
          <a:xfrm flipV="1">
            <a:off x="17000" y="86737"/>
            <a:ext cx="9050801" cy="47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B053A7-63DB-49A3-9570-46882B136729}"/>
              </a:ext>
            </a:extLst>
          </p:cNvPr>
          <p:cNvCxnSpPr>
            <a:cxnSpLocks/>
          </p:cNvCxnSpPr>
          <p:nvPr/>
        </p:nvCxnSpPr>
        <p:spPr>
          <a:xfrm flipV="1">
            <a:off x="40171" y="6714928"/>
            <a:ext cx="9015595" cy="4110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1E13E-B17C-47FE-9AAC-D30702163BEE}"/>
              </a:ext>
            </a:extLst>
          </p:cNvPr>
          <p:cNvCxnSpPr>
            <a:cxnSpLocks/>
          </p:cNvCxnSpPr>
          <p:nvPr/>
        </p:nvCxnSpPr>
        <p:spPr>
          <a:xfrm>
            <a:off x="10833" y="20451"/>
            <a:ext cx="9093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C3C741-3D32-451F-8C17-A2F72D63F6AD}"/>
              </a:ext>
            </a:extLst>
          </p:cNvPr>
          <p:cNvCxnSpPr>
            <a:cxnSpLocks/>
          </p:cNvCxnSpPr>
          <p:nvPr/>
        </p:nvCxnSpPr>
        <p:spPr>
          <a:xfrm>
            <a:off x="9067799" y="20451"/>
            <a:ext cx="0" cy="6779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A6F75D-52D6-4EDB-820A-CAD2FB4298F3}"/>
              </a:ext>
            </a:extLst>
          </p:cNvPr>
          <p:cNvCxnSpPr>
            <a:cxnSpLocks/>
          </p:cNvCxnSpPr>
          <p:nvPr/>
        </p:nvCxnSpPr>
        <p:spPr>
          <a:xfrm>
            <a:off x="40171" y="0"/>
            <a:ext cx="0" cy="685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B7843-A429-421F-B1B4-612DD62BD61C}"/>
              </a:ext>
            </a:extLst>
          </p:cNvPr>
          <p:cNvCxnSpPr>
            <a:cxnSpLocks/>
          </p:cNvCxnSpPr>
          <p:nvPr/>
        </p:nvCxnSpPr>
        <p:spPr>
          <a:xfrm flipH="1">
            <a:off x="111857" y="201811"/>
            <a:ext cx="16999" cy="65542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84272-E28C-4CD5-A480-1AF82F42B7EE}"/>
              </a:ext>
            </a:extLst>
          </p:cNvPr>
          <p:cNvCxnSpPr>
            <a:cxnSpLocks/>
          </p:cNvCxnSpPr>
          <p:nvPr/>
        </p:nvCxnSpPr>
        <p:spPr>
          <a:xfrm>
            <a:off x="8992894" y="85341"/>
            <a:ext cx="27406" cy="66226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DD09E9-3084-4BA0-9650-400068C22A80}"/>
              </a:ext>
            </a:extLst>
          </p:cNvPr>
          <p:cNvSpPr/>
          <p:nvPr/>
        </p:nvSpPr>
        <p:spPr>
          <a:xfrm>
            <a:off x="148476" y="177113"/>
            <a:ext cx="8817721" cy="77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she?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B5B86-A6E3-4031-BBC9-981D027375E1}"/>
              </a:ext>
            </a:extLst>
          </p:cNvPr>
          <p:cNvSpPr/>
          <p:nvPr/>
        </p:nvSpPr>
        <p:spPr>
          <a:xfrm>
            <a:off x="145978" y="134624"/>
            <a:ext cx="8853169" cy="77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53FB-9037-40CF-8EAE-5FFF7BC75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7" y="919091"/>
            <a:ext cx="8840399" cy="503264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5921F4-A9B5-4C04-AF88-62A5E2FAD384}"/>
              </a:ext>
            </a:extLst>
          </p:cNvPr>
          <p:cNvSpPr/>
          <p:nvPr/>
        </p:nvSpPr>
        <p:spPr>
          <a:xfrm>
            <a:off x="103713" y="5969427"/>
            <a:ext cx="8901113" cy="74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a writer.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7DD5E-5A3F-482C-94F3-C87706B3A052}"/>
              </a:ext>
            </a:extLst>
          </p:cNvPr>
          <p:cNvCxnSpPr>
            <a:cxnSpLocks/>
          </p:cNvCxnSpPr>
          <p:nvPr/>
        </p:nvCxnSpPr>
        <p:spPr>
          <a:xfrm>
            <a:off x="0" y="6799789"/>
            <a:ext cx="90994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969BAAA-8297-400E-9FC3-7872CE0C3C37}"/>
              </a:ext>
            </a:extLst>
          </p:cNvPr>
          <p:cNvSpPr/>
          <p:nvPr/>
        </p:nvSpPr>
        <p:spPr>
          <a:xfrm>
            <a:off x="93308" y="5976323"/>
            <a:ext cx="8884112" cy="74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writes stories or poems.</a:t>
            </a:r>
          </a:p>
        </p:txBody>
      </p:sp>
    </p:spTree>
    <p:extLst>
      <p:ext uri="{BB962C8B-B14F-4D97-AF65-F5344CB8AC3E}">
        <p14:creationId xmlns:p14="http://schemas.microsoft.com/office/powerpoint/2010/main" val="19107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 animBg="1"/>
      <p:bldP spid="21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4858</TotalTime>
  <Words>531</Words>
  <Application>Microsoft Office PowerPoint</Application>
  <PresentationFormat>On-screen Show (4:3)</PresentationFormat>
  <Paragraphs>115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NikoshBAN</vt:lpstr>
      <vt:lpstr>Times New Roman</vt:lpstr>
      <vt:lpstr>TimesNewRomanPSMT</vt:lpstr>
      <vt:lpstr>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sujanagor gps</cp:lastModifiedBy>
  <cp:revision>326</cp:revision>
  <dcterms:created xsi:type="dcterms:W3CDTF">2006-08-16T00:00:00Z</dcterms:created>
  <dcterms:modified xsi:type="dcterms:W3CDTF">2021-08-01T11:26:53Z</dcterms:modified>
</cp:coreProperties>
</file>