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4"/>
  </p:notesMasterIdLst>
  <p:sldIdLst>
    <p:sldId id="256" r:id="rId2"/>
    <p:sldId id="257" r:id="rId3"/>
    <p:sldId id="258" r:id="rId4"/>
    <p:sldId id="409" r:id="rId5"/>
    <p:sldId id="340" r:id="rId6"/>
    <p:sldId id="260" r:id="rId7"/>
    <p:sldId id="384" r:id="rId8"/>
    <p:sldId id="328" r:id="rId9"/>
    <p:sldId id="412" r:id="rId10"/>
    <p:sldId id="413" r:id="rId11"/>
    <p:sldId id="404" r:id="rId12"/>
    <p:sldId id="418" r:id="rId13"/>
    <p:sldId id="417" r:id="rId14"/>
    <p:sldId id="414" r:id="rId15"/>
    <p:sldId id="415" r:id="rId16"/>
    <p:sldId id="399" r:id="rId17"/>
    <p:sldId id="423" r:id="rId18"/>
    <p:sldId id="421" r:id="rId19"/>
    <p:sldId id="422" r:id="rId20"/>
    <p:sldId id="337" r:id="rId21"/>
    <p:sldId id="300" r:id="rId22"/>
    <p:sldId id="4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EB21E"/>
    <a:srgbClr val="800000"/>
    <a:srgbClr val="006600"/>
    <a:srgbClr val="FF3300"/>
    <a:srgbClr val="10CE22"/>
    <a:srgbClr val="FFFFC1"/>
    <a:srgbClr val="FFFFCC"/>
    <a:srgbClr val="FF3399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71" autoAdjust="0"/>
    <p:restoredTop sz="50717" autoAdjust="0"/>
  </p:normalViewPr>
  <p:slideViewPr>
    <p:cSldViewPr snapToGrid="0">
      <p:cViewPr>
        <p:scale>
          <a:sx n="68" d="100"/>
          <a:sy n="68" d="100"/>
        </p:scale>
        <p:origin x="-88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8831" y="4566618"/>
            <a:ext cx="6073255" cy="2218313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rgbClr val="00206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09" y="654957"/>
            <a:ext cx="6035739" cy="39751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377" y="1150579"/>
            <a:ext cx="10276115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কুঞ্চিত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সংকরায়ন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ঘটালে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4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err="1" smtClean="0">
                <a:latin typeface="Times New Roman" pitchFamily="18" charset="0"/>
                <a:cs typeface="Times New Roman" pitchFamily="18" charset="0"/>
              </a:rPr>
              <a:t>RrYy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কুঞ্চিতের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কুঞ্চিত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পুরুষে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বীজই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মেন্ডেল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জননকোষ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পেলেন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RY, </a:t>
            </a:r>
            <a:r>
              <a:rPr lang="en-SG" sz="2800" dirty="0" err="1" smtClean="0">
                <a:latin typeface="Times New Roman" pitchFamily="18" charset="0"/>
                <a:cs typeface="Times New Roman" pitchFamily="18" charset="0"/>
              </a:rPr>
              <a:t>Ry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800" dirty="0" err="1" smtClean="0">
                <a:latin typeface="Times New Roman" pitchFamily="18" charset="0"/>
                <a:cs typeface="Times New Roman" pitchFamily="18" charset="0"/>
              </a:rPr>
              <a:t>rY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800" dirty="0" err="1" smtClean="0">
                <a:latin typeface="Times New Roman" pitchFamily="18" charset="0"/>
                <a:cs typeface="Times New Roman" pitchFamily="18" charset="0"/>
              </a:rPr>
              <a:t>ry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পুংজননকোষের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এ-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স্ত্রীজননকোষের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ডিম্বাণু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দেখলেন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অন্যটিকে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নিষিক্ত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১৬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রকমভাবে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মিশবার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8344" y="615059"/>
            <a:ext cx="1159691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	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 ×   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কুঞ্চিত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endParaRPr lang="en-SG" sz="10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1200" b="1" dirty="0" smtClean="0">
                <a:latin typeface="NikoshBAN" pitchFamily="2" charset="0"/>
                <a:cs typeface="NikoshBAN" pitchFamily="2" charset="0"/>
              </a:rPr>
              <a:t>			</a:t>
            </a:r>
          </a:p>
          <a:p>
            <a:pPr algn="just">
              <a:buClr>
                <a:srgbClr val="C00000"/>
              </a:buClr>
            </a:pPr>
            <a:r>
              <a:rPr lang="en-SG" sz="3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SG" sz="3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জিনোটাইপ</a:t>
            </a:r>
            <a:endParaRPr lang="en-SG" sz="1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1050" b="1" dirty="0" smtClean="0">
                <a:latin typeface="NikoshBAN" pitchFamily="2" charset="0"/>
                <a:cs typeface="NikoshBAN" pitchFamily="2" charset="0"/>
              </a:rPr>
              <a:t>			</a:t>
            </a: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endParaRPr lang="en-SG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endParaRPr lang="en-SG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জিনোটাইপ</a:t>
            </a:r>
            <a:endParaRPr lang="en-SG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SG" sz="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S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SG" sz="3200" b="1" smtClean="0">
                <a:latin typeface="NikoshBAN" pitchFamily="2" charset="0"/>
                <a:cs typeface="NikoshBAN" pitchFamily="2" charset="0"/>
              </a:rPr>
              <a:t>              সকলে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endParaRPr lang="en-SG" sz="105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×    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SG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endParaRPr lang="en-SG" sz="1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6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endParaRPr lang="en-SG" sz="10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	</a:t>
            </a: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গ্যামিট</a:t>
            </a:r>
            <a:endParaRPr lang="en-SG" sz="3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329945" y="696682"/>
            <a:ext cx="203200" cy="450737"/>
            <a:chOff x="5065486" y="1291771"/>
            <a:chExt cx="203200" cy="450737"/>
          </a:xfrm>
        </p:grpSpPr>
        <p:sp>
          <p:nvSpPr>
            <p:cNvPr id="10" name="Oval 9"/>
            <p:cNvSpPr/>
            <p:nvPr/>
          </p:nvSpPr>
          <p:spPr>
            <a:xfrm>
              <a:off x="5080000" y="1291771"/>
              <a:ext cx="174171" cy="174172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065486" y="1451431"/>
              <a:ext cx="203200" cy="291077"/>
              <a:chOff x="5646058" y="1567545"/>
              <a:chExt cx="203200" cy="29107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5601723" y="1712688"/>
                <a:ext cx="291077" cy="792"/>
              </a:xfrm>
              <a:prstGeom prst="line">
                <a:avLst/>
              </a:prstGeom>
              <a:ln w="28575"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 flipV="1">
                <a:off x="5646058" y="1712684"/>
                <a:ext cx="203200" cy="1"/>
              </a:xfrm>
              <a:prstGeom prst="line">
                <a:avLst/>
              </a:prstGeom>
              <a:ln w="28575"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4688177" y="595085"/>
            <a:ext cx="217715" cy="377371"/>
            <a:chOff x="5152571" y="2061028"/>
            <a:chExt cx="217715" cy="377371"/>
          </a:xfrm>
        </p:grpSpPr>
        <p:sp>
          <p:nvSpPr>
            <p:cNvPr id="11" name="Oval 10"/>
            <p:cNvSpPr/>
            <p:nvPr/>
          </p:nvSpPr>
          <p:spPr>
            <a:xfrm>
              <a:off x="5152571" y="2264227"/>
              <a:ext cx="174171" cy="174172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5188857" y="2097315"/>
              <a:ext cx="217715" cy="145142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730384" y="4345054"/>
            <a:ext cx="217715" cy="377371"/>
            <a:chOff x="5152571" y="2061028"/>
            <a:chExt cx="217715" cy="377371"/>
          </a:xfrm>
        </p:grpSpPr>
        <p:sp>
          <p:nvSpPr>
            <p:cNvPr id="35" name="Oval 34"/>
            <p:cNvSpPr/>
            <p:nvPr/>
          </p:nvSpPr>
          <p:spPr>
            <a:xfrm>
              <a:off x="5152571" y="2264227"/>
              <a:ext cx="174171" cy="174172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5188857" y="2097315"/>
              <a:ext cx="217715" cy="145142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039641" y="4448632"/>
            <a:ext cx="203200" cy="450737"/>
            <a:chOff x="5065486" y="1291771"/>
            <a:chExt cx="203200" cy="450737"/>
          </a:xfrm>
        </p:grpSpPr>
        <p:sp>
          <p:nvSpPr>
            <p:cNvPr id="38" name="Oval 37"/>
            <p:cNvSpPr/>
            <p:nvPr/>
          </p:nvSpPr>
          <p:spPr>
            <a:xfrm>
              <a:off x="5080000" y="1291771"/>
              <a:ext cx="174171" cy="174172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065486" y="1451431"/>
              <a:ext cx="203200" cy="291077"/>
              <a:chOff x="5646058" y="1567545"/>
              <a:chExt cx="203200" cy="29107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5601723" y="1712688"/>
                <a:ext cx="291077" cy="792"/>
              </a:xfrm>
              <a:prstGeom prst="line">
                <a:avLst/>
              </a:prstGeom>
              <a:ln w="28575"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 flipV="1">
                <a:off x="5646058" y="1712684"/>
                <a:ext cx="203200" cy="1"/>
              </a:xfrm>
              <a:prstGeom prst="line">
                <a:avLst/>
              </a:prstGeom>
              <a:ln w="28575">
                <a:solidFill>
                  <a:srgbClr val="FF339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Oval 43"/>
          <p:cNvSpPr/>
          <p:nvPr/>
        </p:nvSpPr>
        <p:spPr>
          <a:xfrm>
            <a:off x="6096002" y="1103083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9927696" y="1117599"/>
            <a:ext cx="783771" cy="754743"/>
          </a:xfrm>
          <a:custGeom>
            <a:avLst/>
            <a:gdLst>
              <a:gd name="connsiteX0" fmla="*/ 861181 w 6802361"/>
              <a:gd name="connsiteY0" fmla="*/ 1381277 h 6640287"/>
              <a:gd name="connsiteX1" fmla="*/ 991809 w 6802361"/>
              <a:gd name="connsiteY1" fmla="*/ 771677 h 6640287"/>
              <a:gd name="connsiteX2" fmla="*/ 1340152 w 6802361"/>
              <a:gd name="connsiteY2" fmla="*/ 466877 h 6640287"/>
              <a:gd name="connsiteX3" fmla="*/ 1790095 w 6802361"/>
              <a:gd name="connsiteY3" fmla="*/ 278191 h 6640287"/>
              <a:gd name="connsiteX4" fmla="*/ 2341638 w 6802361"/>
              <a:gd name="connsiteY4" fmla="*/ 292705 h 6640287"/>
              <a:gd name="connsiteX5" fmla="*/ 2893181 w 6802361"/>
              <a:gd name="connsiteY5" fmla="*/ 321734 h 6640287"/>
              <a:gd name="connsiteX6" fmla="*/ 3735009 w 6802361"/>
              <a:gd name="connsiteY6" fmla="*/ 263677 h 6640287"/>
              <a:gd name="connsiteX7" fmla="*/ 4025295 w 6802361"/>
              <a:gd name="connsiteY7" fmla="*/ 45962 h 6640287"/>
              <a:gd name="connsiteX8" fmla="*/ 4330095 w 6802361"/>
              <a:gd name="connsiteY8" fmla="*/ 16934 h 6640287"/>
              <a:gd name="connsiteX9" fmla="*/ 4678438 w 6802361"/>
              <a:gd name="connsiteY9" fmla="*/ 31448 h 6640287"/>
              <a:gd name="connsiteX10" fmla="*/ 4925181 w 6802361"/>
              <a:gd name="connsiteY10" fmla="*/ 205620 h 6640287"/>
              <a:gd name="connsiteX11" fmla="*/ 5331581 w 6802361"/>
              <a:gd name="connsiteY11" fmla="*/ 655562 h 6640287"/>
              <a:gd name="connsiteX12" fmla="*/ 5708952 w 6802361"/>
              <a:gd name="connsiteY12" fmla="*/ 916820 h 6640287"/>
              <a:gd name="connsiteX13" fmla="*/ 6086323 w 6802361"/>
              <a:gd name="connsiteY13" fmla="*/ 1120020 h 6640287"/>
              <a:gd name="connsiteX14" fmla="*/ 6216952 w 6802361"/>
              <a:gd name="connsiteY14" fmla="*/ 1395791 h 6640287"/>
              <a:gd name="connsiteX15" fmla="*/ 6202438 w 6802361"/>
              <a:gd name="connsiteY15" fmla="*/ 1787677 h 6640287"/>
              <a:gd name="connsiteX16" fmla="*/ 6158895 w 6802361"/>
              <a:gd name="connsiteY16" fmla="*/ 2194077 h 6640287"/>
              <a:gd name="connsiteX17" fmla="*/ 6231466 w 6802361"/>
              <a:gd name="connsiteY17" fmla="*/ 2469848 h 6640287"/>
              <a:gd name="connsiteX18" fmla="*/ 6666895 w 6802361"/>
              <a:gd name="connsiteY18" fmla="*/ 2876248 h 6640287"/>
              <a:gd name="connsiteX19" fmla="*/ 6783009 w 6802361"/>
              <a:gd name="connsiteY19" fmla="*/ 3050420 h 6640287"/>
              <a:gd name="connsiteX20" fmla="*/ 6783009 w 6802361"/>
              <a:gd name="connsiteY20" fmla="*/ 3747105 h 6640287"/>
              <a:gd name="connsiteX21" fmla="*/ 6710438 w 6802361"/>
              <a:gd name="connsiteY21" fmla="*/ 4313162 h 6640287"/>
              <a:gd name="connsiteX22" fmla="*/ 6521752 w 6802361"/>
              <a:gd name="connsiteY22" fmla="*/ 4690534 h 6640287"/>
              <a:gd name="connsiteX23" fmla="*/ 5941181 w 6802361"/>
              <a:gd name="connsiteY23" fmla="*/ 4792134 h 6640287"/>
              <a:gd name="connsiteX24" fmla="*/ 5737981 w 6802361"/>
              <a:gd name="connsiteY24" fmla="*/ 4995334 h 6640287"/>
              <a:gd name="connsiteX25" fmla="*/ 5679923 w 6802361"/>
              <a:gd name="connsiteY25" fmla="*/ 5561391 h 6640287"/>
              <a:gd name="connsiteX26" fmla="*/ 5607352 w 6802361"/>
              <a:gd name="connsiteY26" fmla="*/ 5822648 h 6640287"/>
              <a:gd name="connsiteX27" fmla="*/ 5128381 w 6802361"/>
              <a:gd name="connsiteY27" fmla="*/ 6170991 h 6640287"/>
              <a:gd name="connsiteX28" fmla="*/ 4547809 w 6802361"/>
              <a:gd name="connsiteY28" fmla="*/ 6533848 h 6640287"/>
              <a:gd name="connsiteX29" fmla="*/ 4243009 w 6802361"/>
              <a:gd name="connsiteY29" fmla="*/ 6577391 h 6640287"/>
              <a:gd name="connsiteX30" fmla="*/ 3647923 w 6802361"/>
              <a:gd name="connsiteY30" fmla="*/ 6606420 h 6640287"/>
              <a:gd name="connsiteX31" fmla="*/ 3183466 w 6802361"/>
              <a:gd name="connsiteY31" fmla="*/ 6606420 h 6640287"/>
              <a:gd name="connsiteX32" fmla="*/ 2893181 w 6802361"/>
              <a:gd name="connsiteY32" fmla="*/ 6403220 h 6640287"/>
              <a:gd name="connsiteX33" fmla="*/ 2646438 w 6802361"/>
              <a:gd name="connsiteY33" fmla="*/ 6170991 h 6640287"/>
              <a:gd name="connsiteX34" fmla="*/ 2312609 w 6802361"/>
              <a:gd name="connsiteY34" fmla="*/ 6040362 h 6640287"/>
              <a:gd name="connsiteX35" fmla="*/ 1978781 w 6802361"/>
              <a:gd name="connsiteY35" fmla="*/ 6040362 h 6640287"/>
              <a:gd name="connsiteX36" fmla="*/ 1703009 w 6802361"/>
              <a:gd name="connsiteY36" fmla="*/ 6141962 h 6640287"/>
              <a:gd name="connsiteX37" fmla="*/ 1383695 w 6802361"/>
              <a:gd name="connsiteY37" fmla="*/ 6141962 h 6640287"/>
              <a:gd name="connsiteX38" fmla="*/ 1165981 w 6802361"/>
              <a:gd name="connsiteY38" fmla="*/ 5953277 h 6640287"/>
              <a:gd name="connsiteX39" fmla="*/ 962781 w 6802361"/>
              <a:gd name="connsiteY39" fmla="*/ 5619448 h 6640287"/>
              <a:gd name="connsiteX40" fmla="*/ 730552 w 6802361"/>
              <a:gd name="connsiteY40" fmla="*/ 5242077 h 6640287"/>
              <a:gd name="connsiteX41" fmla="*/ 657981 w 6802361"/>
              <a:gd name="connsiteY41" fmla="*/ 5009848 h 6640287"/>
              <a:gd name="connsiteX42" fmla="*/ 628952 w 6802361"/>
              <a:gd name="connsiteY42" fmla="*/ 4588934 h 6640287"/>
              <a:gd name="connsiteX43" fmla="*/ 628952 w 6802361"/>
              <a:gd name="connsiteY43" fmla="*/ 4037391 h 6640287"/>
              <a:gd name="connsiteX44" fmla="*/ 512838 w 6802361"/>
              <a:gd name="connsiteY44" fmla="*/ 3703562 h 6640287"/>
              <a:gd name="connsiteX45" fmla="*/ 179009 w 6802361"/>
              <a:gd name="connsiteY45" fmla="*/ 3311677 h 6640287"/>
              <a:gd name="connsiteX46" fmla="*/ 19352 w 6802361"/>
              <a:gd name="connsiteY46" fmla="*/ 2905277 h 6640287"/>
              <a:gd name="connsiteX47" fmla="*/ 62895 w 6802361"/>
              <a:gd name="connsiteY47" fmla="*/ 2484362 h 6640287"/>
              <a:gd name="connsiteX48" fmla="*/ 338666 w 6802361"/>
              <a:gd name="connsiteY48" fmla="*/ 2223105 h 6640287"/>
              <a:gd name="connsiteX49" fmla="*/ 498323 w 6802361"/>
              <a:gd name="connsiteY49" fmla="*/ 1976362 h 6640287"/>
              <a:gd name="connsiteX50" fmla="*/ 861181 w 6802361"/>
              <a:gd name="connsiteY50" fmla="*/ 1381277 h 664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802361" h="6640287">
                <a:moveTo>
                  <a:pt x="861181" y="1381277"/>
                </a:moveTo>
                <a:cubicBezTo>
                  <a:pt x="886581" y="1152677"/>
                  <a:pt x="911981" y="924077"/>
                  <a:pt x="991809" y="771677"/>
                </a:cubicBezTo>
                <a:cubicBezTo>
                  <a:pt x="1071637" y="619277"/>
                  <a:pt x="1207104" y="549125"/>
                  <a:pt x="1340152" y="466877"/>
                </a:cubicBezTo>
                <a:cubicBezTo>
                  <a:pt x="1473200" y="384629"/>
                  <a:pt x="1623181" y="307220"/>
                  <a:pt x="1790095" y="278191"/>
                </a:cubicBezTo>
                <a:cubicBezTo>
                  <a:pt x="1957009" y="249162"/>
                  <a:pt x="2157790" y="285448"/>
                  <a:pt x="2341638" y="292705"/>
                </a:cubicBezTo>
                <a:cubicBezTo>
                  <a:pt x="2525486" y="299962"/>
                  <a:pt x="2660953" y="326572"/>
                  <a:pt x="2893181" y="321734"/>
                </a:cubicBezTo>
                <a:cubicBezTo>
                  <a:pt x="3125409" y="316896"/>
                  <a:pt x="3546323" y="309639"/>
                  <a:pt x="3735009" y="263677"/>
                </a:cubicBezTo>
                <a:cubicBezTo>
                  <a:pt x="3923695" y="217715"/>
                  <a:pt x="3926114" y="87086"/>
                  <a:pt x="4025295" y="45962"/>
                </a:cubicBezTo>
                <a:cubicBezTo>
                  <a:pt x="4124476" y="4838"/>
                  <a:pt x="4221238" y="19353"/>
                  <a:pt x="4330095" y="16934"/>
                </a:cubicBezTo>
                <a:cubicBezTo>
                  <a:pt x="4438952" y="14515"/>
                  <a:pt x="4579257" y="0"/>
                  <a:pt x="4678438" y="31448"/>
                </a:cubicBezTo>
                <a:cubicBezTo>
                  <a:pt x="4777619" y="62896"/>
                  <a:pt x="4816324" y="101601"/>
                  <a:pt x="4925181" y="205620"/>
                </a:cubicBezTo>
                <a:cubicBezTo>
                  <a:pt x="5034038" y="309639"/>
                  <a:pt x="5200953" y="537029"/>
                  <a:pt x="5331581" y="655562"/>
                </a:cubicBezTo>
                <a:cubicBezTo>
                  <a:pt x="5462209" y="774095"/>
                  <a:pt x="5583162" y="839410"/>
                  <a:pt x="5708952" y="916820"/>
                </a:cubicBezTo>
                <a:cubicBezTo>
                  <a:pt x="5834742" y="994230"/>
                  <a:pt x="6001656" y="1040192"/>
                  <a:pt x="6086323" y="1120020"/>
                </a:cubicBezTo>
                <a:cubicBezTo>
                  <a:pt x="6170990" y="1199849"/>
                  <a:pt x="6197600" y="1284515"/>
                  <a:pt x="6216952" y="1395791"/>
                </a:cubicBezTo>
                <a:cubicBezTo>
                  <a:pt x="6236304" y="1507067"/>
                  <a:pt x="6212114" y="1654629"/>
                  <a:pt x="6202438" y="1787677"/>
                </a:cubicBezTo>
                <a:cubicBezTo>
                  <a:pt x="6192762" y="1920725"/>
                  <a:pt x="6154057" y="2080382"/>
                  <a:pt x="6158895" y="2194077"/>
                </a:cubicBezTo>
                <a:cubicBezTo>
                  <a:pt x="6163733" y="2307772"/>
                  <a:pt x="6146799" y="2356153"/>
                  <a:pt x="6231466" y="2469848"/>
                </a:cubicBezTo>
                <a:cubicBezTo>
                  <a:pt x="6316133" y="2583543"/>
                  <a:pt x="6574971" y="2779486"/>
                  <a:pt x="6666895" y="2876248"/>
                </a:cubicBezTo>
                <a:cubicBezTo>
                  <a:pt x="6758819" y="2973010"/>
                  <a:pt x="6763657" y="2905277"/>
                  <a:pt x="6783009" y="3050420"/>
                </a:cubicBezTo>
                <a:cubicBezTo>
                  <a:pt x="6802361" y="3195563"/>
                  <a:pt x="6795104" y="3536648"/>
                  <a:pt x="6783009" y="3747105"/>
                </a:cubicBezTo>
                <a:cubicBezTo>
                  <a:pt x="6770914" y="3957562"/>
                  <a:pt x="6753981" y="4155924"/>
                  <a:pt x="6710438" y="4313162"/>
                </a:cubicBezTo>
                <a:cubicBezTo>
                  <a:pt x="6666895" y="4470400"/>
                  <a:pt x="6649962" y="4610705"/>
                  <a:pt x="6521752" y="4690534"/>
                </a:cubicBezTo>
                <a:cubicBezTo>
                  <a:pt x="6393543" y="4770363"/>
                  <a:pt x="6071810" y="4741334"/>
                  <a:pt x="5941181" y="4792134"/>
                </a:cubicBezTo>
                <a:cubicBezTo>
                  <a:pt x="5810553" y="4842934"/>
                  <a:pt x="5781524" y="4867125"/>
                  <a:pt x="5737981" y="4995334"/>
                </a:cubicBezTo>
                <a:cubicBezTo>
                  <a:pt x="5694438" y="5123543"/>
                  <a:pt x="5701695" y="5423505"/>
                  <a:pt x="5679923" y="5561391"/>
                </a:cubicBezTo>
                <a:cubicBezTo>
                  <a:pt x="5658152" y="5699277"/>
                  <a:pt x="5699276" y="5721048"/>
                  <a:pt x="5607352" y="5822648"/>
                </a:cubicBezTo>
                <a:cubicBezTo>
                  <a:pt x="5515428" y="5924248"/>
                  <a:pt x="5304972" y="6052458"/>
                  <a:pt x="5128381" y="6170991"/>
                </a:cubicBezTo>
                <a:cubicBezTo>
                  <a:pt x="4951791" y="6289524"/>
                  <a:pt x="4695371" y="6466115"/>
                  <a:pt x="4547809" y="6533848"/>
                </a:cubicBezTo>
                <a:cubicBezTo>
                  <a:pt x="4400247" y="6601581"/>
                  <a:pt x="4392990" y="6565296"/>
                  <a:pt x="4243009" y="6577391"/>
                </a:cubicBezTo>
                <a:cubicBezTo>
                  <a:pt x="4093028" y="6589486"/>
                  <a:pt x="3824513" y="6601582"/>
                  <a:pt x="3647923" y="6606420"/>
                </a:cubicBezTo>
                <a:cubicBezTo>
                  <a:pt x="3471333" y="6611258"/>
                  <a:pt x="3309256" y="6640287"/>
                  <a:pt x="3183466" y="6606420"/>
                </a:cubicBezTo>
                <a:cubicBezTo>
                  <a:pt x="3057676" y="6572553"/>
                  <a:pt x="2982686" y="6475791"/>
                  <a:pt x="2893181" y="6403220"/>
                </a:cubicBezTo>
                <a:cubicBezTo>
                  <a:pt x="2803676" y="6330649"/>
                  <a:pt x="2743200" y="6231467"/>
                  <a:pt x="2646438" y="6170991"/>
                </a:cubicBezTo>
                <a:cubicBezTo>
                  <a:pt x="2549676" y="6110515"/>
                  <a:pt x="2423885" y="6062133"/>
                  <a:pt x="2312609" y="6040362"/>
                </a:cubicBezTo>
                <a:cubicBezTo>
                  <a:pt x="2201333" y="6018591"/>
                  <a:pt x="2080381" y="6023429"/>
                  <a:pt x="1978781" y="6040362"/>
                </a:cubicBezTo>
                <a:cubicBezTo>
                  <a:pt x="1877181" y="6057295"/>
                  <a:pt x="1802190" y="6125029"/>
                  <a:pt x="1703009" y="6141962"/>
                </a:cubicBezTo>
                <a:cubicBezTo>
                  <a:pt x="1603828" y="6158895"/>
                  <a:pt x="1473200" y="6173409"/>
                  <a:pt x="1383695" y="6141962"/>
                </a:cubicBezTo>
                <a:cubicBezTo>
                  <a:pt x="1294190" y="6110515"/>
                  <a:pt x="1236133" y="6040363"/>
                  <a:pt x="1165981" y="5953277"/>
                </a:cubicBezTo>
                <a:cubicBezTo>
                  <a:pt x="1095829" y="5866191"/>
                  <a:pt x="962781" y="5619448"/>
                  <a:pt x="962781" y="5619448"/>
                </a:cubicBezTo>
                <a:cubicBezTo>
                  <a:pt x="890210" y="5500915"/>
                  <a:pt x="781352" y="5343677"/>
                  <a:pt x="730552" y="5242077"/>
                </a:cubicBezTo>
                <a:cubicBezTo>
                  <a:pt x="679752" y="5140477"/>
                  <a:pt x="674914" y="5118705"/>
                  <a:pt x="657981" y="5009848"/>
                </a:cubicBezTo>
                <a:cubicBezTo>
                  <a:pt x="641048" y="4900991"/>
                  <a:pt x="633790" y="4751010"/>
                  <a:pt x="628952" y="4588934"/>
                </a:cubicBezTo>
                <a:cubicBezTo>
                  <a:pt x="624114" y="4426858"/>
                  <a:pt x="648304" y="4184953"/>
                  <a:pt x="628952" y="4037391"/>
                </a:cubicBezTo>
                <a:cubicBezTo>
                  <a:pt x="609600" y="3889829"/>
                  <a:pt x="587829" y="3824514"/>
                  <a:pt x="512838" y="3703562"/>
                </a:cubicBezTo>
                <a:cubicBezTo>
                  <a:pt x="437847" y="3582610"/>
                  <a:pt x="261257" y="3444725"/>
                  <a:pt x="179009" y="3311677"/>
                </a:cubicBezTo>
                <a:cubicBezTo>
                  <a:pt x="96761" y="3178630"/>
                  <a:pt x="38704" y="3043163"/>
                  <a:pt x="19352" y="2905277"/>
                </a:cubicBezTo>
                <a:cubicBezTo>
                  <a:pt x="0" y="2767391"/>
                  <a:pt x="9676" y="2598057"/>
                  <a:pt x="62895" y="2484362"/>
                </a:cubicBezTo>
                <a:cubicBezTo>
                  <a:pt x="116114" y="2370667"/>
                  <a:pt x="266095" y="2307772"/>
                  <a:pt x="338666" y="2223105"/>
                </a:cubicBezTo>
                <a:cubicBezTo>
                  <a:pt x="411237" y="2138438"/>
                  <a:pt x="498323" y="1976362"/>
                  <a:pt x="498323" y="1976362"/>
                </a:cubicBezTo>
                <a:lnTo>
                  <a:pt x="861181" y="1381277"/>
                </a:lnTo>
                <a:close/>
              </a:path>
            </a:pathLst>
          </a:custGeom>
          <a:solidFill>
            <a:srgbClr val="10CE2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1" dirty="0" err="1" smtClean="0">
                <a:solidFill>
                  <a:schemeClr val="tx1"/>
                </a:solidFill>
              </a:rPr>
              <a:t>rryy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878285" y="2046527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6734629" y="2046526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9680973" y="2046526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406731" y="2046527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718630" y="2888338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024887" y="2888337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9013334" y="2888339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0247062" y="2888339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804397" y="4867567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9142682" y="4858550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6081484" y="2381022"/>
            <a:ext cx="3659006" cy="463778"/>
            <a:chOff x="6081484" y="2381022"/>
            <a:chExt cx="3659006" cy="463778"/>
          </a:xfrm>
        </p:grpSpPr>
        <p:cxnSp>
          <p:nvCxnSpPr>
            <p:cNvPr id="76" name="Straight Connector 75"/>
            <p:cNvCxnSpPr>
              <a:stCxn id="55" idx="4"/>
            </p:cNvCxnSpPr>
            <p:nvPr/>
          </p:nvCxnSpPr>
          <p:spPr>
            <a:xfrm rot="16200000" flipH="1">
              <a:off x="5878290" y="2641604"/>
              <a:ext cx="40639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9" idx="3"/>
            </p:cNvCxnSpPr>
            <p:nvPr/>
          </p:nvCxnSpPr>
          <p:spPr>
            <a:xfrm rot="5400000">
              <a:off x="7686358" y="776154"/>
              <a:ext cx="449263" cy="3659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6954013" y="2404612"/>
            <a:ext cx="2848767" cy="446701"/>
            <a:chOff x="6937829" y="2411760"/>
            <a:chExt cx="2848767" cy="446701"/>
          </a:xfrm>
        </p:grpSpPr>
        <p:cxnSp>
          <p:nvCxnSpPr>
            <p:cNvPr id="85" name="Straight Connector 84"/>
            <p:cNvCxnSpPr/>
            <p:nvPr/>
          </p:nvCxnSpPr>
          <p:spPr>
            <a:xfrm rot="5400000">
              <a:off x="9368735" y="2432915"/>
              <a:ext cx="439015" cy="3967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58" idx="4"/>
            </p:cNvCxnSpPr>
            <p:nvPr/>
          </p:nvCxnSpPr>
          <p:spPr>
            <a:xfrm rot="16200000" flipH="1">
              <a:off x="7965361" y="1410881"/>
              <a:ext cx="420048" cy="2475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5020620" y="5694225"/>
            <a:ext cx="2278739" cy="638642"/>
            <a:chOff x="5020620" y="5694225"/>
            <a:chExt cx="2278739" cy="638642"/>
          </a:xfrm>
        </p:grpSpPr>
        <p:sp>
          <p:nvSpPr>
            <p:cNvPr id="67" name="Oval 66"/>
            <p:cNvSpPr/>
            <p:nvPr/>
          </p:nvSpPr>
          <p:spPr>
            <a:xfrm>
              <a:off x="5020620" y="5926466"/>
              <a:ext cx="406400" cy="3918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SG" b="1" dirty="0" smtClean="0">
                  <a:solidFill>
                    <a:schemeClr val="tx1"/>
                  </a:solidFill>
                </a:rPr>
                <a:t>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673759" y="5926466"/>
              <a:ext cx="406400" cy="3918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SG" b="1" dirty="0" err="1" smtClean="0">
                  <a:solidFill>
                    <a:schemeClr val="tx1"/>
                  </a:solidFill>
                </a:rPr>
                <a:t>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297872" y="5926466"/>
              <a:ext cx="406400" cy="3918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SG" b="1" dirty="0" err="1" smtClean="0">
                  <a:solidFill>
                    <a:schemeClr val="tx1"/>
                  </a:solidFill>
                </a:rPr>
                <a:t>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6892959" y="5940980"/>
              <a:ext cx="406400" cy="3918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SG" b="1" dirty="0" err="1" smtClean="0">
                  <a:solidFill>
                    <a:schemeClr val="tx1"/>
                  </a:solidFill>
                </a:rPr>
                <a:t>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5212537" y="5694225"/>
              <a:ext cx="1872343" cy="232236"/>
              <a:chOff x="5184824" y="5486400"/>
              <a:chExt cx="1872343" cy="232236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184824" y="5492851"/>
                <a:ext cx="1872343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 flipV="1">
                <a:off x="5084026" y="5595263"/>
                <a:ext cx="220948" cy="3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V="1">
                <a:off x="5727492" y="5606551"/>
                <a:ext cx="220948" cy="3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V="1">
                <a:off x="6348381" y="5606550"/>
                <a:ext cx="220948" cy="3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V="1">
                <a:off x="6935404" y="5606550"/>
                <a:ext cx="220948" cy="3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8373423" y="5694225"/>
            <a:ext cx="2278738" cy="641868"/>
            <a:chOff x="8373423" y="5694225"/>
            <a:chExt cx="2278738" cy="641868"/>
          </a:xfrm>
        </p:grpSpPr>
        <p:sp>
          <p:nvSpPr>
            <p:cNvPr id="71" name="Oval 70"/>
            <p:cNvSpPr/>
            <p:nvPr/>
          </p:nvSpPr>
          <p:spPr>
            <a:xfrm>
              <a:off x="8373423" y="5929692"/>
              <a:ext cx="406400" cy="3918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SG" b="1" dirty="0" smtClean="0">
                  <a:solidFill>
                    <a:schemeClr val="tx1"/>
                  </a:solidFill>
                </a:rPr>
                <a:t>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9026561" y="5929692"/>
              <a:ext cx="406400" cy="3918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SG" b="1" dirty="0" err="1" smtClean="0">
                  <a:solidFill>
                    <a:schemeClr val="tx1"/>
                  </a:solidFill>
                </a:rPr>
                <a:t>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9650675" y="5929692"/>
              <a:ext cx="406400" cy="3918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SG" b="1" dirty="0" err="1" smtClean="0">
                  <a:solidFill>
                    <a:schemeClr val="tx1"/>
                  </a:solidFill>
                </a:rPr>
                <a:t>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0245761" y="5944206"/>
              <a:ext cx="406400" cy="3918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SG" b="1" dirty="0" err="1" smtClean="0">
                  <a:solidFill>
                    <a:schemeClr val="tx1"/>
                  </a:solidFill>
                </a:rPr>
                <a:t>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8554081" y="5694225"/>
              <a:ext cx="1872343" cy="232236"/>
              <a:chOff x="5184824" y="5486400"/>
              <a:chExt cx="1872343" cy="23223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5184824" y="5492851"/>
                <a:ext cx="1872343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V="1">
                <a:off x="5084026" y="5595263"/>
                <a:ext cx="220948" cy="3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V="1">
                <a:off x="5727492" y="5606551"/>
                <a:ext cx="220948" cy="3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V="1">
                <a:off x="6348381" y="5606550"/>
                <a:ext cx="220948" cy="3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V="1">
                <a:off x="6935404" y="5606550"/>
                <a:ext cx="220948" cy="3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>
            <a:off x="6225170" y="2381023"/>
            <a:ext cx="4241077" cy="445303"/>
            <a:chOff x="6225170" y="2381023"/>
            <a:chExt cx="4241077" cy="445303"/>
          </a:xfrm>
        </p:grpSpPr>
        <p:cxnSp>
          <p:nvCxnSpPr>
            <p:cNvPr id="77" name="Straight Connector 76"/>
            <p:cNvCxnSpPr>
              <a:stCxn id="55" idx="5"/>
            </p:cNvCxnSpPr>
            <p:nvPr/>
          </p:nvCxnSpPr>
          <p:spPr>
            <a:xfrm rot="16200000" flipH="1">
              <a:off x="6582170" y="2024023"/>
              <a:ext cx="445303" cy="11593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60" idx="3"/>
            </p:cNvCxnSpPr>
            <p:nvPr/>
          </p:nvCxnSpPr>
          <p:spPr>
            <a:xfrm flipV="1">
              <a:off x="7361242" y="2381024"/>
              <a:ext cx="3105005" cy="4433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7081513" y="2373874"/>
            <a:ext cx="3546300" cy="470547"/>
            <a:chOff x="7081513" y="2381022"/>
            <a:chExt cx="3546300" cy="470547"/>
          </a:xfrm>
        </p:grpSpPr>
        <p:cxnSp>
          <p:nvCxnSpPr>
            <p:cNvPr id="104" name="Straight Connector 103"/>
            <p:cNvCxnSpPr/>
            <p:nvPr/>
          </p:nvCxnSpPr>
          <p:spPr>
            <a:xfrm rot="5400000">
              <a:off x="10415709" y="2639466"/>
              <a:ext cx="422619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58" idx="5"/>
            </p:cNvCxnSpPr>
            <p:nvPr/>
          </p:nvCxnSpPr>
          <p:spPr>
            <a:xfrm rot="16200000" flipH="1">
              <a:off x="8619389" y="843146"/>
              <a:ext cx="462069" cy="35378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2046530"/>
              </p:ext>
            </p:extLst>
          </p:nvPr>
        </p:nvGraphicFramePr>
        <p:xfrm>
          <a:off x="817420" y="803556"/>
          <a:ext cx="10584876" cy="56083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39637"/>
                <a:gridCol w="1995055"/>
                <a:gridCol w="2147455"/>
                <a:gridCol w="2272145"/>
                <a:gridCol w="2230584"/>
              </a:tblGrid>
              <a:tr h="89358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422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574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371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4230" y="216140"/>
            <a:ext cx="4155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চেকারবোর্ডে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03564" y="817412"/>
            <a:ext cx="1967347" cy="914720"/>
            <a:chOff x="1039090" y="1122219"/>
            <a:chExt cx="1967346" cy="914720"/>
          </a:xfrm>
        </p:grpSpPr>
        <p:sp>
          <p:nvSpPr>
            <p:cNvPr id="7" name="Rectangle 6"/>
            <p:cNvSpPr/>
            <p:nvPr/>
          </p:nvSpPr>
          <p:spPr>
            <a:xfrm>
              <a:off x="1329942" y="1575274"/>
              <a:ext cx="914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গ্যামিট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95983" y="1176785"/>
              <a:ext cx="914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গ্যামিট</a:t>
              </a:r>
              <a:endParaRPr lang="en-US" sz="24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37811" y="1212656"/>
              <a:ext cx="203200" cy="450737"/>
              <a:chOff x="5065486" y="1291771"/>
              <a:chExt cx="203200" cy="45073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080000" y="1291771"/>
                <a:ext cx="174171" cy="174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48"/>
              <p:cNvGrpSpPr/>
              <p:nvPr/>
            </p:nvGrpSpPr>
            <p:grpSpPr>
              <a:xfrm>
                <a:off x="5065486" y="1451431"/>
                <a:ext cx="203200" cy="291077"/>
                <a:chOff x="5646058" y="1567545"/>
                <a:chExt cx="203200" cy="29107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5601723" y="1712688"/>
                  <a:ext cx="291077" cy="7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0800000" flipV="1">
                  <a:off x="5646058" y="1712684"/>
                  <a:ext cx="203200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/>
          </p:nvGrpSpPr>
          <p:grpSpPr>
            <a:xfrm>
              <a:off x="1184797" y="1480516"/>
              <a:ext cx="217715" cy="377371"/>
              <a:chOff x="5152571" y="2061028"/>
              <a:chExt cx="217715" cy="37737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152571" y="2264227"/>
                <a:ext cx="174171" cy="174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5400000" flipH="1" flipV="1">
                <a:off x="5188857" y="2097315"/>
                <a:ext cx="217715" cy="1451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1039090" y="1122219"/>
              <a:ext cx="1967346" cy="8312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3362021" y="1924462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62951" y="1077381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093495" y="1091895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1273" y="3335672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31988" y="4619276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59099" y="5672504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80186" y="4463046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966037" y="1911941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652327" y="3200413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57423" y="5514115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96679" y="3200413"/>
            <a:ext cx="754743" cy="754743"/>
          </a:xfrm>
          <a:prstGeom prst="ellipse">
            <a:avLst/>
          </a:prstGeom>
          <a:solidFill>
            <a:srgbClr val="10CE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23071" y="1911940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91632" y="1913261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344890" y="3200411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959438" y="3205029"/>
            <a:ext cx="754743" cy="754743"/>
          </a:xfrm>
          <a:prstGeom prst="ellipse">
            <a:avLst/>
          </a:prstGeom>
          <a:solidFill>
            <a:srgbClr val="10CE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338290" y="4464364"/>
            <a:ext cx="754743" cy="75474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7631217" y="4383323"/>
            <a:ext cx="783771" cy="754743"/>
          </a:xfrm>
          <a:custGeom>
            <a:avLst/>
            <a:gdLst>
              <a:gd name="connsiteX0" fmla="*/ 861181 w 6802361"/>
              <a:gd name="connsiteY0" fmla="*/ 1381277 h 6640287"/>
              <a:gd name="connsiteX1" fmla="*/ 991809 w 6802361"/>
              <a:gd name="connsiteY1" fmla="*/ 771677 h 6640287"/>
              <a:gd name="connsiteX2" fmla="*/ 1340152 w 6802361"/>
              <a:gd name="connsiteY2" fmla="*/ 466877 h 6640287"/>
              <a:gd name="connsiteX3" fmla="*/ 1790095 w 6802361"/>
              <a:gd name="connsiteY3" fmla="*/ 278191 h 6640287"/>
              <a:gd name="connsiteX4" fmla="*/ 2341638 w 6802361"/>
              <a:gd name="connsiteY4" fmla="*/ 292705 h 6640287"/>
              <a:gd name="connsiteX5" fmla="*/ 2893181 w 6802361"/>
              <a:gd name="connsiteY5" fmla="*/ 321734 h 6640287"/>
              <a:gd name="connsiteX6" fmla="*/ 3735009 w 6802361"/>
              <a:gd name="connsiteY6" fmla="*/ 263677 h 6640287"/>
              <a:gd name="connsiteX7" fmla="*/ 4025295 w 6802361"/>
              <a:gd name="connsiteY7" fmla="*/ 45962 h 6640287"/>
              <a:gd name="connsiteX8" fmla="*/ 4330095 w 6802361"/>
              <a:gd name="connsiteY8" fmla="*/ 16934 h 6640287"/>
              <a:gd name="connsiteX9" fmla="*/ 4678438 w 6802361"/>
              <a:gd name="connsiteY9" fmla="*/ 31448 h 6640287"/>
              <a:gd name="connsiteX10" fmla="*/ 4925181 w 6802361"/>
              <a:gd name="connsiteY10" fmla="*/ 205620 h 6640287"/>
              <a:gd name="connsiteX11" fmla="*/ 5331581 w 6802361"/>
              <a:gd name="connsiteY11" fmla="*/ 655562 h 6640287"/>
              <a:gd name="connsiteX12" fmla="*/ 5708952 w 6802361"/>
              <a:gd name="connsiteY12" fmla="*/ 916820 h 6640287"/>
              <a:gd name="connsiteX13" fmla="*/ 6086323 w 6802361"/>
              <a:gd name="connsiteY13" fmla="*/ 1120020 h 6640287"/>
              <a:gd name="connsiteX14" fmla="*/ 6216952 w 6802361"/>
              <a:gd name="connsiteY14" fmla="*/ 1395791 h 6640287"/>
              <a:gd name="connsiteX15" fmla="*/ 6202438 w 6802361"/>
              <a:gd name="connsiteY15" fmla="*/ 1787677 h 6640287"/>
              <a:gd name="connsiteX16" fmla="*/ 6158895 w 6802361"/>
              <a:gd name="connsiteY16" fmla="*/ 2194077 h 6640287"/>
              <a:gd name="connsiteX17" fmla="*/ 6231466 w 6802361"/>
              <a:gd name="connsiteY17" fmla="*/ 2469848 h 6640287"/>
              <a:gd name="connsiteX18" fmla="*/ 6666895 w 6802361"/>
              <a:gd name="connsiteY18" fmla="*/ 2876248 h 6640287"/>
              <a:gd name="connsiteX19" fmla="*/ 6783009 w 6802361"/>
              <a:gd name="connsiteY19" fmla="*/ 3050420 h 6640287"/>
              <a:gd name="connsiteX20" fmla="*/ 6783009 w 6802361"/>
              <a:gd name="connsiteY20" fmla="*/ 3747105 h 6640287"/>
              <a:gd name="connsiteX21" fmla="*/ 6710438 w 6802361"/>
              <a:gd name="connsiteY21" fmla="*/ 4313162 h 6640287"/>
              <a:gd name="connsiteX22" fmla="*/ 6521752 w 6802361"/>
              <a:gd name="connsiteY22" fmla="*/ 4690534 h 6640287"/>
              <a:gd name="connsiteX23" fmla="*/ 5941181 w 6802361"/>
              <a:gd name="connsiteY23" fmla="*/ 4792134 h 6640287"/>
              <a:gd name="connsiteX24" fmla="*/ 5737981 w 6802361"/>
              <a:gd name="connsiteY24" fmla="*/ 4995334 h 6640287"/>
              <a:gd name="connsiteX25" fmla="*/ 5679923 w 6802361"/>
              <a:gd name="connsiteY25" fmla="*/ 5561391 h 6640287"/>
              <a:gd name="connsiteX26" fmla="*/ 5607352 w 6802361"/>
              <a:gd name="connsiteY26" fmla="*/ 5822648 h 6640287"/>
              <a:gd name="connsiteX27" fmla="*/ 5128381 w 6802361"/>
              <a:gd name="connsiteY27" fmla="*/ 6170991 h 6640287"/>
              <a:gd name="connsiteX28" fmla="*/ 4547809 w 6802361"/>
              <a:gd name="connsiteY28" fmla="*/ 6533848 h 6640287"/>
              <a:gd name="connsiteX29" fmla="*/ 4243009 w 6802361"/>
              <a:gd name="connsiteY29" fmla="*/ 6577391 h 6640287"/>
              <a:gd name="connsiteX30" fmla="*/ 3647923 w 6802361"/>
              <a:gd name="connsiteY30" fmla="*/ 6606420 h 6640287"/>
              <a:gd name="connsiteX31" fmla="*/ 3183466 w 6802361"/>
              <a:gd name="connsiteY31" fmla="*/ 6606420 h 6640287"/>
              <a:gd name="connsiteX32" fmla="*/ 2893181 w 6802361"/>
              <a:gd name="connsiteY32" fmla="*/ 6403220 h 6640287"/>
              <a:gd name="connsiteX33" fmla="*/ 2646438 w 6802361"/>
              <a:gd name="connsiteY33" fmla="*/ 6170991 h 6640287"/>
              <a:gd name="connsiteX34" fmla="*/ 2312609 w 6802361"/>
              <a:gd name="connsiteY34" fmla="*/ 6040362 h 6640287"/>
              <a:gd name="connsiteX35" fmla="*/ 1978781 w 6802361"/>
              <a:gd name="connsiteY35" fmla="*/ 6040362 h 6640287"/>
              <a:gd name="connsiteX36" fmla="*/ 1703009 w 6802361"/>
              <a:gd name="connsiteY36" fmla="*/ 6141962 h 6640287"/>
              <a:gd name="connsiteX37" fmla="*/ 1383695 w 6802361"/>
              <a:gd name="connsiteY37" fmla="*/ 6141962 h 6640287"/>
              <a:gd name="connsiteX38" fmla="*/ 1165981 w 6802361"/>
              <a:gd name="connsiteY38" fmla="*/ 5953277 h 6640287"/>
              <a:gd name="connsiteX39" fmla="*/ 962781 w 6802361"/>
              <a:gd name="connsiteY39" fmla="*/ 5619448 h 6640287"/>
              <a:gd name="connsiteX40" fmla="*/ 730552 w 6802361"/>
              <a:gd name="connsiteY40" fmla="*/ 5242077 h 6640287"/>
              <a:gd name="connsiteX41" fmla="*/ 657981 w 6802361"/>
              <a:gd name="connsiteY41" fmla="*/ 5009848 h 6640287"/>
              <a:gd name="connsiteX42" fmla="*/ 628952 w 6802361"/>
              <a:gd name="connsiteY42" fmla="*/ 4588934 h 6640287"/>
              <a:gd name="connsiteX43" fmla="*/ 628952 w 6802361"/>
              <a:gd name="connsiteY43" fmla="*/ 4037391 h 6640287"/>
              <a:gd name="connsiteX44" fmla="*/ 512838 w 6802361"/>
              <a:gd name="connsiteY44" fmla="*/ 3703562 h 6640287"/>
              <a:gd name="connsiteX45" fmla="*/ 179009 w 6802361"/>
              <a:gd name="connsiteY45" fmla="*/ 3311677 h 6640287"/>
              <a:gd name="connsiteX46" fmla="*/ 19352 w 6802361"/>
              <a:gd name="connsiteY46" fmla="*/ 2905277 h 6640287"/>
              <a:gd name="connsiteX47" fmla="*/ 62895 w 6802361"/>
              <a:gd name="connsiteY47" fmla="*/ 2484362 h 6640287"/>
              <a:gd name="connsiteX48" fmla="*/ 338666 w 6802361"/>
              <a:gd name="connsiteY48" fmla="*/ 2223105 h 6640287"/>
              <a:gd name="connsiteX49" fmla="*/ 498323 w 6802361"/>
              <a:gd name="connsiteY49" fmla="*/ 1976362 h 6640287"/>
              <a:gd name="connsiteX50" fmla="*/ 861181 w 6802361"/>
              <a:gd name="connsiteY50" fmla="*/ 1381277 h 664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802361" h="6640287">
                <a:moveTo>
                  <a:pt x="861181" y="1381277"/>
                </a:moveTo>
                <a:cubicBezTo>
                  <a:pt x="886581" y="1152677"/>
                  <a:pt x="911981" y="924077"/>
                  <a:pt x="991809" y="771677"/>
                </a:cubicBezTo>
                <a:cubicBezTo>
                  <a:pt x="1071637" y="619277"/>
                  <a:pt x="1207104" y="549125"/>
                  <a:pt x="1340152" y="466877"/>
                </a:cubicBezTo>
                <a:cubicBezTo>
                  <a:pt x="1473200" y="384629"/>
                  <a:pt x="1623181" y="307220"/>
                  <a:pt x="1790095" y="278191"/>
                </a:cubicBezTo>
                <a:cubicBezTo>
                  <a:pt x="1957009" y="249162"/>
                  <a:pt x="2157790" y="285448"/>
                  <a:pt x="2341638" y="292705"/>
                </a:cubicBezTo>
                <a:cubicBezTo>
                  <a:pt x="2525486" y="299962"/>
                  <a:pt x="2660953" y="326572"/>
                  <a:pt x="2893181" y="321734"/>
                </a:cubicBezTo>
                <a:cubicBezTo>
                  <a:pt x="3125409" y="316896"/>
                  <a:pt x="3546323" y="309639"/>
                  <a:pt x="3735009" y="263677"/>
                </a:cubicBezTo>
                <a:cubicBezTo>
                  <a:pt x="3923695" y="217715"/>
                  <a:pt x="3926114" y="87086"/>
                  <a:pt x="4025295" y="45962"/>
                </a:cubicBezTo>
                <a:cubicBezTo>
                  <a:pt x="4124476" y="4838"/>
                  <a:pt x="4221238" y="19353"/>
                  <a:pt x="4330095" y="16934"/>
                </a:cubicBezTo>
                <a:cubicBezTo>
                  <a:pt x="4438952" y="14515"/>
                  <a:pt x="4579257" y="0"/>
                  <a:pt x="4678438" y="31448"/>
                </a:cubicBezTo>
                <a:cubicBezTo>
                  <a:pt x="4777619" y="62896"/>
                  <a:pt x="4816324" y="101601"/>
                  <a:pt x="4925181" y="205620"/>
                </a:cubicBezTo>
                <a:cubicBezTo>
                  <a:pt x="5034038" y="309639"/>
                  <a:pt x="5200953" y="537029"/>
                  <a:pt x="5331581" y="655562"/>
                </a:cubicBezTo>
                <a:cubicBezTo>
                  <a:pt x="5462209" y="774095"/>
                  <a:pt x="5583162" y="839410"/>
                  <a:pt x="5708952" y="916820"/>
                </a:cubicBezTo>
                <a:cubicBezTo>
                  <a:pt x="5834742" y="994230"/>
                  <a:pt x="6001656" y="1040192"/>
                  <a:pt x="6086323" y="1120020"/>
                </a:cubicBezTo>
                <a:cubicBezTo>
                  <a:pt x="6170990" y="1199849"/>
                  <a:pt x="6197600" y="1284515"/>
                  <a:pt x="6216952" y="1395791"/>
                </a:cubicBezTo>
                <a:cubicBezTo>
                  <a:pt x="6236304" y="1507067"/>
                  <a:pt x="6212114" y="1654629"/>
                  <a:pt x="6202438" y="1787677"/>
                </a:cubicBezTo>
                <a:cubicBezTo>
                  <a:pt x="6192762" y="1920725"/>
                  <a:pt x="6154057" y="2080382"/>
                  <a:pt x="6158895" y="2194077"/>
                </a:cubicBezTo>
                <a:cubicBezTo>
                  <a:pt x="6163733" y="2307772"/>
                  <a:pt x="6146799" y="2356153"/>
                  <a:pt x="6231466" y="2469848"/>
                </a:cubicBezTo>
                <a:cubicBezTo>
                  <a:pt x="6316133" y="2583543"/>
                  <a:pt x="6574971" y="2779486"/>
                  <a:pt x="6666895" y="2876248"/>
                </a:cubicBezTo>
                <a:cubicBezTo>
                  <a:pt x="6758819" y="2973010"/>
                  <a:pt x="6763657" y="2905277"/>
                  <a:pt x="6783009" y="3050420"/>
                </a:cubicBezTo>
                <a:cubicBezTo>
                  <a:pt x="6802361" y="3195563"/>
                  <a:pt x="6795104" y="3536648"/>
                  <a:pt x="6783009" y="3747105"/>
                </a:cubicBezTo>
                <a:cubicBezTo>
                  <a:pt x="6770914" y="3957562"/>
                  <a:pt x="6753981" y="4155924"/>
                  <a:pt x="6710438" y="4313162"/>
                </a:cubicBezTo>
                <a:cubicBezTo>
                  <a:pt x="6666895" y="4470400"/>
                  <a:pt x="6649962" y="4610705"/>
                  <a:pt x="6521752" y="4690534"/>
                </a:cubicBezTo>
                <a:cubicBezTo>
                  <a:pt x="6393543" y="4770363"/>
                  <a:pt x="6071810" y="4741334"/>
                  <a:pt x="5941181" y="4792134"/>
                </a:cubicBezTo>
                <a:cubicBezTo>
                  <a:pt x="5810553" y="4842934"/>
                  <a:pt x="5781524" y="4867125"/>
                  <a:pt x="5737981" y="4995334"/>
                </a:cubicBezTo>
                <a:cubicBezTo>
                  <a:pt x="5694438" y="5123543"/>
                  <a:pt x="5701695" y="5423505"/>
                  <a:pt x="5679923" y="5561391"/>
                </a:cubicBezTo>
                <a:cubicBezTo>
                  <a:pt x="5658152" y="5699277"/>
                  <a:pt x="5699276" y="5721048"/>
                  <a:pt x="5607352" y="5822648"/>
                </a:cubicBezTo>
                <a:cubicBezTo>
                  <a:pt x="5515428" y="5924248"/>
                  <a:pt x="5304972" y="6052458"/>
                  <a:pt x="5128381" y="6170991"/>
                </a:cubicBezTo>
                <a:cubicBezTo>
                  <a:pt x="4951791" y="6289524"/>
                  <a:pt x="4695371" y="6466115"/>
                  <a:pt x="4547809" y="6533848"/>
                </a:cubicBezTo>
                <a:cubicBezTo>
                  <a:pt x="4400247" y="6601581"/>
                  <a:pt x="4392990" y="6565296"/>
                  <a:pt x="4243009" y="6577391"/>
                </a:cubicBezTo>
                <a:cubicBezTo>
                  <a:pt x="4093028" y="6589486"/>
                  <a:pt x="3824513" y="6601582"/>
                  <a:pt x="3647923" y="6606420"/>
                </a:cubicBezTo>
                <a:cubicBezTo>
                  <a:pt x="3471333" y="6611258"/>
                  <a:pt x="3309256" y="6640287"/>
                  <a:pt x="3183466" y="6606420"/>
                </a:cubicBezTo>
                <a:cubicBezTo>
                  <a:pt x="3057676" y="6572553"/>
                  <a:pt x="2982686" y="6475791"/>
                  <a:pt x="2893181" y="6403220"/>
                </a:cubicBezTo>
                <a:cubicBezTo>
                  <a:pt x="2803676" y="6330649"/>
                  <a:pt x="2743200" y="6231467"/>
                  <a:pt x="2646438" y="6170991"/>
                </a:cubicBezTo>
                <a:cubicBezTo>
                  <a:pt x="2549676" y="6110515"/>
                  <a:pt x="2423885" y="6062133"/>
                  <a:pt x="2312609" y="6040362"/>
                </a:cubicBezTo>
                <a:cubicBezTo>
                  <a:pt x="2201333" y="6018591"/>
                  <a:pt x="2080381" y="6023429"/>
                  <a:pt x="1978781" y="6040362"/>
                </a:cubicBezTo>
                <a:cubicBezTo>
                  <a:pt x="1877181" y="6057295"/>
                  <a:pt x="1802190" y="6125029"/>
                  <a:pt x="1703009" y="6141962"/>
                </a:cubicBezTo>
                <a:cubicBezTo>
                  <a:pt x="1603828" y="6158895"/>
                  <a:pt x="1473200" y="6173409"/>
                  <a:pt x="1383695" y="6141962"/>
                </a:cubicBezTo>
                <a:cubicBezTo>
                  <a:pt x="1294190" y="6110515"/>
                  <a:pt x="1236133" y="6040363"/>
                  <a:pt x="1165981" y="5953277"/>
                </a:cubicBezTo>
                <a:cubicBezTo>
                  <a:pt x="1095829" y="5866191"/>
                  <a:pt x="962781" y="5619448"/>
                  <a:pt x="962781" y="5619448"/>
                </a:cubicBezTo>
                <a:cubicBezTo>
                  <a:pt x="890210" y="5500915"/>
                  <a:pt x="781352" y="5343677"/>
                  <a:pt x="730552" y="5242077"/>
                </a:cubicBezTo>
                <a:cubicBezTo>
                  <a:pt x="679752" y="5140477"/>
                  <a:pt x="674914" y="5118705"/>
                  <a:pt x="657981" y="5009848"/>
                </a:cubicBezTo>
                <a:cubicBezTo>
                  <a:pt x="641048" y="4900991"/>
                  <a:pt x="633790" y="4751010"/>
                  <a:pt x="628952" y="4588934"/>
                </a:cubicBezTo>
                <a:cubicBezTo>
                  <a:pt x="624114" y="4426858"/>
                  <a:pt x="648304" y="4184953"/>
                  <a:pt x="628952" y="4037391"/>
                </a:cubicBezTo>
                <a:cubicBezTo>
                  <a:pt x="609600" y="3889829"/>
                  <a:pt x="587829" y="3824514"/>
                  <a:pt x="512838" y="3703562"/>
                </a:cubicBezTo>
                <a:cubicBezTo>
                  <a:pt x="437847" y="3582610"/>
                  <a:pt x="261257" y="3444725"/>
                  <a:pt x="179009" y="3311677"/>
                </a:cubicBezTo>
                <a:cubicBezTo>
                  <a:pt x="96761" y="3178630"/>
                  <a:pt x="38704" y="3043163"/>
                  <a:pt x="19352" y="2905277"/>
                </a:cubicBezTo>
                <a:cubicBezTo>
                  <a:pt x="0" y="2767391"/>
                  <a:pt x="9676" y="2598057"/>
                  <a:pt x="62895" y="2484362"/>
                </a:cubicBezTo>
                <a:cubicBezTo>
                  <a:pt x="116114" y="2370667"/>
                  <a:pt x="266095" y="2307772"/>
                  <a:pt x="338666" y="2223105"/>
                </a:cubicBezTo>
                <a:cubicBezTo>
                  <a:pt x="411237" y="2138438"/>
                  <a:pt x="498323" y="1976362"/>
                  <a:pt x="498323" y="1976362"/>
                </a:cubicBezTo>
                <a:lnTo>
                  <a:pt x="861181" y="1381277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1" dirty="0" err="1" smtClean="0">
                <a:solidFill>
                  <a:schemeClr val="tx1"/>
                </a:solidFill>
              </a:rPr>
              <a:t>rrYY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9978573" y="4382003"/>
            <a:ext cx="783771" cy="754743"/>
          </a:xfrm>
          <a:custGeom>
            <a:avLst/>
            <a:gdLst>
              <a:gd name="connsiteX0" fmla="*/ 861181 w 6802361"/>
              <a:gd name="connsiteY0" fmla="*/ 1381277 h 6640287"/>
              <a:gd name="connsiteX1" fmla="*/ 991809 w 6802361"/>
              <a:gd name="connsiteY1" fmla="*/ 771677 h 6640287"/>
              <a:gd name="connsiteX2" fmla="*/ 1340152 w 6802361"/>
              <a:gd name="connsiteY2" fmla="*/ 466877 h 6640287"/>
              <a:gd name="connsiteX3" fmla="*/ 1790095 w 6802361"/>
              <a:gd name="connsiteY3" fmla="*/ 278191 h 6640287"/>
              <a:gd name="connsiteX4" fmla="*/ 2341638 w 6802361"/>
              <a:gd name="connsiteY4" fmla="*/ 292705 h 6640287"/>
              <a:gd name="connsiteX5" fmla="*/ 2893181 w 6802361"/>
              <a:gd name="connsiteY5" fmla="*/ 321734 h 6640287"/>
              <a:gd name="connsiteX6" fmla="*/ 3735009 w 6802361"/>
              <a:gd name="connsiteY6" fmla="*/ 263677 h 6640287"/>
              <a:gd name="connsiteX7" fmla="*/ 4025295 w 6802361"/>
              <a:gd name="connsiteY7" fmla="*/ 45962 h 6640287"/>
              <a:gd name="connsiteX8" fmla="*/ 4330095 w 6802361"/>
              <a:gd name="connsiteY8" fmla="*/ 16934 h 6640287"/>
              <a:gd name="connsiteX9" fmla="*/ 4678438 w 6802361"/>
              <a:gd name="connsiteY9" fmla="*/ 31448 h 6640287"/>
              <a:gd name="connsiteX10" fmla="*/ 4925181 w 6802361"/>
              <a:gd name="connsiteY10" fmla="*/ 205620 h 6640287"/>
              <a:gd name="connsiteX11" fmla="*/ 5331581 w 6802361"/>
              <a:gd name="connsiteY11" fmla="*/ 655562 h 6640287"/>
              <a:gd name="connsiteX12" fmla="*/ 5708952 w 6802361"/>
              <a:gd name="connsiteY12" fmla="*/ 916820 h 6640287"/>
              <a:gd name="connsiteX13" fmla="*/ 6086323 w 6802361"/>
              <a:gd name="connsiteY13" fmla="*/ 1120020 h 6640287"/>
              <a:gd name="connsiteX14" fmla="*/ 6216952 w 6802361"/>
              <a:gd name="connsiteY14" fmla="*/ 1395791 h 6640287"/>
              <a:gd name="connsiteX15" fmla="*/ 6202438 w 6802361"/>
              <a:gd name="connsiteY15" fmla="*/ 1787677 h 6640287"/>
              <a:gd name="connsiteX16" fmla="*/ 6158895 w 6802361"/>
              <a:gd name="connsiteY16" fmla="*/ 2194077 h 6640287"/>
              <a:gd name="connsiteX17" fmla="*/ 6231466 w 6802361"/>
              <a:gd name="connsiteY17" fmla="*/ 2469848 h 6640287"/>
              <a:gd name="connsiteX18" fmla="*/ 6666895 w 6802361"/>
              <a:gd name="connsiteY18" fmla="*/ 2876248 h 6640287"/>
              <a:gd name="connsiteX19" fmla="*/ 6783009 w 6802361"/>
              <a:gd name="connsiteY19" fmla="*/ 3050420 h 6640287"/>
              <a:gd name="connsiteX20" fmla="*/ 6783009 w 6802361"/>
              <a:gd name="connsiteY20" fmla="*/ 3747105 h 6640287"/>
              <a:gd name="connsiteX21" fmla="*/ 6710438 w 6802361"/>
              <a:gd name="connsiteY21" fmla="*/ 4313162 h 6640287"/>
              <a:gd name="connsiteX22" fmla="*/ 6521752 w 6802361"/>
              <a:gd name="connsiteY22" fmla="*/ 4690534 h 6640287"/>
              <a:gd name="connsiteX23" fmla="*/ 5941181 w 6802361"/>
              <a:gd name="connsiteY23" fmla="*/ 4792134 h 6640287"/>
              <a:gd name="connsiteX24" fmla="*/ 5737981 w 6802361"/>
              <a:gd name="connsiteY24" fmla="*/ 4995334 h 6640287"/>
              <a:gd name="connsiteX25" fmla="*/ 5679923 w 6802361"/>
              <a:gd name="connsiteY25" fmla="*/ 5561391 h 6640287"/>
              <a:gd name="connsiteX26" fmla="*/ 5607352 w 6802361"/>
              <a:gd name="connsiteY26" fmla="*/ 5822648 h 6640287"/>
              <a:gd name="connsiteX27" fmla="*/ 5128381 w 6802361"/>
              <a:gd name="connsiteY27" fmla="*/ 6170991 h 6640287"/>
              <a:gd name="connsiteX28" fmla="*/ 4547809 w 6802361"/>
              <a:gd name="connsiteY28" fmla="*/ 6533848 h 6640287"/>
              <a:gd name="connsiteX29" fmla="*/ 4243009 w 6802361"/>
              <a:gd name="connsiteY29" fmla="*/ 6577391 h 6640287"/>
              <a:gd name="connsiteX30" fmla="*/ 3647923 w 6802361"/>
              <a:gd name="connsiteY30" fmla="*/ 6606420 h 6640287"/>
              <a:gd name="connsiteX31" fmla="*/ 3183466 w 6802361"/>
              <a:gd name="connsiteY31" fmla="*/ 6606420 h 6640287"/>
              <a:gd name="connsiteX32" fmla="*/ 2893181 w 6802361"/>
              <a:gd name="connsiteY32" fmla="*/ 6403220 h 6640287"/>
              <a:gd name="connsiteX33" fmla="*/ 2646438 w 6802361"/>
              <a:gd name="connsiteY33" fmla="*/ 6170991 h 6640287"/>
              <a:gd name="connsiteX34" fmla="*/ 2312609 w 6802361"/>
              <a:gd name="connsiteY34" fmla="*/ 6040362 h 6640287"/>
              <a:gd name="connsiteX35" fmla="*/ 1978781 w 6802361"/>
              <a:gd name="connsiteY35" fmla="*/ 6040362 h 6640287"/>
              <a:gd name="connsiteX36" fmla="*/ 1703009 w 6802361"/>
              <a:gd name="connsiteY36" fmla="*/ 6141962 h 6640287"/>
              <a:gd name="connsiteX37" fmla="*/ 1383695 w 6802361"/>
              <a:gd name="connsiteY37" fmla="*/ 6141962 h 6640287"/>
              <a:gd name="connsiteX38" fmla="*/ 1165981 w 6802361"/>
              <a:gd name="connsiteY38" fmla="*/ 5953277 h 6640287"/>
              <a:gd name="connsiteX39" fmla="*/ 962781 w 6802361"/>
              <a:gd name="connsiteY39" fmla="*/ 5619448 h 6640287"/>
              <a:gd name="connsiteX40" fmla="*/ 730552 w 6802361"/>
              <a:gd name="connsiteY40" fmla="*/ 5242077 h 6640287"/>
              <a:gd name="connsiteX41" fmla="*/ 657981 w 6802361"/>
              <a:gd name="connsiteY41" fmla="*/ 5009848 h 6640287"/>
              <a:gd name="connsiteX42" fmla="*/ 628952 w 6802361"/>
              <a:gd name="connsiteY42" fmla="*/ 4588934 h 6640287"/>
              <a:gd name="connsiteX43" fmla="*/ 628952 w 6802361"/>
              <a:gd name="connsiteY43" fmla="*/ 4037391 h 6640287"/>
              <a:gd name="connsiteX44" fmla="*/ 512838 w 6802361"/>
              <a:gd name="connsiteY44" fmla="*/ 3703562 h 6640287"/>
              <a:gd name="connsiteX45" fmla="*/ 179009 w 6802361"/>
              <a:gd name="connsiteY45" fmla="*/ 3311677 h 6640287"/>
              <a:gd name="connsiteX46" fmla="*/ 19352 w 6802361"/>
              <a:gd name="connsiteY46" fmla="*/ 2905277 h 6640287"/>
              <a:gd name="connsiteX47" fmla="*/ 62895 w 6802361"/>
              <a:gd name="connsiteY47" fmla="*/ 2484362 h 6640287"/>
              <a:gd name="connsiteX48" fmla="*/ 338666 w 6802361"/>
              <a:gd name="connsiteY48" fmla="*/ 2223105 h 6640287"/>
              <a:gd name="connsiteX49" fmla="*/ 498323 w 6802361"/>
              <a:gd name="connsiteY49" fmla="*/ 1976362 h 6640287"/>
              <a:gd name="connsiteX50" fmla="*/ 861181 w 6802361"/>
              <a:gd name="connsiteY50" fmla="*/ 1381277 h 664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802361" h="6640287">
                <a:moveTo>
                  <a:pt x="861181" y="1381277"/>
                </a:moveTo>
                <a:cubicBezTo>
                  <a:pt x="886581" y="1152677"/>
                  <a:pt x="911981" y="924077"/>
                  <a:pt x="991809" y="771677"/>
                </a:cubicBezTo>
                <a:cubicBezTo>
                  <a:pt x="1071637" y="619277"/>
                  <a:pt x="1207104" y="549125"/>
                  <a:pt x="1340152" y="466877"/>
                </a:cubicBezTo>
                <a:cubicBezTo>
                  <a:pt x="1473200" y="384629"/>
                  <a:pt x="1623181" y="307220"/>
                  <a:pt x="1790095" y="278191"/>
                </a:cubicBezTo>
                <a:cubicBezTo>
                  <a:pt x="1957009" y="249162"/>
                  <a:pt x="2157790" y="285448"/>
                  <a:pt x="2341638" y="292705"/>
                </a:cubicBezTo>
                <a:cubicBezTo>
                  <a:pt x="2525486" y="299962"/>
                  <a:pt x="2660953" y="326572"/>
                  <a:pt x="2893181" y="321734"/>
                </a:cubicBezTo>
                <a:cubicBezTo>
                  <a:pt x="3125409" y="316896"/>
                  <a:pt x="3546323" y="309639"/>
                  <a:pt x="3735009" y="263677"/>
                </a:cubicBezTo>
                <a:cubicBezTo>
                  <a:pt x="3923695" y="217715"/>
                  <a:pt x="3926114" y="87086"/>
                  <a:pt x="4025295" y="45962"/>
                </a:cubicBezTo>
                <a:cubicBezTo>
                  <a:pt x="4124476" y="4838"/>
                  <a:pt x="4221238" y="19353"/>
                  <a:pt x="4330095" y="16934"/>
                </a:cubicBezTo>
                <a:cubicBezTo>
                  <a:pt x="4438952" y="14515"/>
                  <a:pt x="4579257" y="0"/>
                  <a:pt x="4678438" y="31448"/>
                </a:cubicBezTo>
                <a:cubicBezTo>
                  <a:pt x="4777619" y="62896"/>
                  <a:pt x="4816324" y="101601"/>
                  <a:pt x="4925181" y="205620"/>
                </a:cubicBezTo>
                <a:cubicBezTo>
                  <a:pt x="5034038" y="309639"/>
                  <a:pt x="5200953" y="537029"/>
                  <a:pt x="5331581" y="655562"/>
                </a:cubicBezTo>
                <a:cubicBezTo>
                  <a:pt x="5462209" y="774095"/>
                  <a:pt x="5583162" y="839410"/>
                  <a:pt x="5708952" y="916820"/>
                </a:cubicBezTo>
                <a:cubicBezTo>
                  <a:pt x="5834742" y="994230"/>
                  <a:pt x="6001656" y="1040192"/>
                  <a:pt x="6086323" y="1120020"/>
                </a:cubicBezTo>
                <a:cubicBezTo>
                  <a:pt x="6170990" y="1199849"/>
                  <a:pt x="6197600" y="1284515"/>
                  <a:pt x="6216952" y="1395791"/>
                </a:cubicBezTo>
                <a:cubicBezTo>
                  <a:pt x="6236304" y="1507067"/>
                  <a:pt x="6212114" y="1654629"/>
                  <a:pt x="6202438" y="1787677"/>
                </a:cubicBezTo>
                <a:cubicBezTo>
                  <a:pt x="6192762" y="1920725"/>
                  <a:pt x="6154057" y="2080382"/>
                  <a:pt x="6158895" y="2194077"/>
                </a:cubicBezTo>
                <a:cubicBezTo>
                  <a:pt x="6163733" y="2307772"/>
                  <a:pt x="6146799" y="2356153"/>
                  <a:pt x="6231466" y="2469848"/>
                </a:cubicBezTo>
                <a:cubicBezTo>
                  <a:pt x="6316133" y="2583543"/>
                  <a:pt x="6574971" y="2779486"/>
                  <a:pt x="6666895" y="2876248"/>
                </a:cubicBezTo>
                <a:cubicBezTo>
                  <a:pt x="6758819" y="2973010"/>
                  <a:pt x="6763657" y="2905277"/>
                  <a:pt x="6783009" y="3050420"/>
                </a:cubicBezTo>
                <a:cubicBezTo>
                  <a:pt x="6802361" y="3195563"/>
                  <a:pt x="6795104" y="3536648"/>
                  <a:pt x="6783009" y="3747105"/>
                </a:cubicBezTo>
                <a:cubicBezTo>
                  <a:pt x="6770914" y="3957562"/>
                  <a:pt x="6753981" y="4155924"/>
                  <a:pt x="6710438" y="4313162"/>
                </a:cubicBezTo>
                <a:cubicBezTo>
                  <a:pt x="6666895" y="4470400"/>
                  <a:pt x="6649962" y="4610705"/>
                  <a:pt x="6521752" y="4690534"/>
                </a:cubicBezTo>
                <a:cubicBezTo>
                  <a:pt x="6393543" y="4770363"/>
                  <a:pt x="6071810" y="4741334"/>
                  <a:pt x="5941181" y="4792134"/>
                </a:cubicBezTo>
                <a:cubicBezTo>
                  <a:pt x="5810553" y="4842934"/>
                  <a:pt x="5781524" y="4867125"/>
                  <a:pt x="5737981" y="4995334"/>
                </a:cubicBezTo>
                <a:cubicBezTo>
                  <a:pt x="5694438" y="5123543"/>
                  <a:pt x="5701695" y="5423505"/>
                  <a:pt x="5679923" y="5561391"/>
                </a:cubicBezTo>
                <a:cubicBezTo>
                  <a:pt x="5658152" y="5699277"/>
                  <a:pt x="5699276" y="5721048"/>
                  <a:pt x="5607352" y="5822648"/>
                </a:cubicBezTo>
                <a:cubicBezTo>
                  <a:pt x="5515428" y="5924248"/>
                  <a:pt x="5304972" y="6052458"/>
                  <a:pt x="5128381" y="6170991"/>
                </a:cubicBezTo>
                <a:cubicBezTo>
                  <a:pt x="4951791" y="6289524"/>
                  <a:pt x="4695371" y="6466115"/>
                  <a:pt x="4547809" y="6533848"/>
                </a:cubicBezTo>
                <a:cubicBezTo>
                  <a:pt x="4400247" y="6601581"/>
                  <a:pt x="4392990" y="6565296"/>
                  <a:pt x="4243009" y="6577391"/>
                </a:cubicBezTo>
                <a:cubicBezTo>
                  <a:pt x="4093028" y="6589486"/>
                  <a:pt x="3824513" y="6601582"/>
                  <a:pt x="3647923" y="6606420"/>
                </a:cubicBezTo>
                <a:cubicBezTo>
                  <a:pt x="3471333" y="6611258"/>
                  <a:pt x="3309256" y="6640287"/>
                  <a:pt x="3183466" y="6606420"/>
                </a:cubicBezTo>
                <a:cubicBezTo>
                  <a:pt x="3057676" y="6572553"/>
                  <a:pt x="2982686" y="6475791"/>
                  <a:pt x="2893181" y="6403220"/>
                </a:cubicBezTo>
                <a:cubicBezTo>
                  <a:pt x="2803676" y="6330649"/>
                  <a:pt x="2743200" y="6231467"/>
                  <a:pt x="2646438" y="6170991"/>
                </a:cubicBezTo>
                <a:cubicBezTo>
                  <a:pt x="2549676" y="6110515"/>
                  <a:pt x="2423885" y="6062133"/>
                  <a:pt x="2312609" y="6040362"/>
                </a:cubicBezTo>
                <a:cubicBezTo>
                  <a:pt x="2201333" y="6018591"/>
                  <a:pt x="2080381" y="6023429"/>
                  <a:pt x="1978781" y="6040362"/>
                </a:cubicBezTo>
                <a:cubicBezTo>
                  <a:pt x="1877181" y="6057295"/>
                  <a:pt x="1802190" y="6125029"/>
                  <a:pt x="1703009" y="6141962"/>
                </a:cubicBezTo>
                <a:cubicBezTo>
                  <a:pt x="1603828" y="6158895"/>
                  <a:pt x="1473200" y="6173409"/>
                  <a:pt x="1383695" y="6141962"/>
                </a:cubicBezTo>
                <a:cubicBezTo>
                  <a:pt x="1294190" y="6110515"/>
                  <a:pt x="1236133" y="6040363"/>
                  <a:pt x="1165981" y="5953277"/>
                </a:cubicBezTo>
                <a:cubicBezTo>
                  <a:pt x="1095829" y="5866191"/>
                  <a:pt x="962781" y="5619448"/>
                  <a:pt x="962781" y="5619448"/>
                </a:cubicBezTo>
                <a:cubicBezTo>
                  <a:pt x="890210" y="5500915"/>
                  <a:pt x="781352" y="5343677"/>
                  <a:pt x="730552" y="5242077"/>
                </a:cubicBezTo>
                <a:cubicBezTo>
                  <a:pt x="679752" y="5140477"/>
                  <a:pt x="674914" y="5118705"/>
                  <a:pt x="657981" y="5009848"/>
                </a:cubicBezTo>
                <a:cubicBezTo>
                  <a:pt x="641048" y="4900991"/>
                  <a:pt x="633790" y="4751010"/>
                  <a:pt x="628952" y="4588934"/>
                </a:cubicBezTo>
                <a:cubicBezTo>
                  <a:pt x="624114" y="4426858"/>
                  <a:pt x="648304" y="4184953"/>
                  <a:pt x="628952" y="4037391"/>
                </a:cubicBezTo>
                <a:cubicBezTo>
                  <a:pt x="609600" y="3889829"/>
                  <a:pt x="587829" y="3824514"/>
                  <a:pt x="512838" y="3703562"/>
                </a:cubicBezTo>
                <a:cubicBezTo>
                  <a:pt x="437847" y="3582610"/>
                  <a:pt x="261257" y="3444725"/>
                  <a:pt x="179009" y="3311677"/>
                </a:cubicBezTo>
                <a:cubicBezTo>
                  <a:pt x="96761" y="3178630"/>
                  <a:pt x="38704" y="3043163"/>
                  <a:pt x="19352" y="2905277"/>
                </a:cubicBezTo>
                <a:cubicBezTo>
                  <a:pt x="0" y="2767391"/>
                  <a:pt x="9676" y="2598057"/>
                  <a:pt x="62895" y="2484362"/>
                </a:cubicBezTo>
                <a:cubicBezTo>
                  <a:pt x="116114" y="2370667"/>
                  <a:pt x="266095" y="2307772"/>
                  <a:pt x="338666" y="2223105"/>
                </a:cubicBezTo>
                <a:cubicBezTo>
                  <a:pt x="411237" y="2138438"/>
                  <a:pt x="498323" y="1976362"/>
                  <a:pt x="498323" y="1976362"/>
                </a:cubicBezTo>
                <a:lnTo>
                  <a:pt x="861181" y="1381277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1" dirty="0" err="1" smtClean="0">
                <a:solidFill>
                  <a:schemeClr val="tx1"/>
                </a:solidFill>
              </a:rPr>
              <a:t>rrYy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15151" y="5518735"/>
            <a:ext cx="754743" cy="754743"/>
          </a:xfrm>
          <a:prstGeom prst="ellipse">
            <a:avLst/>
          </a:prstGeom>
          <a:solidFill>
            <a:srgbClr val="10CE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sz="1900" b="1" dirty="0" err="1" smtClean="0">
                <a:solidFill>
                  <a:schemeClr val="tx1"/>
                </a:solidFill>
              </a:rPr>
              <a:t>Rryy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678717" y="5531930"/>
            <a:ext cx="783771" cy="754743"/>
          </a:xfrm>
          <a:custGeom>
            <a:avLst/>
            <a:gdLst>
              <a:gd name="connsiteX0" fmla="*/ 861181 w 6802361"/>
              <a:gd name="connsiteY0" fmla="*/ 1381277 h 6640287"/>
              <a:gd name="connsiteX1" fmla="*/ 991809 w 6802361"/>
              <a:gd name="connsiteY1" fmla="*/ 771677 h 6640287"/>
              <a:gd name="connsiteX2" fmla="*/ 1340152 w 6802361"/>
              <a:gd name="connsiteY2" fmla="*/ 466877 h 6640287"/>
              <a:gd name="connsiteX3" fmla="*/ 1790095 w 6802361"/>
              <a:gd name="connsiteY3" fmla="*/ 278191 h 6640287"/>
              <a:gd name="connsiteX4" fmla="*/ 2341638 w 6802361"/>
              <a:gd name="connsiteY4" fmla="*/ 292705 h 6640287"/>
              <a:gd name="connsiteX5" fmla="*/ 2893181 w 6802361"/>
              <a:gd name="connsiteY5" fmla="*/ 321734 h 6640287"/>
              <a:gd name="connsiteX6" fmla="*/ 3735009 w 6802361"/>
              <a:gd name="connsiteY6" fmla="*/ 263677 h 6640287"/>
              <a:gd name="connsiteX7" fmla="*/ 4025295 w 6802361"/>
              <a:gd name="connsiteY7" fmla="*/ 45962 h 6640287"/>
              <a:gd name="connsiteX8" fmla="*/ 4330095 w 6802361"/>
              <a:gd name="connsiteY8" fmla="*/ 16934 h 6640287"/>
              <a:gd name="connsiteX9" fmla="*/ 4678438 w 6802361"/>
              <a:gd name="connsiteY9" fmla="*/ 31448 h 6640287"/>
              <a:gd name="connsiteX10" fmla="*/ 4925181 w 6802361"/>
              <a:gd name="connsiteY10" fmla="*/ 205620 h 6640287"/>
              <a:gd name="connsiteX11" fmla="*/ 5331581 w 6802361"/>
              <a:gd name="connsiteY11" fmla="*/ 655562 h 6640287"/>
              <a:gd name="connsiteX12" fmla="*/ 5708952 w 6802361"/>
              <a:gd name="connsiteY12" fmla="*/ 916820 h 6640287"/>
              <a:gd name="connsiteX13" fmla="*/ 6086323 w 6802361"/>
              <a:gd name="connsiteY13" fmla="*/ 1120020 h 6640287"/>
              <a:gd name="connsiteX14" fmla="*/ 6216952 w 6802361"/>
              <a:gd name="connsiteY14" fmla="*/ 1395791 h 6640287"/>
              <a:gd name="connsiteX15" fmla="*/ 6202438 w 6802361"/>
              <a:gd name="connsiteY15" fmla="*/ 1787677 h 6640287"/>
              <a:gd name="connsiteX16" fmla="*/ 6158895 w 6802361"/>
              <a:gd name="connsiteY16" fmla="*/ 2194077 h 6640287"/>
              <a:gd name="connsiteX17" fmla="*/ 6231466 w 6802361"/>
              <a:gd name="connsiteY17" fmla="*/ 2469848 h 6640287"/>
              <a:gd name="connsiteX18" fmla="*/ 6666895 w 6802361"/>
              <a:gd name="connsiteY18" fmla="*/ 2876248 h 6640287"/>
              <a:gd name="connsiteX19" fmla="*/ 6783009 w 6802361"/>
              <a:gd name="connsiteY19" fmla="*/ 3050420 h 6640287"/>
              <a:gd name="connsiteX20" fmla="*/ 6783009 w 6802361"/>
              <a:gd name="connsiteY20" fmla="*/ 3747105 h 6640287"/>
              <a:gd name="connsiteX21" fmla="*/ 6710438 w 6802361"/>
              <a:gd name="connsiteY21" fmla="*/ 4313162 h 6640287"/>
              <a:gd name="connsiteX22" fmla="*/ 6521752 w 6802361"/>
              <a:gd name="connsiteY22" fmla="*/ 4690534 h 6640287"/>
              <a:gd name="connsiteX23" fmla="*/ 5941181 w 6802361"/>
              <a:gd name="connsiteY23" fmla="*/ 4792134 h 6640287"/>
              <a:gd name="connsiteX24" fmla="*/ 5737981 w 6802361"/>
              <a:gd name="connsiteY24" fmla="*/ 4995334 h 6640287"/>
              <a:gd name="connsiteX25" fmla="*/ 5679923 w 6802361"/>
              <a:gd name="connsiteY25" fmla="*/ 5561391 h 6640287"/>
              <a:gd name="connsiteX26" fmla="*/ 5607352 w 6802361"/>
              <a:gd name="connsiteY26" fmla="*/ 5822648 h 6640287"/>
              <a:gd name="connsiteX27" fmla="*/ 5128381 w 6802361"/>
              <a:gd name="connsiteY27" fmla="*/ 6170991 h 6640287"/>
              <a:gd name="connsiteX28" fmla="*/ 4547809 w 6802361"/>
              <a:gd name="connsiteY28" fmla="*/ 6533848 h 6640287"/>
              <a:gd name="connsiteX29" fmla="*/ 4243009 w 6802361"/>
              <a:gd name="connsiteY29" fmla="*/ 6577391 h 6640287"/>
              <a:gd name="connsiteX30" fmla="*/ 3647923 w 6802361"/>
              <a:gd name="connsiteY30" fmla="*/ 6606420 h 6640287"/>
              <a:gd name="connsiteX31" fmla="*/ 3183466 w 6802361"/>
              <a:gd name="connsiteY31" fmla="*/ 6606420 h 6640287"/>
              <a:gd name="connsiteX32" fmla="*/ 2893181 w 6802361"/>
              <a:gd name="connsiteY32" fmla="*/ 6403220 h 6640287"/>
              <a:gd name="connsiteX33" fmla="*/ 2646438 w 6802361"/>
              <a:gd name="connsiteY33" fmla="*/ 6170991 h 6640287"/>
              <a:gd name="connsiteX34" fmla="*/ 2312609 w 6802361"/>
              <a:gd name="connsiteY34" fmla="*/ 6040362 h 6640287"/>
              <a:gd name="connsiteX35" fmla="*/ 1978781 w 6802361"/>
              <a:gd name="connsiteY35" fmla="*/ 6040362 h 6640287"/>
              <a:gd name="connsiteX36" fmla="*/ 1703009 w 6802361"/>
              <a:gd name="connsiteY36" fmla="*/ 6141962 h 6640287"/>
              <a:gd name="connsiteX37" fmla="*/ 1383695 w 6802361"/>
              <a:gd name="connsiteY37" fmla="*/ 6141962 h 6640287"/>
              <a:gd name="connsiteX38" fmla="*/ 1165981 w 6802361"/>
              <a:gd name="connsiteY38" fmla="*/ 5953277 h 6640287"/>
              <a:gd name="connsiteX39" fmla="*/ 962781 w 6802361"/>
              <a:gd name="connsiteY39" fmla="*/ 5619448 h 6640287"/>
              <a:gd name="connsiteX40" fmla="*/ 730552 w 6802361"/>
              <a:gd name="connsiteY40" fmla="*/ 5242077 h 6640287"/>
              <a:gd name="connsiteX41" fmla="*/ 657981 w 6802361"/>
              <a:gd name="connsiteY41" fmla="*/ 5009848 h 6640287"/>
              <a:gd name="connsiteX42" fmla="*/ 628952 w 6802361"/>
              <a:gd name="connsiteY42" fmla="*/ 4588934 h 6640287"/>
              <a:gd name="connsiteX43" fmla="*/ 628952 w 6802361"/>
              <a:gd name="connsiteY43" fmla="*/ 4037391 h 6640287"/>
              <a:gd name="connsiteX44" fmla="*/ 512838 w 6802361"/>
              <a:gd name="connsiteY44" fmla="*/ 3703562 h 6640287"/>
              <a:gd name="connsiteX45" fmla="*/ 179009 w 6802361"/>
              <a:gd name="connsiteY45" fmla="*/ 3311677 h 6640287"/>
              <a:gd name="connsiteX46" fmla="*/ 19352 w 6802361"/>
              <a:gd name="connsiteY46" fmla="*/ 2905277 h 6640287"/>
              <a:gd name="connsiteX47" fmla="*/ 62895 w 6802361"/>
              <a:gd name="connsiteY47" fmla="*/ 2484362 h 6640287"/>
              <a:gd name="connsiteX48" fmla="*/ 338666 w 6802361"/>
              <a:gd name="connsiteY48" fmla="*/ 2223105 h 6640287"/>
              <a:gd name="connsiteX49" fmla="*/ 498323 w 6802361"/>
              <a:gd name="connsiteY49" fmla="*/ 1976362 h 6640287"/>
              <a:gd name="connsiteX50" fmla="*/ 861181 w 6802361"/>
              <a:gd name="connsiteY50" fmla="*/ 1381277 h 664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802361" h="6640287">
                <a:moveTo>
                  <a:pt x="861181" y="1381277"/>
                </a:moveTo>
                <a:cubicBezTo>
                  <a:pt x="886581" y="1152677"/>
                  <a:pt x="911981" y="924077"/>
                  <a:pt x="991809" y="771677"/>
                </a:cubicBezTo>
                <a:cubicBezTo>
                  <a:pt x="1071637" y="619277"/>
                  <a:pt x="1207104" y="549125"/>
                  <a:pt x="1340152" y="466877"/>
                </a:cubicBezTo>
                <a:cubicBezTo>
                  <a:pt x="1473200" y="384629"/>
                  <a:pt x="1623181" y="307220"/>
                  <a:pt x="1790095" y="278191"/>
                </a:cubicBezTo>
                <a:cubicBezTo>
                  <a:pt x="1957009" y="249162"/>
                  <a:pt x="2157790" y="285448"/>
                  <a:pt x="2341638" y="292705"/>
                </a:cubicBezTo>
                <a:cubicBezTo>
                  <a:pt x="2525486" y="299962"/>
                  <a:pt x="2660953" y="326572"/>
                  <a:pt x="2893181" y="321734"/>
                </a:cubicBezTo>
                <a:cubicBezTo>
                  <a:pt x="3125409" y="316896"/>
                  <a:pt x="3546323" y="309639"/>
                  <a:pt x="3735009" y="263677"/>
                </a:cubicBezTo>
                <a:cubicBezTo>
                  <a:pt x="3923695" y="217715"/>
                  <a:pt x="3926114" y="87086"/>
                  <a:pt x="4025295" y="45962"/>
                </a:cubicBezTo>
                <a:cubicBezTo>
                  <a:pt x="4124476" y="4838"/>
                  <a:pt x="4221238" y="19353"/>
                  <a:pt x="4330095" y="16934"/>
                </a:cubicBezTo>
                <a:cubicBezTo>
                  <a:pt x="4438952" y="14515"/>
                  <a:pt x="4579257" y="0"/>
                  <a:pt x="4678438" y="31448"/>
                </a:cubicBezTo>
                <a:cubicBezTo>
                  <a:pt x="4777619" y="62896"/>
                  <a:pt x="4816324" y="101601"/>
                  <a:pt x="4925181" y="205620"/>
                </a:cubicBezTo>
                <a:cubicBezTo>
                  <a:pt x="5034038" y="309639"/>
                  <a:pt x="5200953" y="537029"/>
                  <a:pt x="5331581" y="655562"/>
                </a:cubicBezTo>
                <a:cubicBezTo>
                  <a:pt x="5462209" y="774095"/>
                  <a:pt x="5583162" y="839410"/>
                  <a:pt x="5708952" y="916820"/>
                </a:cubicBezTo>
                <a:cubicBezTo>
                  <a:pt x="5834742" y="994230"/>
                  <a:pt x="6001656" y="1040192"/>
                  <a:pt x="6086323" y="1120020"/>
                </a:cubicBezTo>
                <a:cubicBezTo>
                  <a:pt x="6170990" y="1199849"/>
                  <a:pt x="6197600" y="1284515"/>
                  <a:pt x="6216952" y="1395791"/>
                </a:cubicBezTo>
                <a:cubicBezTo>
                  <a:pt x="6236304" y="1507067"/>
                  <a:pt x="6212114" y="1654629"/>
                  <a:pt x="6202438" y="1787677"/>
                </a:cubicBezTo>
                <a:cubicBezTo>
                  <a:pt x="6192762" y="1920725"/>
                  <a:pt x="6154057" y="2080382"/>
                  <a:pt x="6158895" y="2194077"/>
                </a:cubicBezTo>
                <a:cubicBezTo>
                  <a:pt x="6163733" y="2307772"/>
                  <a:pt x="6146799" y="2356153"/>
                  <a:pt x="6231466" y="2469848"/>
                </a:cubicBezTo>
                <a:cubicBezTo>
                  <a:pt x="6316133" y="2583543"/>
                  <a:pt x="6574971" y="2779486"/>
                  <a:pt x="6666895" y="2876248"/>
                </a:cubicBezTo>
                <a:cubicBezTo>
                  <a:pt x="6758819" y="2973010"/>
                  <a:pt x="6763657" y="2905277"/>
                  <a:pt x="6783009" y="3050420"/>
                </a:cubicBezTo>
                <a:cubicBezTo>
                  <a:pt x="6802361" y="3195563"/>
                  <a:pt x="6795104" y="3536648"/>
                  <a:pt x="6783009" y="3747105"/>
                </a:cubicBezTo>
                <a:cubicBezTo>
                  <a:pt x="6770914" y="3957562"/>
                  <a:pt x="6753981" y="4155924"/>
                  <a:pt x="6710438" y="4313162"/>
                </a:cubicBezTo>
                <a:cubicBezTo>
                  <a:pt x="6666895" y="4470400"/>
                  <a:pt x="6649962" y="4610705"/>
                  <a:pt x="6521752" y="4690534"/>
                </a:cubicBezTo>
                <a:cubicBezTo>
                  <a:pt x="6393543" y="4770363"/>
                  <a:pt x="6071810" y="4741334"/>
                  <a:pt x="5941181" y="4792134"/>
                </a:cubicBezTo>
                <a:cubicBezTo>
                  <a:pt x="5810553" y="4842934"/>
                  <a:pt x="5781524" y="4867125"/>
                  <a:pt x="5737981" y="4995334"/>
                </a:cubicBezTo>
                <a:cubicBezTo>
                  <a:pt x="5694438" y="5123543"/>
                  <a:pt x="5701695" y="5423505"/>
                  <a:pt x="5679923" y="5561391"/>
                </a:cubicBezTo>
                <a:cubicBezTo>
                  <a:pt x="5658152" y="5699277"/>
                  <a:pt x="5699276" y="5721048"/>
                  <a:pt x="5607352" y="5822648"/>
                </a:cubicBezTo>
                <a:cubicBezTo>
                  <a:pt x="5515428" y="5924248"/>
                  <a:pt x="5304972" y="6052458"/>
                  <a:pt x="5128381" y="6170991"/>
                </a:cubicBezTo>
                <a:cubicBezTo>
                  <a:pt x="4951791" y="6289524"/>
                  <a:pt x="4695371" y="6466115"/>
                  <a:pt x="4547809" y="6533848"/>
                </a:cubicBezTo>
                <a:cubicBezTo>
                  <a:pt x="4400247" y="6601581"/>
                  <a:pt x="4392990" y="6565296"/>
                  <a:pt x="4243009" y="6577391"/>
                </a:cubicBezTo>
                <a:cubicBezTo>
                  <a:pt x="4093028" y="6589486"/>
                  <a:pt x="3824513" y="6601582"/>
                  <a:pt x="3647923" y="6606420"/>
                </a:cubicBezTo>
                <a:cubicBezTo>
                  <a:pt x="3471333" y="6611258"/>
                  <a:pt x="3309256" y="6640287"/>
                  <a:pt x="3183466" y="6606420"/>
                </a:cubicBezTo>
                <a:cubicBezTo>
                  <a:pt x="3057676" y="6572553"/>
                  <a:pt x="2982686" y="6475791"/>
                  <a:pt x="2893181" y="6403220"/>
                </a:cubicBezTo>
                <a:cubicBezTo>
                  <a:pt x="2803676" y="6330649"/>
                  <a:pt x="2743200" y="6231467"/>
                  <a:pt x="2646438" y="6170991"/>
                </a:cubicBezTo>
                <a:cubicBezTo>
                  <a:pt x="2549676" y="6110515"/>
                  <a:pt x="2423885" y="6062133"/>
                  <a:pt x="2312609" y="6040362"/>
                </a:cubicBezTo>
                <a:cubicBezTo>
                  <a:pt x="2201333" y="6018591"/>
                  <a:pt x="2080381" y="6023429"/>
                  <a:pt x="1978781" y="6040362"/>
                </a:cubicBezTo>
                <a:cubicBezTo>
                  <a:pt x="1877181" y="6057295"/>
                  <a:pt x="1802190" y="6125029"/>
                  <a:pt x="1703009" y="6141962"/>
                </a:cubicBezTo>
                <a:cubicBezTo>
                  <a:pt x="1603828" y="6158895"/>
                  <a:pt x="1473200" y="6173409"/>
                  <a:pt x="1383695" y="6141962"/>
                </a:cubicBezTo>
                <a:cubicBezTo>
                  <a:pt x="1294190" y="6110515"/>
                  <a:pt x="1236133" y="6040363"/>
                  <a:pt x="1165981" y="5953277"/>
                </a:cubicBezTo>
                <a:cubicBezTo>
                  <a:pt x="1095829" y="5866191"/>
                  <a:pt x="962781" y="5619448"/>
                  <a:pt x="962781" y="5619448"/>
                </a:cubicBezTo>
                <a:cubicBezTo>
                  <a:pt x="890210" y="5500915"/>
                  <a:pt x="781352" y="5343677"/>
                  <a:pt x="730552" y="5242077"/>
                </a:cubicBezTo>
                <a:cubicBezTo>
                  <a:pt x="679752" y="5140477"/>
                  <a:pt x="674914" y="5118705"/>
                  <a:pt x="657981" y="5009848"/>
                </a:cubicBezTo>
                <a:cubicBezTo>
                  <a:pt x="641048" y="4900991"/>
                  <a:pt x="633790" y="4751010"/>
                  <a:pt x="628952" y="4588934"/>
                </a:cubicBezTo>
                <a:cubicBezTo>
                  <a:pt x="624114" y="4426858"/>
                  <a:pt x="648304" y="4184953"/>
                  <a:pt x="628952" y="4037391"/>
                </a:cubicBezTo>
                <a:cubicBezTo>
                  <a:pt x="609600" y="3889829"/>
                  <a:pt x="587829" y="3824514"/>
                  <a:pt x="512838" y="3703562"/>
                </a:cubicBezTo>
                <a:cubicBezTo>
                  <a:pt x="437847" y="3582610"/>
                  <a:pt x="261257" y="3444725"/>
                  <a:pt x="179009" y="3311677"/>
                </a:cubicBezTo>
                <a:cubicBezTo>
                  <a:pt x="96761" y="3178630"/>
                  <a:pt x="38704" y="3043163"/>
                  <a:pt x="19352" y="2905277"/>
                </a:cubicBezTo>
                <a:cubicBezTo>
                  <a:pt x="0" y="2767391"/>
                  <a:pt x="9676" y="2598057"/>
                  <a:pt x="62895" y="2484362"/>
                </a:cubicBezTo>
                <a:cubicBezTo>
                  <a:pt x="116114" y="2370667"/>
                  <a:pt x="266095" y="2307772"/>
                  <a:pt x="338666" y="2223105"/>
                </a:cubicBezTo>
                <a:cubicBezTo>
                  <a:pt x="411237" y="2138438"/>
                  <a:pt x="498323" y="1976362"/>
                  <a:pt x="498323" y="1976362"/>
                </a:cubicBezTo>
                <a:lnTo>
                  <a:pt x="861181" y="1381277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1" dirty="0" err="1" smtClean="0">
                <a:solidFill>
                  <a:schemeClr val="tx1"/>
                </a:solidFill>
              </a:rPr>
              <a:t>rrYy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0028053" y="5529951"/>
            <a:ext cx="783771" cy="754743"/>
          </a:xfrm>
          <a:custGeom>
            <a:avLst/>
            <a:gdLst>
              <a:gd name="connsiteX0" fmla="*/ 861181 w 6802361"/>
              <a:gd name="connsiteY0" fmla="*/ 1381277 h 6640287"/>
              <a:gd name="connsiteX1" fmla="*/ 991809 w 6802361"/>
              <a:gd name="connsiteY1" fmla="*/ 771677 h 6640287"/>
              <a:gd name="connsiteX2" fmla="*/ 1340152 w 6802361"/>
              <a:gd name="connsiteY2" fmla="*/ 466877 h 6640287"/>
              <a:gd name="connsiteX3" fmla="*/ 1790095 w 6802361"/>
              <a:gd name="connsiteY3" fmla="*/ 278191 h 6640287"/>
              <a:gd name="connsiteX4" fmla="*/ 2341638 w 6802361"/>
              <a:gd name="connsiteY4" fmla="*/ 292705 h 6640287"/>
              <a:gd name="connsiteX5" fmla="*/ 2893181 w 6802361"/>
              <a:gd name="connsiteY5" fmla="*/ 321734 h 6640287"/>
              <a:gd name="connsiteX6" fmla="*/ 3735009 w 6802361"/>
              <a:gd name="connsiteY6" fmla="*/ 263677 h 6640287"/>
              <a:gd name="connsiteX7" fmla="*/ 4025295 w 6802361"/>
              <a:gd name="connsiteY7" fmla="*/ 45962 h 6640287"/>
              <a:gd name="connsiteX8" fmla="*/ 4330095 w 6802361"/>
              <a:gd name="connsiteY8" fmla="*/ 16934 h 6640287"/>
              <a:gd name="connsiteX9" fmla="*/ 4678438 w 6802361"/>
              <a:gd name="connsiteY9" fmla="*/ 31448 h 6640287"/>
              <a:gd name="connsiteX10" fmla="*/ 4925181 w 6802361"/>
              <a:gd name="connsiteY10" fmla="*/ 205620 h 6640287"/>
              <a:gd name="connsiteX11" fmla="*/ 5331581 w 6802361"/>
              <a:gd name="connsiteY11" fmla="*/ 655562 h 6640287"/>
              <a:gd name="connsiteX12" fmla="*/ 5708952 w 6802361"/>
              <a:gd name="connsiteY12" fmla="*/ 916820 h 6640287"/>
              <a:gd name="connsiteX13" fmla="*/ 6086323 w 6802361"/>
              <a:gd name="connsiteY13" fmla="*/ 1120020 h 6640287"/>
              <a:gd name="connsiteX14" fmla="*/ 6216952 w 6802361"/>
              <a:gd name="connsiteY14" fmla="*/ 1395791 h 6640287"/>
              <a:gd name="connsiteX15" fmla="*/ 6202438 w 6802361"/>
              <a:gd name="connsiteY15" fmla="*/ 1787677 h 6640287"/>
              <a:gd name="connsiteX16" fmla="*/ 6158895 w 6802361"/>
              <a:gd name="connsiteY16" fmla="*/ 2194077 h 6640287"/>
              <a:gd name="connsiteX17" fmla="*/ 6231466 w 6802361"/>
              <a:gd name="connsiteY17" fmla="*/ 2469848 h 6640287"/>
              <a:gd name="connsiteX18" fmla="*/ 6666895 w 6802361"/>
              <a:gd name="connsiteY18" fmla="*/ 2876248 h 6640287"/>
              <a:gd name="connsiteX19" fmla="*/ 6783009 w 6802361"/>
              <a:gd name="connsiteY19" fmla="*/ 3050420 h 6640287"/>
              <a:gd name="connsiteX20" fmla="*/ 6783009 w 6802361"/>
              <a:gd name="connsiteY20" fmla="*/ 3747105 h 6640287"/>
              <a:gd name="connsiteX21" fmla="*/ 6710438 w 6802361"/>
              <a:gd name="connsiteY21" fmla="*/ 4313162 h 6640287"/>
              <a:gd name="connsiteX22" fmla="*/ 6521752 w 6802361"/>
              <a:gd name="connsiteY22" fmla="*/ 4690534 h 6640287"/>
              <a:gd name="connsiteX23" fmla="*/ 5941181 w 6802361"/>
              <a:gd name="connsiteY23" fmla="*/ 4792134 h 6640287"/>
              <a:gd name="connsiteX24" fmla="*/ 5737981 w 6802361"/>
              <a:gd name="connsiteY24" fmla="*/ 4995334 h 6640287"/>
              <a:gd name="connsiteX25" fmla="*/ 5679923 w 6802361"/>
              <a:gd name="connsiteY25" fmla="*/ 5561391 h 6640287"/>
              <a:gd name="connsiteX26" fmla="*/ 5607352 w 6802361"/>
              <a:gd name="connsiteY26" fmla="*/ 5822648 h 6640287"/>
              <a:gd name="connsiteX27" fmla="*/ 5128381 w 6802361"/>
              <a:gd name="connsiteY27" fmla="*/ 6170991 h 6640287"/>
              <a:gd name="connsiteX28" fmla="*/ 4547809 w 6802361"/>
              <a:gd name="connsiteY28" fmla="*/ 6533848 h 6640287"/>
              <a:gd name="connsiteX29" fmla="*/ 4243009 w 6802361"/>
              <a:gd name="connsiteY29" fmla="*/ 6577391 h 6640287"/>
              <a:gd name="connsiteX30" fmla="*/ 3647923 w 6802361"/>
              <a:gd name="connsiteY30" fmla="*/ 6606420 h 6640287"/>
              <a:gd name="connsiteX31" fmla="*/ 3183466 w 6802361"/>
              <a:gd name="connsiteY31" fmla="*/ 6606420 h 6640287"/>
              <a:gd name="connsiteX32" fmla="*/ 2893181 w 6802361"/>
              <a:gd name="connsiteY32" fmla="*/ 6403220 h 6640287"/>
              <a:gd name="connsiteX33" fmla="*/ 2646438 w 6802361"/>
              <a:gd name="connsiteY33" fmla="*/ 6170991 h 6640287"/>
              <a:gd name="connsiteX34" fmla="*/ 2312609 w 6802361"/>
              <a:gd name="connsiteY34" fmla="*/ 6040362 h 6640287"/>
              <a:gd name="connsiteX35" fmla="*/ 1978781 w 6802361"/>
              <a:gd name="connsiteY35" fmla="*/ 6040362 h 6640287"/>
              <a:gd name="connsiteX36" fmla="*/ 1703009 w 6802361"/>
              <a:gd name="connsiteY36" fmla="*/ 6141962 h 6640287"/>
              <a:gd name="connsiteX37" fmla="*/ 1383695 w 6802361"/>
              <a:gd name="connsiteY37" fmla="*/ 6141962 h 6640287"/>
              <a:gd name="connsiteX38" fmla="*/ 1165981 w 6802361"/>
              <a:gd name="connsiteY38" fmla="*/ 5953277 h 6640287"/>
              <a:gd name="connsiteX39" fmla="*/ 962781 w 6802361"/>
              <a:gd name="connsiteY39" fmla="*/ 5619448 h 6640287"/>
              <a:gd name="connsiteX40" fmla="*/ 730552 w 6802361"/>
              <a:gd name="connsiteY40" fmla="*/ 5242077 h 6640287"/>
              <a:gd name="connsiteX41" fmla="*/ 657981 w 6802361"/>
              <a:gd name="connsiteY41" fmla="*/ 5009848 h 6640287"/>
              <a:gd name="connsiteX42" fmla="*/ 628952 w 6802361"/>
              <a:gd name="connsiteY42" fmla="*/ 4588934 h 6640287"/>
              <a:gd name="connsiteX43" fmla="*/ 628952 w 6802361"/>
              <a:gd name="connsiteY43" fmla="*/ 4037391 h 6640287"/>
              <a:gd name="connsiteX44" fmla="*/ 512838 w 6802361"/>
              <a:gd name="connsiteY44" fmla="*/ 3703562 h 6640287"/>
              <a:gd name="connsiteX45" fmla="*/ 179009 w 6802361"/>
              <a:gd name="connsiteY45" fmla="*/ 3311677 h 6640287"/>
              <a:gd name="connsiteX46" fmla="*/ 19352 w 6802361"/>
              <a:gd name="connsiteY46" fmla="*/ 2905277 h 6640287"/>
              <a:gd name="connsiteX47" fmla="*/ 62895 w 6802361"/>
              <a:gd name="connsiteY47" fmla="*/ 2484362 h 6640287"/>
              <a:gd name="connsiteX48" fmla="*/ 338666 w 6802361"/>
              <a:gd name="connsiteY48" fmla="*/ 2223105 h 6640287"/>
              <a:gd name="connsiteX49" fmla="*/ 498323 w 6802361"/>
              <a:gd name="connsiteY49" fmla="*/ 1976362 h 6640287"/>
              <a:gd name="connsiteX50" fmla="*/ 861181 w 6802361"/>
              <a:gd name="connsiteY50" fmla="*/ 1381277 h 664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802361" h="6640287">
                <a:moveTo>
                  <a:pt x="861181" y="1381277"/>
                </a:moveTo>
                <a:cubicBezTo>
                  <a:pt x="886581" y="1152677"/>
                  <a:pt x="911981" y="924077"/>
                  <a:pt x="991809" y="771677"/>
                </a:cubicBezTo>
                <a:cubicBezTo>
                  <a:pt x="1071637" y="619277"/>
                  <a:pt x="1207104" y="549125"/>
                  <a:pt x="1340152" y="466877"/>
                </a:cubicBezTo>
                <a:cubicBezTo>
                  <a:pt x="1473200" y="384629"/>
                  <a:pt x="1623181" y="307220"/>
                  <a:pt x="1790095" y="278191"/>
                </a:cubicBezTo>
                <a:cubicBezTo>
                  <a:pt x="1957009" y="249162"/>
                  <a:pt x="2157790" y="285448"/>
                  <a:pt x="2341638" y="292705"/>
                </a:cubicBezTo>
                <a:cubicBezTo>
                  <a:pt x="2525486" y="299962"/>
                  <a:pt x="2660953" y="326572"/>
                  <a:pt x="2893181" y="321734"/>
                </a:cubicBezTo>
                <a:cubicBezTo>
                  <a:pt x="3125409" y="316896"/>
                  <a:pt x="3546323" y="309639"/>
                  <a:pt x="3735009" y="263677"/>
                </a:cubicBezTo>
                <a:cubicBezTo>
                  <a:pt x="3923695" y="217715"/>
                  <a:pt x="3926114" y="87086"/>
                  <a:pt x="4025295" y="45962"/>
                </a:cubicBezTo>
                <a:cubicBezTo>
                  <a:pt x="4124476" y="4838"/>
                  <a:pt x="4221238" y="19353"/>
                  <a:pt x="4330095" y="16934"/>
                </a:cubicBezTo>
                <a:cubicBezTo>
                  <a:pt x="4438952" y="14515"/>
                  <a:pt x="4579257" y="0"/>
                  <a:pt x="4678438" y="31448"/>
                </a:cubicBezTo>
                <a:cubicBezTo>
                  <a:pt x="4777619" y="62896"/>
                  <a:pt x="4816324" y="101601"/>
                  <a:pt x="4925181" y="205620"/>
                </a:cubicBezTo>
                <a:cubicBezTo>
                  <a:pt x="5034038" y="309639"/>
                  <a:pt x="5200953" y="537029"/>
                  <a:pt x="5331581" y="655562"/>
                </a:cubicBezTo>
                <a:cubicBezTo>
                  <a:pt x="5462209" y="774095"/>
                  <a:pt x="5583162" y="839410"/>
                  <a:pt x="5708952" y="916820"/>
                </a:cubicBezTo>
                <a:cubicBezTo>
                  <a:pt x="5834742" y="994230"/>
                  <a:pt x="6001656" y="1040192"/>
                  <a:pt x="6086323" y="1120020"/>
                </a:cubicBezTo>
                <a:cubicBezTo>
                  <a:pt x="6170990" y="1199849"/>
                  <a:pt x="6197600" y="1284515"/>
                  <a:pt x="6216952" y="1395791"/>
                </a:cubicBezTo>
                <a:cubicBezTo>
                  <a:pt x="6236304" y="1507067"/>
                  <a:pt x="6212114" y="1654629"/>
                  <a:pt x="6202438" y="1787677"/>
                </a:cubicBezTo>
                <a:cubicBezTo>
                  <a:pt x="6192762" y="1920725"/>
                  <a:pt x="6154057" y="2080382"/>
                  <a:pt x="6158895" y="2194077"/>
                </a:cubicBezTo>
                <a:cubicBezTo>
                  <a:pt x="6163733" y="2307772"/>
                  <a:pt x="6146799" y="2356153"/>
                  <a:pt x="6231466" y="2469848"/>
                </a:cubicBezTo>
                <a:cubicBezTo>
                  <a:pt x="6316133" y="2583543"/>
                  <a:pt x="6574971" y="2779486"/>
                  <a:pt x="6666895" y="2876248"/>
                </a:cubicBezTo>
                <a:cubicBezTo>
                  <a:pt x="6758819" y="2973010"/>
                  <a:pt x="6763657" y="2905277"/>
                  <a:pt x="6783009" y="3050420"/>
                </a:cubicBezTo>
                <a:cubicBezTo>
                  <a:pt x="6802361" y="3195563"/>
                  <a:pt x="6795104" y="3536648"/>
                  <a:pt x="6783009" y="3747105"/>
                </a:cubicBezTo>
                <a:cubicBezTo>
                  <a:pt x="6770914" y="3957562"/>
                  <a:pt x="6753981" y="4155924"/>
                  <a:pt x="6710438" y="4313162"/>
                </a:cubicBezTo>
                <a:cubicBezTo>
                  <a:pt x="6666895" y="4470400"/>
                  <a:pt x="6649962" y="4610705"/>
                  <a:pt x="6521752" y="4690534"/>
                </a:cubicBezTo>
                <a:cubicBezTo>
                  <a:pt x="6393543" y="4770363"/>
                  <a:pt x="6071810" y="4741334"/>
                  <a:pt x="5941181" y="4792134"/>
                </a:cubicBezTo>
                <a:cubicBezTo>
                  <a:pt x="5810553" y="4842934"/>
                  <a:pt x="5781524" y="4867125"/>
                  <a:pt x="5737981" y="4995334"/>
                </a:cubicBezTo>
                <a:cubicBezTo>
                  <a:pt x="5694438" y="5123543"/>
                  <a:pt x="5701695" y="5423505"/>
                  <a:pt x="5679923" y="5561391"/>
                </a:cubicBezTo>
                <a:cubicBezTo>
                  <a:pt x="5658152" y="5699277"/>
                  <a:pt x="5699276" y="5721048"/>
                  <a:pt x="5607352" y="5822648"/>
                </a:cubicBezTo>
                <a:cubicBezTo>
                  <a:pt x="5515428" y="5924248"/>
                  <a:pt x="5304972" y="6052458"/>
                  <a:pt x="5128381" y="6170991"/>
                </a:cubicBezTo>
                <a:cubicBezTo>
                  <a:pt x="4951791" y="6289524"/>
                  <a:pt x="4695371" y="6466115"/>
                  <a:pt x="4547809" y="6533848"/>
                </a:cubicBezTo>
                <a:cubicBezTo>
                  <a:pt x="4400247" y="6601581"/>
                  <a:pt x="4392990" y="6565296"/>
                  <a:pt x="4243009" y="6577391"/>
                </a:cubicBezTo>
                <a:cubicBezTo>
                  <a:pt x="4093028" y="6589486"/>
                  <a:pt x="3824513" y="6601582"/>
                  <a:pt x="3647923" y="6606420"/>
                </a:cubicBezTo>
                <a:cubicBezTo>
                  <a:pt x="3471333" y="6611258"/>
                  <a:pt x="3309256" y="6640287"/>
                  <a:pt x="3183466" y="6606420"/>
                </a:cubicBezTo>
                <a:cubicBezTo>
                  <a:pt x="3057676" y="6572553"/>
                  <a:pt x="2982686" y="6475791"/>
                  <a:pt x="2893181" y="6403220"/>
                </a:cubicBezTo>
                <a:cubicBezTo>
                  <a:pt x="2803676" y="6330649"/>
                  <a:pt x="2743200" y="6231467"/>
                  <a:pt x="2646438" y="6170991"/>
                </a:cubicBezTo>
                <a:cubicBezTo>
                  <a:pt x="2549676" y="6110515"/>
                  <a:pt x="2423885" y="6062133"/>
                  <a:pt x="2312609" y="6040362"/>
                </a:cubicBezTo>
                <a:cubicBezTo>
                  <a:pt x="2201333" y="6018591"/>
                  <a:pt x="2080381" y="6023429"/>
                  <a:pt x="1978781" y="6040362"/>
                </a:cubicBezTo>
                <a:cubicBezTo>
                  <a:pt x="1877181" y="6057295"/>
                  <a:pt x="1802190" y="6125029"/>
                  <a:pt x="1703009" y="6141962"/>
                </a:cubicBezTo>
                <a:cubicBezTo>
                  <a:pt x="1603828" y="6158895"/>
                  <a:pt x="1473200" y="6173409"/>
                  <a:pt x="1383695" y="6141962"/>
                </a:cubicBezTo>
                <a:cubicBezTo>
                  <a:pt x="1294190" y="6110515"/>
                  <a:pt x="1236133" y="6040363"/>
                  <a:pt x="1165981" y="5953277"/>
                </a:cubicBezTo>
                <a:cubicBezTo>
                  <a:pt x="1095829" y="5866191"/>
                  <a:pt x="962781" y="5619448"/>
                  <a:pt x="962781" y="5619448"/>
                </a:cubicBezTo>
                <a:cubicBezTo>
                  <a:pt x="890210" y="5500915"/>
                  <a:pt x="781352" y="5343677"/>
                  <a:pt x="730552" y="5242077"/>
                </a:cubicBezTo>
                <a:cubicBezTo>
                  <a:pt x="679752" y="5140477"/>
                  <a:pt x="674914" y="5118705"/>
                  <a:pt x="657981" y="5009848"/>
                </a:cubicBezTo>
                <a:cubicBezTo>
                  <a:pt x="641048" y="4900991"/>
                  <a:pt x="633790" y="4751010"/>
                  <a:pt x="628952" y="4588934"/>
                </a:cubicBezTo>
                <a:cubicBezTo>
                  <a:pt x="624114" y="4426858"/>
                  <a:pt x="648304" y="4184953"/>
                  <a:pt x="628952" y="4037391"/>
                </a:cubicBezTo>
                <a:cubicBezTo>
                  <a:pt x="609600" y="3889829"/>
                  <a:pt x="587829" y="3824514"/>
                  <a:pt x="512838" y="3703562"/>
                </a:cubicBezTo>
                <a:cubicBezTo>
                  <a:pt x="437847" y="3582610"/>
                  <a:pt x="261257" y="3444725"/>
                  <a:pt x="179009" y="3311677"/>
                </a:cubicBezTo>
                <a:cubicBezTo>
                  <a:pt x="96761" y="3178630"/>
                  <a:pt x="38704" y="3043163"/>
                  <a:pt x="19352" y="2905277"/>
                </a:cubicBezTo>
                <a:cubicBezTo>
                  <a:pt x="0" y="2767391"/>
                  <a:pt x="9676" y="2598057"/>
                  <a:pt x="62895" y="2484362"/>
                </a:cubicBezTo>
                <a:cubicBezTo>
                  <a:pt x="116114" y="2370667"/>
                  <a:pt x="266095" y="2307772"/>
                  <a:pt x="338666" y="2223105"/>
                </a:cubicBezTo>
                <a:cubicBezTo>
                  <a:pt x="411237" y="2138438"/>
                  <a:pt x="498323" y="1976362"/>
                  <a:pt x="498323" y="1976362"/>
                </a:cubicBezTo>
                <a:lnTo>
                  <a:pt x="861181" y="1381277"/>
                </a:lnTo>
                <a:close/>
              </a:path>
            </a:pathLst>
          </a:custGeom>
          <a:solidFill>
            <a:srgbClr val="10CE2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1" dirty="0" err="1" smtClean="0">
                <a:solidFill>
                  <a:schemeClr val="tx1"/>
                </a:solidFill>
              </a:rPr>
              <a:t>rryy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0" name="Picture 39" descr="১০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324" y="0"/>
            <a:ext cx="2549219" cy="632848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1526340" y="2088357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3525810" y="1065024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752600" y="1067862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3526312" y="1077534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519452" y="2090788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5556469" y="1079407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1526338" y="2088359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764956" y="1067863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515400" y="2088762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0095319" y="1089060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24516" y="2086332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521653" y="1067405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532690" y="3338508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567610" y="1073128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1532692" y="3338508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755840" y="1064214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534109" y="3337090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98964" y="1089465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530665" y="3330608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525299" y="1070444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1531583" y="4622313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5556469" y="1079407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531583" y="4622314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763335" y="1064824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533204" y="4620897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10093293" y="1085008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532190" y="4627582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525285" y="1070443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1563961" y="5672909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558293" y="1079002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1563960" y="5672913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763538" y="1065024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1557478" y="5678585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10093292" y="1085008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555858" y="5671090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ry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6661E-8 1.85185E-6 L 5.46661E-8 0.1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7261E-7 -3.33333E-6 L 0.16491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7576E-6 3.7037E-7 L 0.00104 0.14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0722E-6 -1.85185E-6 L 0.33203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28E-7 -1.85185E-6 L 0.50735 -0.0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5139E-7 7.40741E-7 L -4.45139E-7 0.143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973E-6 1.11111E-6 L 0.70806 -0.0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129E-6 1.48148E-6 L 0.00195 0.1402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719E-6 2.22222E-6 L 0.16296 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138E-7 2.22222E-6 L -0.00104 0.3275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719E-6 2.22222E-6 L 0.33008 2.22222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782E-6 -3.7037E-6 L -0.00013 0.3273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68E-6 3.7037E-6 L 0.51243 3.7037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2314E-7 -4.81481E-6 L 0.00195 0.334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797E-6 -3.7037E-7 L 0.70493 0.0018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376E-6 1.48148E-6 L 0.00313 0.329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719E-6 3.7037E-6 L 0.16075 -0.0016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6661E-8 -7.40741E-7 L 5.46661E-8 0.5150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719E-6 3.7037E-6 L 0.33308 3.7037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7576E-6 3.7037E-7 L 0.00104 0.516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68E-6 -4.81481E-6 L 0.51855 -0.00555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-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7648E-7 3.7037E-6 L 0.00404 0.5076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719E-6 -7.40741E-7 L 0.70702 -0.00532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3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38E-6 -4.07407E-6 L 0.00417 0.5113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E-6 4.44444E-6 L 0.16191 4.44444E-6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6661E-8 -7.40741E-7 L 5.46661E-8 0.6662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E-6 4.44444E-6 L 0.32799 4.44444E-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326E-6 3.7037E-7 L 0.00221 0.67523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704E-6 -1.48148E-6 L 0.51556 -1.48148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7648E-7 3.7037E-6 L 0.00703 0.67361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9954E-6 -4.07407E-6 L 0.70702 0.0018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38E-6 -4.07407E-6 L 0.0082 0.67176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88" grpId="0" animBg="1"/>
      <p:bldP spid="88" grpId="1" animBg="1"/>
      <p:bldP spid="95" grpId="0" animBg="1"/>
      <p:bldP spid="95" grpId="1" animBg="1"/>
      <p:bldP spid="97" grpId="0" animBg="1"/>
      <p:bldP spid="98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17597" y="639255"/>
            <a:ext cx="10174515" cy="5764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>
              <a:lnSpc>
                <a:spcPct val="95000"/>
              </a:lnSpc>
            </a:pP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32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বীজযুক্ত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ক্রসে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১৬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কুঞ্চিত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বীজযুক্ত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দু-ধরনের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গোল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কুঞ্চিত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বীজযুক্ত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জননকোষ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সৃষ্টিকালে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জোড়া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জননকোষে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5000"/>
              </a:lnSpc>
            </a:pP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গোল-হলুদ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	= ৯টি</a:t>
            </a:r>
          </a:p>
          <a:p>
            <a:pPr algn="just">
              <a:lnSpc>
                <a:spcPct val="95000"/>
              </a:lnSpc>
            </a:pPr>
            <a:r>
              <a:rPr lang="en-SG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গোল-সবুজ</a:t>
            </a:r>
            <a:r>
              <a:rPr lang="en-SG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= ৩টি          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ফিনোটাইপিক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=       :       :       :                  </a:t>
            </a:r>
          </a:p>
          <a:p>
            <a:pPr algn="just">
              <a:lnSpc>
                <a:spcPct val="95000"/>
              </a:lnSpc>
            </a:pPr>
            <a:r>
              <a:rPr lang="en-SG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কুঞ্চিত-হলুদ</a:t>
            </a:r>
            <a:r>
              <a:rPr lang="en-SG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= ৩টি</a:t>
            </a:r>
          </a:p>
          <a:p>
            <a:pPr algn="just">
              <a:lnSpc>
                <a:spcPct val="95000"/>
              </a:lnSpc>
            </a:pP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কুঞ্চিত-সবুজ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	= ১টি</a:t>
            </a:r>
          </a:p>
          <a:p>
            <a:pPr algn="just">
              <a:lnSpc>
                <a:spcPct val="95000"/>
              </a:lnSpc>
            </a:pP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SG" sz="2300" b="1" dirty="0" smtClean="0">
                <a:latin typeface="Times New Roman" pitchFamily="18" charset="0"/>
                <a:cs typeface="Times New Roman" pitchFamily="18" charset="0"/>
              </a:rPr>
              <a:t>RRYY : </a:t>
            </a:r>
            <a:r>
              <a:rPr lang="en-SG" sz="2300" b="1" dirty="0" err="1" smtClean="0">
                <a:latin typeface="Times New Roman" pitchFamily="18" charset="0"/>
                <a:cs typeface="Times New Roman" pitchFamily="18" charset="0"/>
              </a:rPr>
              <a:t>RRYy</a:t>
            </a:r>
            <a:r>
              <a:rPr lang="en-SG" sz="23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300" b="1" dirty="0" err="1" smtClean="0">
                <a:latin typeface="Times New Roman" pitchFamily="18" charset="0"/>
                <a:cs typeface="Times New Roman" pitchFamily="18" charset="0"/>
              </a:rPr>
              <a:t>RrYY</a:t>
            </a:r>
            <a:r>
              <a:rPr lang="en-SG" sz="23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300" b="1" dirty="0" err="1" smtClean="0">
                <a:latin typeface="Times New Roman" pitchFamily="18" charset="0"/>
                <a:cs typeface="Times New Roman" pitchFamily="18" charset="0"/>
              </a:rPr>
              <a:t>RrYy</a:t>
            </a:r>
            <a:r>
              <a:rPr lang="en-SG" sz="23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300" b="1" dirty="0" err="1" smtClean="0">
                <a:latin typeface="Times New Roman" pitchFamily="18" charset="0"/>
                <a:cs typeface="Times New Roman" pitchFamily="18" charset="0"/>
              </a:rPr>
              <a:t>RRyy</a:t>
            </a:r>
            <a:r>
              <a:rPr lang="en-SG" sz="23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300" b="1" dirty="0" err="1" smtClean="0">
                <a:latin typeface="Times New Roman" pitchFamily="18" charset="0"/>
                <a:cs typeface="Times New Roman" pitchFamily="18" charset="0"/>
              </a:rPr>
              <a:t>Rryy</a:t>
            </a:r>
            <a:r>
              <a:rPr lang="en-SG" sz="23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300" b="1" dirty="0" err="1" smtClean="0">
                <a:latin typeface="Times New Roman" pitchFamily="18" charset="0"/>
                <a:cs typeface="Times New Roman" pitchFamily="18" charset="0"/>
              </a:rPr>
              <a:t>rrYY</a:t>
            </a:r>
            <a:r>
              <a:rPr lang="en-SG" sz="23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300" b="1" dirty="0" err="1" smtClean="0">
                <a:latin typeface="Times New Roman" pitchFamily="18" charset="0"/>
                <a:cs typeface="Times New Roman" pitchFamily="18" charset="0"/>
              </a:rPr>
              <a:t>rrYy</a:t>
            </a:r>
            <a:r>
              <a:rPr lang="en-SG" sz="23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300" b="1" dirty="0" err="1" smtClean="0">
                <a:latin typeface="Times New Roman" pitchFamily="18" charset="0"/>
                <a:cs typeface="Times New Roman" pitchFamily="18" charset="0"/>
              </a:rPr>
              <a:t>rryy</a:t>
            </a:r>
            <a:endParaRPr lang="en-SG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জিনোটাইপিক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= ১ : ২ : ২ : ৪ : ১ : ২ : ১ : ২ : ১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15191" y="3560619"/>
            <a:ext cx="432124" cy="1745673"/>
            <a:chOff x="3973625" y="3865425"/>
            <a:chExt cx="432124" cy="1745673"/>
          </a:xfrm>
        </p:grpSpPr>
        <p:sp>
          <p:nvSpPr>
            <p:cNvPr id="16" name="Oval 15"/>
            <p:cNvSpPr/>
            <p:nvPr/>
          </p:nvSpPr>
          <p:spPr>
            <a:xfrm>
              <a:off x="3976256" y="3865425"/>
              <a:ext cx="415636" cy="38792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9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974287" y="4314707"/>
              <a:ext cx="403752" cy="368137"/>
            </a:xfrm>
            <a:prstGeom prst="ellipse">
              <a:avLst/>
            </a:prstGeom>
            <a:solidFill>
              <a:srgbClr val="10CE2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9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73625" y="4772568"/>
              <a:ext cx="432124" cy="367476"/>
            </a:xfrm>
            <a:custGeom>
              <a:avLst/>
              <a:gdLst>
                <a:gd name="connsiteX0" fmla="*/ 861181 w 6802361"/>
                <a:gd name="connsiteY0" fmla="*/ 1381277 h 6640287"/>
                <a:gd name="connsiteX1" fmla="*/ 991809 w 6802361"/>
                <a:gd name="connsiteY1" fmla="*/ 771677 h 6640287"/>
                <a:gd name="connsiteX2" fmla="*/ 1340152 w 6802361"/>
                <a:gd name="connsiteY2" fmla="*/ 466877 h 6640287"/>
                <a:gd name="connsiteX3" fmla="*/ 1790095 w 6802361"/>
                <a:gd name="connsiteY3" fmla="*/ 278191 h 6640287"/>
                <a:gd name="connsiteX4" fmla="*/ 2341638 w 6802361"/>
                <a:gd name="connsiteY4" fmla="*/ 292705 h 6640287"/>
                <a:gd name="connsiteX5" fmla="*/ 2893181 w 6802361"/>
                <a:gd name="connsiteY5" fmla="*/ 321734 h 6640287"/>
                <a:gd name="connsiteX6" fmla="*/ 3735009 w 6802361"/>
                <a:gd name="connsiteY6" fmla="*/ 263677 h 6640287"/>
                <a:gd name="connsiteX7" fmla="*/ 4025295 w 6802361"/>
                <a:gd name="connsiteY7" fmla="*/ 45962 h 6640287"/>
                <a:gd name="connsiteX8" fmla="*/ 4330095 w 6802361"/>
                <a:gd name="connsiteY8" fmla="*/ 16934 h 6640287"/>
                <a:gd name="connsiteX9" fmla="*/ 4678438 w 6802361"/>
                <a:gd name="connsiteY9" fmla="*/ 31448 h 6640287"/>
                <a:gd name="connsiteX10" fmla="*/ 4925181 w 6802361"/>
                <a:gd name="connsiteY10" fmla="*/ 205620 h 6640287"/>
                <a:gd name="connsiteX11" fmla="*/ 5331581 w 6802361"/>
                <a:gd name="connsiteY11" fmla="*/ 655562 h 6640287"/>
                <a:gd name="connsiteX12" fmla="*/ 5708952 w 6802361"/>
                <a:gd name="connsiteY12" fmla="*/ 916820 h 6640287"/>
                <a:gd name="connsiteX13" fmla="*/ 6086323 w 6802361"/>
                <a:gd name="connsiteY13" fmla="*/ 1120020 h 6640287"/>
                <a:gd name="connsiteX14" fmla="*/ 6216952 w 6802361"/>
                <a:gd name="connsiteY14" fmla="*/ 1395791 h 6640287"/>
                <a:gd name="connsiteX15" fmla="*/ 6202438 w 6802361"/>
                <a:gd name="connsiteY15" fmla="*/ 1787677 h 6640287"/>
                <a:gd name="connsiteX16" fmla="*/ 6158895 w 6802361"/>
                <a:gd name="connsiteY16" fmla="*/ 2194077 h 6640287"/>
                <a:gd name="connsiteX17" fmla="*/ 6231466 w 6802361"/>
                <a:gd name="connsiteY17" fmla="*/ 2469848 h 6640287"/>
                <a:gd name="connsiteX18" fmla="*/ 6666895 w 6802361"/>
                <a:gd name="connsiteY18" fmla="*/ 2876248 h 6640287"/>
                <a:gd name="connsiteX19" fmla="*/ 6783009 w 6802361"/>
                <a:gd name="connsiteY19" fmla="*/ 3050420 h 6640287"/>
                <a:gd name="connsiteX20" fmla="*/ 6783009 w 6802361"/>
                <a:gd name="connsiteY20" fmla="*/ 3747105 h 6640287"/>
                <a:gd name="connsiteX21" fmla="*/ 6710438 w 6802361"/>
                <a:gd name="connsiteY21" fmla="*/ 4313162 h 6640287"/>
                <a:gd name="connsiteX22" fmla="*/ 6521752 w 6802361"/>
                <a:gd name="connsiteY22" fmla="*/ 4690534 h 6640287"/>
                <a:gd name="connsiteX23" fmla="*/ 5941181 w 6802361"/>
                <a:gd name="connsiteY23" fmla="*/ 4792134 h 6640287"/>
                <a:gd name="connsiteX24" fmla="*/ 5737981 w 6802361"/>
                <a:gd name="connsiteY24" fmla="*/ 4995334 h 6640287"/>
                <a:gd name="connsiteX25" fmla="*/ 5679923 w 6802361"/>
                <a:gd name="connsiteY25" fmla="*/ 5561391 h 6640287"/>
                <a:gd name="connsiteX26" fmla="*/ 5607352 w 6802361"/>
                <a:gd name="connsiteY26" fmla="*/ 5822648 h 6640287"/>
                <a:gd name="connsiteX27" fmla="*/ 5128381 w 6802361"/>
                <a:gd name="connsiteY27" fmla="*/ 6170991 h 6640287"/>
                <a:gd name="connsiteX28" fmla="*/ 4547809 w 6802361"/>
                <a:gd name="connsiteY28" fmla="*/ 6533848 h 6640287"/>
                <a:gd name="connsiteX29" fmla="*/ 4243009 w 6802361"/>
                <a:gd name="connsiteY29" fmla="*/ 6577391 h 6640287"/>
                <a:gd name="connsiteX30" fmla="*/ 3647923 w 6802361"/>
                <a:gd name="connsiteY30" fmla="*/ 6606420 h 6640287"/>
                <a:gd name="connsiteX31" fmla="*/ 3183466 w 6802361"/>
                <a:gd name="connsiteY31" fmla="*/ 6606420 h 6640287"/>
                <a:gd name="connsiteX32" fmla="*/ 2893181 w 6802361"/>
                <a:gd name="connsiteY32" fmla="*/ 6403220 h 6640287"/>
                <a:gd name="connsiteX33" fmla="*/ 2646438 w 6802361"/>
                <a:gd name="connsiteY33" fmla="*/ 6170991 h 6640287"/>
                <a:gd name="connsiteX34" fmla="*/ 2312609 w 6802361"/>
                <a:gd name="connsiteY34" fmla="*/ 6040362 h 6640287"/>
                <a:gd name="connsiteX35" fmla="*/ 1978781 w 6802361"/>
                <a:gd name="connsiteY35" fmla="*/ 6040362 h 6640287"/>
                <a:gd name="connsiteX36" fmla="*/ 1703009 w 6802361"/>
                <a:gd name="connsiteY36" fmla="*/ 6141962 h 6640287"/>
                <a:gd name="connsiteX37" fmla="*/ 1383695 w 6802361"/>
                <a:gd name="connsiteY37" fmla="*/ 6141962 h 6640287"/>
                <a:gd name="connsiteX38" fmla="*/ 1165981 w 6802361"/>
                <a:gd name="connsiteY38" fmla="*/ 5953277 h 6640287"/>
                <a:gd name="connsiteX39" fmla="*/ 962781 w 6802361"/>
                <a:gd name="connsiteY39" fmla="*/ 5619448 h 6640287"/>
                <a:gd name="connsiteX40" fmla="*/ 730552 w 6802361"/>
                <a:gd name="connsiteY40" fmla="*/ 5242077 h 6640287"/>
                <a:gd name="connsiteX41" fmla="*/ 657981 w 6802361"/>
                <a:gd name="connsiteY41" fmla="*/ 5009848 h 6640287"/>
                <a:gd name="connsiteX42" fmla="*/ 628952 w 6802361"/>
                <a:gd name="connsiteY42" fmla="*/ 4588934 h 6640287"/>
                <a:gd name="connsiteX43" fmla="*/ 628952 w 6802361"/>
                <a:gd name="connsiteY43" fmla="*/ 4037391 h 6640287"/>
                <a:gd name="connsiteX44" fmla="*/ 512838 w 6802361"/>
                <a:gd name="connsiteY44" fmla="*/ 3703562 h 6640287"/>
                <a:gd name="connsiteX45" fmla="*/ 179009 w 6802361"/>
                <a:gd name="connsiteY45" fmla="*/ 3311677 h 6640287"/>
                <a:gd name="connsiteX46" fmla="*/ 19352 w 6802361"/>
                <a:gd name="connsiteY46" fmla="*/ 2905277 h 6640287"/>
                <a:gd name="connsiteX47" fmla="*/ 62895 w 6802361"/>
                <a:gd name="connsiteY47" fmla="*/ 2484362 h 6640287"/>
                <a:gd name="connsiteX48" fmla="*/ 338666 w 6802361"/>
                <a:gd name="connsiteY48" fmla="*/ 2223105 h 6640287"/>
                <a:gd name="connsiteX49" fmla="*/ 498323 w 6802361"/>
                <a:gd name="connsiteY49" fmla="*/ 1976362 h 6640287"/>
                <a:gd name="connsiteX50" fmla="*/ 861181 w 6802361"/>
                <a:gd name="connsiteY50" fmla="*/ 1381277 h 66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802361" h="6640287">
                  <a:moveTo>
                    <a:pt x="861181" y="1381277"/>
                  </a:moveTo>
                  <a:cubicBezTo>
                    <a:pt x="886581" y="1152677"/>
                    <a:pt x="911981" y="924077"/>
                    <a:pt x="991809" y="771677"/>
                  </a:cubicBezTo>
                  <a:cubicBezTo>
                    <a:pt x="1071637" y="619277"/>
                    <a:pt x="1207104" y="549125"/>
                    <a:pt x="1340152" y="466877"/>
                  </a:cubicBezTo>
                  <a:cubicBezTo>
                    <a:pt x="1473200" y="384629"/>
                    <a:pt x="1623181" y="307220"/>
                    <a:pt x="1790095" y="278191"/>
                  </a:cubicBezTo>
                  <a:cubicBezTo>
                    <a:pt x="1957009" y="249162"/>
                    <a:pt x="2157790" y="285448"/>
                    <a:pt x="2341638" y="292705"/>
                  </a:cubicBezTo>
                  <a:cubicBezTo>
                    <a:pt x="2525486" y="299962"/>
                    <a:pt x="2660953" y="326572"/>
                    <a:pt x="2893181" y="321734"/>
                  </a:cubicBezTo>
                  <a:cubicBezTo>
                    <a:pt x="3125409" y="316896"/>
                    <a:pt x="3546323" y="309639"/>
                    <a:pt x="3735009" y="263677"/>
                  </a:cubicBezTo>
                  <a:cubicBezTo>
                    <a:pt x="3923695" y="217715"/>
                    <a:pt x="3926114" y="87086"/>
                    <a:pt x="4025295" y="45962"/>
                  </a:cubicBezTo>
                  <a:cubicBezTo>
                    <a:pt x="4124476" y="4838"/>
                    <a:pt x="4221238" y="19353"/>
                    <a:pt x="4330095" y="16934"/>
                  </a:cubicBezTo>
                  <a:cubicBezTo>
                    <a:pt x="4438952" y="14515"/>
                    <a:pt x="4579257" y="0"/>
                    <a:pt x="4678438" y="31448"/>
                  </a:cubicBezTo>
                  <a:cubicBezTo>
                    <a:pt x="4777619" y="62896"/>
                    <a:pt x="4816324" y="101601"/>
                    <a:pt x="4925181" y="205620"/>
                  </a:cubicBezTo>
                  <a:cubicBezTo>
                    <a:pt x="5034038" y="309639"/>
                    <a:pt x="5200953" y="537029"/>
                    <a:pt x="5331581" y="655562"/>
                  </a:cubicBezTo>
                  <a:cubicBezTo>
                    <a:pt x="5462209" y="774095"/>
                    <a:pt x="5583162" y="839410"/>
                    <a:pt x="5708952" y="916820"/>
                  </a:cubicBezTo>
                  <a:cubicBezTo>
                    <a:pt x="5834742" y="994230"/>
                    <a:pt x="6001656" y="1040192"/>
                    <a:pt x="6086323" y="1120020"/>
                  </a:cubicBezTo>
                  <a:cubicBezTo>
                    <a:pt x="6170990" y="1199849"/>
                    <a:pt x="6197600" y="1284515"/>
                    <a:pt x="6216952" y="1395791"/>
                  </a:cubicBezTo>
                  <a:cubicBezTo>
                    <a:pt x="6236304" y="1507067"/>
                    <a:pt x="6212114" y="1654629"/>
                    <a:pt x="6202438" y="1787677"/>
                  </a:cubicBezTo>
                  <a:cubicBezTo>
                    <a:pt x="6192762" y="1920725"/>
                    <a:pt x="6154057" y="2080382"/>
                    <a:pt x="6158895" y="2194077"/>
                  </a:cubicBezTo>
                  <a:cubicBezTo>
                    <a:pt x="6163733" y="2307772"/>
                    <a:pt x="6146799" y="2356153"/>
                    <a:pt x="6231466" y="2469848"/>
                  </a:cubicBezTo>
                  <a:cubicBezTo>
                    <a:pt x="6316133" y="2583543"/>
                    <a:pt x="6574971" y="2779486"/>
                    <a:pt x="6666895" y="2876248"/>
                  </a:cubicBezTo>
                  <a:cubicBezTo>
                    <a:pt x="6758819" y="2973010"/>
                    <a:pt x="6763657" y="2905277"/>
                    <a:pt x="6783009" y="3050420"/>
                  </a:cubicBezTo>
                  <a:cubicBezTo>
                    <a:pt x="6802361" y="3195563"/>
                    <a:pt x="6795104" y="3536648"/>
                    <a:pt x="6783009" y="3747105"/>
                  </a:cubicBezTo>
                  <a:cubicBezTo>
                    <a:pt x="6770914" y="3957562"/>
                    <a:pt x="6753981" y="4155924"/>
                    <a:pt x="6710438" y="4313162"/>
                  </a:cubicBezTo>
                  <a:cubicBezTo>
                    <a:pt x="6666895" y="4470400"/>
                    <a:pt x="6649962" y="4610705"/>
                    <a:pt x="6521752" y="4690534"/>
                  </a:cubicBezTo>
                  <a:cubicBezTo>
                    <a:pt x="6393543" y="4770363"/>
                    <a:pt x="6071810" y="4741334"/>
                    <a:pt x="5941181" y="4792134"/>
                  </a:cubicBezTo>
                  <a:cubicBezTo>
                    <a:pt x="5810553" y="4842934"/>
                    <a:pt x="5781524" y="4867125"/>
                    <a:pt x="5737981" y="4995334"/>
                  </a:cubicBezTo>
                  <a:cubicBezTo>
                    <a:pt x="5694438" y="5123543"/>
                    <a:pt x="5701695" y="5423505"/>
                    <a:pt x="5679923" y="5561391"/>
                  </a:cubicBezTo>
                  <a:cubicBezTo>
                    <a:pt x="5658152" y="5699277"/>
                    <a:pt x="5699276" y="5721048"/>
                    <a:pt x="5607352" y="5822648"/>
                  </a:cubicBezTo>
                  <a:cubicBezTo>
                    <a:pt x="5515428" y="5924248"/>
                    <a:pt x="5304972" y="6052458"/>
                    <a:pt x="5128381" y="6170991"/>
                  </a:cubicBezTo>
                  <a:cubicBezTo>
                    <a:pt x="4951791" y="6289524"/>
                    <a:pt x="4695371" y="6466115"/>
                    <a:pt x="4547809" y="6533848"/>
                  </a:cubicBezTo>
                  <a:cubicBezTo>
                    <a:pt x="4400247" y="6601581"/>
                    <a:pt x="4392990" y="6565296"/>
                    <a:pt x="4243009" y="6577391"/>
                  </a:cubicBezTo>
                  <a:cubicBezTo>
                    <a:pt x="4093028" y="6589486"/>
                    <a:pt x="3824513" y="6601582"/>
                    <a:pt x="3647923" y="6606420"/>
                  </a:cubicBezTo>
                  <a:cubicBezTo>
                    <a:pt x="3471333" y="6611258"/>
                    <a:pt x="3309256" y="6640287"/>
                    <a:pt x="3183466" y="6606420"/>
                  </a:cubicBezTo>
                  <a:cubicBezTo>
                    <a:pt x="3057676" y="6572553"/>
                    <a:pt x="2982686" y="6475791"/>
                    <a:pt x="2893181" y="6403220"/>
                  </a:cubicBezTo>
                  <a:cubicBezTo>
                    <a:pt x="2803676" y="6330649"/>
                    <a:pt x="2743200" y="6231467"/>
                    <a:pt x="2646438" y="6170991"/>
                  </a:cubicBezTo>
                  <a:cubicBezTo>
                    <a:pt x="2549676" y="6110515"/>
                    <a:pt x="2423885" y="6062133"/>
                    <a:pt x="2312609" y="6040362"/>
                  </a:cubicBezTo>
                  <a:cubicBezTo>
                    <a:pt x="2201333" y="6018591"/>
                    <a:pt x="2080381" y="6023429"/>
                    <a:pt x="1978781" y="6040362"/>
                  </a:cubicBezTo>
                  <a:cubicBezTo>
                    <a:pt x="1877181" y="6057295"/>
                    <a:pt x="1802190" y="6125029"/>
                    <a:pt x="1703009" y="6141962"/>
                  </a:cubicBezTo>
                  <a:cubicBezTo>
                    <a:pt x="1603828" y="6158895"/>
                    <a:pt x="1473200" y="6173409"/>
                    <a:pt x="1383695" y="6141962"/>
                  </a:cubicBezTo>
                  <a:cubicBezTo>
                    <a:pt x="1294190" y="6110515"/>
                    <a:pt x="1236133" y="6040363"/>
                    <a:pt x="1165981" y="5953277"/>
                  </a:cubicBezTo>
                  <a:cubicBezTo>
                    <a:pt x="1095829" y="5866191"/>
                    <a:pt x="962781" y="5619448"/>
                    <a:pt x="962781" y="5619448"/>
                  </a:cubicBezTo>
                  <a:cubicBezTo>
                    <a:pt x="890210" y="5500915"/>
                    <a:pt x="781352" y="5343677"/>
                    <a:pt x="730552" y="5242077"/>
                  </a:cubicBezTo>
                  <a:cubicBezTo>
                    <a:pt x="679752" y="5140477"/>
                    <a:pt x="674914" y="5118705"/>
                    <a:pt x="657981" y="5009848"/>
                  </a:cubicBezTo>
                  <a:cubicBezTo>
                    <a:pt x="641048" y="4900991"/>
                    <a:pt x="633790" y="4751010"/>
                    <a:pt x="628952" y="4588934"/>
                  </a:cubicBezTo>
                  <a:cubicBezTo>
                    <a:pt x="624114" y="4426858"/>
                    <a:pt x="648304" y="4184953"/>
                    <a:pt x="628952" y="4037391"/>
                  </a:cubicBezTo>
                  <a:cubicBezTo>
                    <a:pt x="609600" y="3889829"/>
                    <a:pt x="587829" y="3824514"/>
                    <a:pt x="512838" y="3703562"/>
                  </a:cubicBezTo>
                  <a:cubicBezTo>
                    <a:pt x="437847" y="3582610"/>
                    <a:pt x="261257" y="3444725"/>
                    <a:pt x="179009" y="3311677"/>
                  </a:cubicBezTo>
                  <a:cubicBezTo>
                    <a:pt x="96761" y="3178630"/>
                    <a:pt x="38704" y="3043163"/>
                    <a:pt x="19352" y="2905277"/>
                  </a:cubicBezTo>
                  <a:cubicBezTo>
                    <a:pt x="0" y="2767391"/>
                    <a:pt x="9676" y="2598057"/>
                    <a:pt x="62895" y="2484362"/>
                  </a:cubicBezTo>
                  <a:cubicBezTo>
                    <a:pt x="116114" y="2370667"/>
                    <a:pt x="266095" y="2307772"/>
                    <a:pt x="338666" y="2223105"/>
                  </a:cubicBezTo>
                  <a:cubicBezTo>
                    <a:pt x="411237" y="2138438"/>
                    <a:pt x="498323" y="1976362"/>
                    <a:pt x="498323" y="1976362"/>
                  </a:cubicBezTo>
                  <a:lnTo>
                    <a:pt x="861181" y="1381277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73625" y="5226469"/>
              <a:ext cx="418270" cy="384629"/>
            </a:xfrm>
            <a:custGeom>
              <a:avLst/>
              <a:gdLst>
                <a:gd name="connsiteX0" fmla="*/ 861181 w 6802361"/>
                <a:gd name="connsiteY0" fmla="*/ 1381277 h 6640287"/>
                <a:gd name="connsiteX1" fmla="*/ 991809 w 6802361"/>
                <a:gd name="connsiteY1" fmla="*/ 771677 h 6640287"/>
                <a:gd name="connsiteX2" fmla="*/ 1340152 w 6802361"/>
                <a:gd name="connsiteY2" fmla="*/ 466877 h 6640287"/>
                <a:gd name="connsiteX3" fmla="*/ 1790095 w 6802361"/>
                <a:gd name="connsiteY3" fmla="*/ 278191 h 6640287"/>
                <a:gd name="connsiteX4" fmla="*/ 2341638 w 6802361"/>
                <a:gd name="connsiteY4" fmla="*/ 292705 h 6640287"/>
                <a:gd name="connsiteX5" fmla="*/ 2893181 w 6802361"/>
                <a:gd name="connsiteY5" fmla="*/ 321734 h 6640287"/>
                <a:gd name="connsiteX6" fmla="*/ 3735009 w 6802361"/>
                <a:gd name="connsiteY6" fmla="*/ 263677 h 6640287"/>
                <a:gd name="connsiteX7" fmla="*/ 4025295 w 6802361"/>
                <a:gd name="connsiteY7" fmla="*/ 45962 h 6640287"/>
                <a:gd name="connsiteX8" fmla="*/ 4330095 w 6802361"/>
                <a:gd name="connsiteY8" fmla="*/ 16934 h 6640287"/>
                <a:gd name="connsiteX9" fmla="*/ 4678438 w 6802361"/>
                <a:gd name="connsiteY9" fmla="*/ 31448 h 6640287"/>
                <a:gd name="connsiteX10" fmla="*/ 4925181 w 6802361"/>
                <a:gd name="connsiteY10" fmla="*/ 205620 h 6640287"/>
                <a:gd name="connsiteX11" fmla="*/ 5331581 w 6802361"/>
                <a:gd name="connsiteY11" fmla="*/ 655562 h 6640287"/>
                <a:gd name="connsiteX12" fmla="*/ 5708952 w 6802361"/>
                <a:gd name="connsiteY12" fmla="*/ 916820 h 6640287"/>
                <a:gd name="connsiteX13" fmla="*/ 6086323 w 6802361"/>
                <a:gd name="connsiteY13" fmla="*/ 1120020 h 6640287"/>
                <a:gd name="connsiteX14" fmla="*/ 6216952 w 6802361"/>
                <a:gd name="connsiteY14" fmla="*/ 1395791 h 6640287"/>
                <a:gd name="connsiteX15" fmla="*/ 6202438 w 6802361"/>
                <a:gd name="connsiteY15" fmla="*/ 1787677 h 6640287"/>
                <a:gd name="connsiteX16" fmla="*/ 6158895 w 6802361"/>
                <a:gd name="connsiteY16" fmla="*/ 2194077 h 6640287"/>
                <a:gd name="connsiteX17" fmla="*/ 6231466 w 6802361"/>
                <a:gd name="connsiteY17" fmla="*/ 2469848 h 6640287"/>
                <a:gd name="connsiteX18" fmla="*/ 6666895 w 6802361"/>
                <a:gd name="connsiteY18" fmla="*/ 2876248 h 6640287"/>
                <a:gd name="connsiteX19" fmla="*/ 6783009 w 6802361"/>
                <a:gd name="connsiteY19" fmla="*/ 3050420 h 6640287"/>
                <a:gd name="connsiteX20" fmla="*/ 6783009 w 6802361"/>
                <a:gd name="connsiteY20" fmla="*/ 3747105 h 6640287"/>
                <a:gd name="connsiteX21" fmla="*/ 6710438 w 6802361"/>
                <a:gd name="connsiteY21" fmla="*/ 4313162 h 6640287"/>
                <a:gd name="connsiteX22" fmla="*/ 6521752 w 6802361"/>
                <a:gd name="connsiteY22" fmla="*/ 4690534 h 6640287"/>
                <a:gd name="connsiteX23" fmla="*/ 5941181 w 6802361"/>
                <a:gd name="connsiteY23" fmla="*/ 4792134 h 6640287"/>
                <a:gd name="connsiteX24" fmla="*/ 5737981 w 6802361"/>
                <a:gd name="connsiteY24" fmla="*/ 4995334 h 6640287"/>
                <a:gd name="connsiteX25" fmla="*/ 5679923 w 6802361"/>
                <a:gd name="connsiteY25" fmla="*/ 5561391 h 6640287"/>
                <a:gd name="connsiteX26" fmla="*/ 5607352 w 6802361"/>
                <a:gd name="connsiteY26" fmla="*/ 5822648 h 6640287"/>
                <a:gd name="connsiteX27" fmla="*/ 5128381 w 6802361"/>
                <a:gd name="connsiteY27" fmla="*/ 6170991 h 6640287"/>
                <a:gd name="connsiteX28" fmla="*/ 4547809 w 6802361"/>
                <a:gd name="connsiteY28" fmla="*/ 6533848 h 6640287"/>
                <a:gd name="connsiteX29" fmla="*/ 4243009 w 6802361"/>
                <a:gd name="connsiteY29" fmla="*/ 6577391 h 6640287"/>
                <a:gd name="connsiteX30" fmla="*/ 3647923 w 6802361"/>
                <a:gd name="connsiteY30" fmla="*/ 6606420 h 6640287"/>
                <a:gd name="connsiteX31" fmla="*/ 3183466 w 6802361"/>
                <a:gd name="connsiteY31" fmla="*/ 6606420 h 6640287"/>
                <a:gd name="connsiteX32" fmla="*/ 2893181 w 6802361"/>
                <a:gd name="connsiteY32" fmla="*/ 6403220 h 6640287"/>
                <a:gd name="connsiteX33" fmla="*/ 2646438 w 6802361"/>
                <a:gd name="connsiteY33" fmla="*/ 6170991 h 6640287"/>
                <a:gd name="connsiteX34" fmla="*/ 2312609 w 6802361"/>
                <a:gd name="connsiteY34" fmla="*/ 6040362 h 6640287"/>
                <a:gd name="connsiteX35" fmla="*/ 1978781 w 6802361"/>
                <a:gd name="connsiteY35" fmla="*/ 6040362 h 6640287"/>
                <a:gd name="connsiteX36" fmla="*/ 1703009 w 6802361"/>
                <a:gd name="connsiteY36" fmla="*/ 6141962 h 6640287"/>
                <a:gd name="connsiteX37" fmla="*/ 1383695 w 6802361"/>
                <a:gd name="connsiteY37" fmla="*/ 6141962 h 6640287"/>
                <a:gd name="connsiteX38" fmla="*/ 1165981 w 6802361"/>
                <a:gd name="connsiteY38" fmla="*/ 5953277 h 6640287"/>
                <a:gd name="connsiteX39" fmla="*/ 962781 w 6802361"/>
                <a:gd name="connsiteY39" fmla="*/ 5619448 h 6640287"/>
                <a:gd name="connsiteX40" fmla="*/ 730552 w 6802361"/>
                <a:gd name="connsiteY40" fmla="*/ 5242077 h 6640287"/>
                <a:gd name="connsiteX41" fmla="*/ 657981 w 6802361"/>
                <a:gd name="connsiteY41" fmla="*/ 5009848 h 6640287"/>
                <a:gd name="connsiteX42" fmla="*/ 628952 w 6802361"/>
                <a:gd name="connsiteY42" fmla="*/ 4588934 h 6640287"/>
                <a:gd name="connsiteX43" fmla="*/ 628952 w 6802361"/>
                <a:gd name="connsiteY43" fmla="*/ 4037391 h 6640287"/>
                <a:gd name="connsiteX44" fmla="*/ 512838 w 6802361"/>
                <a:gd name="connsiteY44" fmla="*/ 3703562 h 6640287"/>
                <a:gd name="connsiteX45" fmla="*/ 179009 w 6802361"/>
                <a:gd name="connsiteY45" fmla="*/ 3311677 h 6640287"/>
                <a:gd name="connsiteX46" fmla="*/ 19352 w 6802361"/>
                <a:gd name="connsiteY46" fmla="*/ 2905277 h 6640287"/>
                <a:gd name="connsiteX47" fmla="*/ 62895 w 6802361"/>
                <a:gd name="connsiteY47" fmla="*/ 2484362 h 6640287"/>
                <a:gd name="connsiteX48" fmla="*/ 338666 w 6802361"/>
                <a:gd name="connsiteY48" fmla="*/ 2223105 h 6640287"/>
                <a:gd name="connsiteX49" fmla="*/ 498323 w 6802361"/>
                <a:gd name="connsiteY49" fmla="*/ 1976362 h 6640287"/>
                <a:gd name="connsiteX50" fmla="*/ 861181 w 6802361"/>
                <a:gd name="connsiteY50" fmla="*/ 1381277 h 66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802361" h="6640287">
                  <a:moveTo>
                    <a:pt x="861181" y="1381277"/>
                  </a:moveTo>
                  <a:cubicBezTo>
                    <a:pt x="886581" y="1152677"/>
                    <a:pt x="911981" y="924077"/>
                    <a:pt x="991809" y="771677"/>
                  </a:cubicBezTo>
                  <a:cubicBezTo>
                    <a:pt x="1071637" y="619277"/>
                    <a:pt x="1207104" y="549125"/>
                    <a:pt x="1340152" y="466877"/>
                  </a:cubicBezTo>
                  <a:cubicBezTo>
                    <a:pt x="1473200" y="384629"/>
                    <a:pt x="1623181" y="307220"/>
                    <a:pt x="1790095" y="278191"/>
                  </a:cubicBezTo>
                  <a:cubicBezTo>
                    <a:pt x="1957009" y="249162"/>
                    <a:pt x="2157790" y="285448"/>
                    <a:pt x="2341638" y="292705"/>
                  </a:cubicBezTo>
                  <a:cubicBezTo>
                    <a:pt x="2525486" y="299962"/>
                    <a:pt x="2660953" y="326572"/>
                    <a:pt x="2893181" y="321734"/>
                  </a:cubicBezTo>
                  <a:cubicBezTo>
                    <a:pt x="3125409" y="316896"/>
                    <a:pt x="3546323" y="309639"/>
                    <a:pt x="3735009" y="263677"/>
                  </a:cubicBezTo>
                  <a:cubicBezTo>
                    <a:pt x="3923695" y="217715"/>
                    <a:pt x="3926114" y="87086"/>
                    <a:pt x="4025295" y="45962"/>
                  </a:cubicBezTo>
                  <a:cubicBezTo>
                    <a:pt x="4124476" y="4838"/>
                    <a:pt x="4221238" y="19353"/>
                    <a:pt x="4330095" y="16934"/>
                  </a:cubicBezTo>
                  <a:cubicBezTo>
                    <a:pt x="4438952" y="14515"/>
                    <a:pt x="4579257" y="0"/>
                    <a:pt x="4678438" y="31448"/>
                  </a:cubicBezTo>
                  <a:cubicBezTo>
                    <a:pt x="4777619" y="62896"/>
                    <a:pt x="4816324" y="101601"/>
                    <a:pt x="4925181" y="205620"/>
                  </a:cubicBezTo>
                  <a:cubicBezTo>
                    <a:pt x="5034038" y="309639"/>
                    <a:pt x="5200953" y="537029"/>
                    <a:pt x="5331581" y="655562"/>
                  </a:cubicBezTo>
                  <a:cubicBezTo>
                    <a:pt x="5462209" y="774095"/>
                    <a:pt x="5583162" y="839410"/>
                    <a:pt x="5708952" y="916820"/>
                  </a:cubicBezTo>
                  <a:cubicBezTo>
                    <a:pt x="5834742" y="994230"/>
                    <a:pt x="6001656" y="1040192"/>
                    <a:pt x="6086323" y="1120020"/>
                  </a:cubicBezTo>
                  <a:cubicBezTo>
                    <a:pt x="6170990" y="1199849"/>
                    <a:pt x="6197600" y="1284515"/>
                    <a:pt x="6216952" y="1395791"/>
                  </a:cubicBezTo>
                  <a:cubicBezTo>
                    <a:pt x="6236304" y="1507067"/>
                    <a:pt x="6212114" y="1654629"/>
                    <a:pt x="6202438" y="1787677"/>
                  </a:cubicBezTo>
                  <a:cubicBezTo>
                    <a:pt x="6192762" y="1920725"/>
                    <a:pt x="6154057" y="2080382"/>
                    <a:pt x="6158895" y="2194077"/>
                  </a:cubicBezTo>
                  <a:cubicBezTo>
                    <a:pt x="6163733" y="2307772"/>
                    <a:pt x="6146799" y="2356153"/>
                    <a:pt x="6231466" y="2469848"/>
                  </a:cubicBezTo>
                  <a:cubicBezTo>
                    <a:pt x="6316133" y="2583543"/>
                    <a:pt x="6574971" y="2779486"/>
                    <a:pt x="6666895" y="2876248"/>
                  </a:cubicBezTo>
                  <a:cubicBezTo>
                    <a:pt x="6758819" y="2973010"/>
                    <a:pt x="6763657" y="2905277"/>
                    <a:pt x="6783009" y="3050420"/>
                  </a:cubicBezTo>
                  <a:cubicBezTo>
                    <a:pt x="6802361" y="3195563"/>
                    <a:pt x="6795104" y="3536648"/>
                    <a:pt x="6783009" y="3747105"/>
                  </a:cubicBezTo>
                  <a:cubicBezTo>
                    <a:pt x="6770914" y="3957562"/>
                    <a:pt x="6753981" y="4155924"/>
                    <a:pt x="6710438" y="4313162"/>
                  </a:cubicBezTo>
                  <a:cubicBezTo>
                    <a:pt x="6666895" y="4470400"/>
                    <a:pt x="6649962" y="4610705"/>
                    <a:pt x="6521752" y="4690534"/>
                  </a:cubicBezTo>
                  <a:cubicBezTo>
                    <a:pt x="6393543" y="4770363"/>
                    <a:pt x="6071810" y="4741334"/>
                    <a:pt x="5941181" y="4792134"/>
                  </a:cubicBezTo>
                  <a:cubicBezTo>
                    <a:pt x="5810553" y="4842934"/>
                    <a:pt x="5781524" y="4867125"/>
                    <a:pt x="5737981" y="4995334"/>
                  </a:cubicBezTo>
                  <a:cubicBezTo>
                    <a:pt x="5694438" y="5123543"/>
                    <a:pt x="5701695" y="5423505"/>
                    <a:pt x="5679923" y="5561391"/>
                  </a:cubicBezTo>
                  <a:cubicBezTo>
                    <a:pt x="5658152" y="5699277"/>
                    <a:pt x="5699276" y="5721048"/>
                    <a:pt x="5607352" y="5822648"/>
                  </a:cubicBezTo>
                  <a:cubicBezTo>
                    <a:pt x="5515428" y="5924248"/>
                    <a:pt x="5304972" y="6052458"/>
                    <a:pt x="5128381" y="6170991"/>
                  </a:cubicBezTo>
                  <a:cubicBezTo>
                    <a:pt x="4951791" y="6289524"/>
                    <a:pt x="4695371" y="6466115"/>
                    <a:pt x="4547809" y="6533848"/>
                  </a:cubicBezTo>
                  <a:cubicBezTo>
                    <a:pt x="4400247" y="6601581"/>
                    <a:pt x="4392990" y="6565296"/>
                    <a:pt x="4243009" y="6577391"/>
                  </a:cubicBezTo>
                  <a:cubicBezTo>
                    <a:pt x="4093028" y="6589486"/>
                    <a:pt x="3824513" y="6601582"/>
                    <a:pt x="3647923" y="6606420"/>
                  </a:cubicBezTo>
                  <a:cubicBezTo>
                    <a:pt x="3471333" y="6611258"/>
                    <a:pt x="3309256" y="6640287"/>
                    <a:pt x="3183466" y="6606420"/>
                  </a:cubicBezTo>
                  <a:cubicBezTo>
                    <a:pt x="3057676" y="6572553"/>
                    <a:pt x="2982686" y="6475791"/>
                    <a:pt x="2893181" y="6403220"/>
                  </a:cubicBezTo>
                  <a:cubicBezTo>
                    <a:pt x="2803676" y="6330649"/>
                    <a:pt x="2743200" y="6231467"/>
                    <a:pt x="2646438" y="6170991"/>
                  </a:cubicBezTo>
                  <a:cubicBezTo>
                    <a:pt x="2549676" y="6110515"/>
                    <a:pt x="2423885" y="6062133"/>
                    <a:pt x="2312609" y="6040362"/>
                  </a:cubicBezTo>
                  <a:cubicBezTo>
                    <a:pt x="2201333" y="6018591"/>
                    <a:pt x="2080381" y="6023429"/>
                    <a:pt x="1978781" y="6040362"/>
                  </a:cubicBezTo>
                  <a:cubicBezTo>
                    <a:pt x="1877181" y="6057295"/>
                    <a:pt x="1802190" y="6125029"/>
                    <a:pt x="1703009" y="6141962"/>
                  </a:cubicBezTo>
                  <a:cubicBezTo>
                    <a:pt x="1603828" y="6158895"/>
                    <a:pt x="1473200" y="6173409"/>
                    <a:pt x="1383695" y="6141962"/>
                  </a:cubicBezTo>
                  <a:cubicBezTo>
                    <a:pt x="1294190" y="6110515"/>
                    <a:pt x="1236133" y="6040363"/>
                    <a:pt x="1165981" y="5953277"/>
                  </a:cubicBezTo>
                  <a:cubicBezTo>
                    <a:pt x="1095829" y="5866191"/>
                    <a:pt x="962781" y="5619448"/>
                    <a:pt x="962781" y="5619448"/>
                  </a:cubicBezTo>
                  <a:cubicBezTo>
                    <a:pt x="890210" y="5500915"/>
                    <a:pt x="781352" y="5343677"/>
                    <a:pt x="730552" y="5242077"/>
                  </a:cubicBezTo>
                  <a:cubicBezTo>
                    <a:pt x="679752" y="5140477"/>
                    <a:pt x="674914" y="5118705"/>
                    <a:pt x="657981" y="5009848"/>
                  </a:cubicBezTo>
                  <a:cubicBezTo>
                    <a:pt x="641048" y="4900991"/>
                    <a:pt x="633790" y="4751010"/>
                    <a:pt x="628952" y="4588934"/>
                  </a:cubicBezTo>
                  <a:cubicBezTo>
                    <a:pt x="624114" y="4426858"/>
                    <a:pt x="648304" y="4184953"/>
                    <a:pt x="628952" y="4037391"/>
                  </a:cubicBezTo>
                  <a:cubicBezTo>
                    <a:pt x="609600" y="3889829"/>
                    <a:pt x="587829" y="3824514"/>
                    <a:pt x="512838" y="3703562"/>
                  </a:cubicBezTo>
                  <a:cubicBezTo>
                    <a:pt x="437847" y="3582610"/>
                    <a:pt x="261257" y="3444725"/>
                    <a:pt x="179009" y="3311677"/>
                  </a:cubicBezTo>
                  <a:cubicBezTo>
                    <a:pt x="96761" y="3178630"/>
                    <a:pt x="38704" y="3043163"/>
                    <a:pt x="19352" y="2905277"/>
                  </a:cubicBezTo>
                  <a:cubicBezTo>
                    <a:pt x="0" y="2767391"/>
                    <a:pt x="9676" y="2598057"/>
                    <a:pt x="62895" y="2484362"/>
                  </a:cubicBezTo>
                  <a:cubicBezTo>
                    <a:pt x="116114" y="2370667"/>
                    <a:pt x="266095" y="2307772"/>
                    <a:pt x="338666" y="2223105"/>
                  </a:cubicBezTo>
                  <a:cubicBezTo>
                    <a:pt x="411237" y="2138438"/>
                    <a:pt x="498323" y="1976362"/>
                    <a:pt x="498323" y="1976362"/>
                  </a:cubicBezTo>
                  <a:lnTo>
                    <a:pt x="861181" y="1381277"/>
                  </a:lnTo>
                  <a:close/>
                </a:path>
              </a:pathLst>
            </a:custGeom>
            <a:solidFill>
              <a:srgbClr val="10CE2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32635" y="3872506"/>
            <a:ext cx="3034128" cy="646702"/>
            <a:chOff x="8132635" y="3997201"/>
            <a:chExt cx="3034128" cy="646702"/>
          </a:xfrm>
        </p:grpSpPr>
        <p:pic>
          <p:nvPicPr>
            <p:cNvPr id="31" name="Picture 30" descr="১০-removebg-preview.png"/>
            <p:cNvPicPr>
              <a:picLocks noChangeAspect="1"/>
            </p:cNvPicPr>
            <p:nvPr/>
          </p:nvPicPr>
          <p:blipFill>
            <a:blip r:embed="rId2"/>
            <a:srcRect r="75544"/>
            <a:stretch>
              <a:fillRect/>
            </a:stretch>
          </p:blipFill>
          <p:spPr>
            <a:xfrm>
              <a:off x="8132635" y="3997201"/>
              <a:ext cx="623435" cy="632848"/>
            </a:xfrm>
            <a:prstGeom prst="rect">
              <a:avLst/>
            </a:prstGeom>
          </p:spPr>
        </p:pic>
        <p:pic>
          <p:nvPicPr>
            <p:cNvPr id="32" name="Picture 31" descr="১০-removebg-preview.png"/>
            <p:cNvPicPr>
              <a:picLocks noChangeAspect="1"/>
            </p:cNvPicPr>
            <p:nvPr/>
          </p:nvPicPr>
          <p:blipFill>
            <a:blip r:embed="rId2"/>
            <a:srcRect l="25543" r="50544"/>
            <a:stretch>
              <a:fillRect/>
            </a:stretch>
          </p:blipFill>
          <p:spPr>
            <a:xfrm>
              <a:off x="8936176" y="3997201"/>
              <a:ext cx="609600" cy="632848"/>
            </a:xfrm>
            <a:prstGeom prst="rect">
              <a:avLst/>
            </a:prstGeom>
          </p:spPr>
        </p:pic>
        <p:pic>
          <p:nvPicPr>
            <p:cNvPr id="33" name="Picture 32" descr="১০-removebg-preview.png"/>
            <p:cNvPicPr>
              <a:picLocks noChangeAspect="1"/>
            </p:cNvPicPr>
            <p:nvPr/>
          </p:nvPicPr>
          <p:blipFill>
            <a:blip r:embed="rId2"/>
            <a:srcRect l="49456" r="26631"/>
            <a:stretch>
              <a:fillRect/>
            </a:stretch>
          </p:blipFill>
          <p:spPr>
            <a:xfrm>
              <a:off x="9767450" y="3997201"/>
              <a:ext cx="609600" cy="632848"/>
            </a:xfrm>
            <a:prstGeom prst="rect">
              <a:avLst/>
            </a:prstGeom>
          </p:spPr>
        </p:pic>
        <p:pic>
          <p:nvPicPr>
            <p:cNvPr id="34" name="Picture 33" descr="১০-removebg-preview.png"/>
            <p:cNvPicPr>
              <a:picLocks noChangeAspect="1"/>
            </p:cNvPicPr>
            <p:nvPr/>
          </p:nvPicPr>
          <p:blipFill>
            <a:blip r:embed="rId2"/>
            <a:srcRect l="75000"/>
            <a:stretch>
              <a:fillRect/>
            </a:stretch>
          </p:blipFill>
          <p:spPr>
            <a:xfrm>
              <a:off x="10529452" y="4011055"/>
              <a:ext cx="637311" cy="63284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332" y="600546"/>
            <a:ext cx="96520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                     ×</a:t>
            </a:r>
            <a:endParaRPr lang="en-SG" sz="10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		</a:t>
            </a:r>
          </a:p>
          <a:p>
            <a:pPr algn="just">
              <a:buClr>
                <a:srgbClr val="C00000"/>
              </a:buClr>
            </a:pP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  <a:sym typeface="Symbol"/>
              </a:rPr>
              <a:t>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BBSS</a:t>
            </a:r>
            <a:r>
              <a:rPr lang="en-SG" sz="28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bbss</a:t>
            </a:r>
            <a:r>
              <a:rPr lang="en-SG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SG" sz="10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BS         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endParaRPr lang="en-S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BbSs</a:t>
            </a:r>
            <a:endParaRPr lang="en-S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লোম</a:t>
            </a:r>
            <a:endParaRPr lang="en-SG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endParaRPr lang="en-SG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ফিনোটাইপ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                       ×</a:t>
            </a:r>
          </a:p>
          <a:p>
            <a:pPr algn="just">
              <a:buClr>
                <a:srgbClr val="C00000"/>
              </a:buClr>
            </a:pPr>
            <a:r>
              <a:rPr lang="en-SG" sz="36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জিনোটাইপ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BbSs</a:t>
            </a:r>
            <a:r>
              <a:rPr lang="en-SG" sz="28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BbSs</a:t>
            </a:r>
            <a:endParaRPr lang="en-SG" sz="10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গ্যামিট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BS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endParaRPr lang="en-SG" sz="3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" y="1"/>
            <a:ext cx="12225939" cy="6858000"/>
            <a:chOff x="0" y="-29027"/>
            <a:chExt cx="12225939" cy="6858000"/>
          </a:xfrm>
        </p:grpSpPr>
        <p:sp>
          <p:nvSpPr>
            <p:cNvPr id="8" name="TextBox 7"/>
            <p:cNvSpPr txBox="1"/>
            <p:nvPr/>
          </p:nvSpPr>
          <p:spPr>
            <a:xfrm>
              <a:off x="0" y="-29027"/>
              <a:ext cx="1107996" cy="6858000"/>
            </a:xfrm>
            <a:prstGeom prst="rect">
              <a:avLst/>
            </a:prstGeom>
            <a:solidFill>
              <a:srgbClr val="002060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SG" sz="6000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প্রাণীর</a:t>
              </a:r>
              <a:r>
                <a:rPr lang="en-SG" sz="6000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6000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উদাহরণ</a:t>
              </a:r>
              <a:endPara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7716" y="5675086"/>
              <a:ext cx="609599" cy="580572"/>
              <a:chOff x="290286" y="5675086"/>
              <a:chExt cx="609599" cy="58057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90286" y="5675086"/>
                <a:ext cx="609599" cy="5805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0914" y="5805714"/>
                <a:ext cx="348343" cy="3338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117943" y="-29027"/>
              <a:ext cx="1107996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SG" sz="6000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গিনিপিগ</a:t>
              </a:r>
              <a:endParaRPr lang="en-US" sz="6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" name="Picture 15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55" y="360219"/>
            <a:ext cx="2083228" cy="1095375"/>
          </a:xfrm>
          <a:prstGeom prst="rect">
            <a:avLst/>
          </a:prstGeom>
        </p:spPr>
      </p:pic>
      <p:pic>
        <p:nvPicPr>
          <p:cNvPr id="17" name="Picture 16" descr="images__5_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019" y="152405"/>
            <a:ext cx="2016623" cy="1371600"/>
          </a:xfrm>
          <a:prstGeom prst="rect">
            <a:avLst/>
          </a:prstGeom>
        </p:spPr>
      </p:pic>
      <p:pic>
        <p:nvPicPr>
          <p:cNvPr id="21" name="Picture 20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47" y="2951018"/>
            <a:ext cx="2083228" cy="1095375"/>
          </a:xfrm>
          <a:prstGeom prst="rect">
            <a:avLst/>
          </a:prstGeom>
        </p:spPr>
      </p:pic>
      <p:pic>
        <p:nvPicPr>
          <p:cNvPr id="23" name="Picture 22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566" y="4405750"/>
            <a:ext cx="2083228" cy="1095375"/>
          </a:xfrm>
          <a:prstGeom prst="rect">
            <a:avLst/>
          </a:prstGeom>
        </p:spPr>
      </p:pic>
      <p:pic>
        <p:nvPicPr>
          <p:cNvPr id="24" name="Picture 23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894" y="4405750"/>
            <a:ext cx="2083228" cy="10953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5212" y="1683252"/>
            <a:ext cx="10376189" cy="3033388"/>
            <a:chOff x="1400175" y="591615"/>
            <a:chExt cx="9685315" cy="3033388"/>
          </a:xfrm>
        </p:grpSpPr>
        <p:sp>
          <p:nvSpPr>
            <p:cNvPr id="5" name="Rectangle 4"/>
            <p:cNvSpPr/>
            <p:nvPr/>
          </p:nvSpPr>
          <p:spPr>
            <a:xfrm>
              <a:off x="2958300" y="1788268"/>
              <a:ext cx="8127190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7019" y="1814997"/>
              <a:ext cx="8227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SG" sz="3600" b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SG" sz="4000" b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জনুর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ফলাফল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চেকারবোর্ডে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উপস্থাপন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1757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2046530"/>
              </p:ext>
            </p:extLst>
          </p:nvPr>
        </p:nvGraphicFramePr>
        <p:xfrm>
          <a:off x="817420" y="803560"/>
          <a:ext cx="10584875" cy="46002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39637"/>
                <a:gridCol w="2092036"/>
                <a:gridCol w="2202873"/>
                <a:gridCol w="2161309"/>
                <a:gridCol w="2189020"/>
              </a:tblGrid>
              <a:tr h="860181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918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882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846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804230" y="216140"/>
            <a:ext cx="4155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চেকারবোর্ডে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জনুর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03564" y="817412"/>
            <a:ext cx="1967347" cy="914720"/>
            <a:chOff x="1039090" y="1122219"/>
            <a:chExt cx="1967346" cy="914720"/>
          </a:xfrm>
        </p:grpSpPr>
        <p:sp>
          <p:nvSpPr>
            <p:cNvPr id="40" name="Rectangle 39"/>
            <p:cNvSpPr/>
            <p:nvPr/>
          </p:nvSpPr>
          <p:spPr>
            <a:xfrm>
              <a:off x="1329942" y="1575274"/>
              <a:ext cx="914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গ্যামিট</a:t>
              </a:r>
              <a:endParaRPr lang="en-US" sz="2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95983" y="1176785"/>
              <a:ext cx="914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2400" b="1" dirty="0" err="1" smtClean="0">
                  <a:latin typeface="NikoshBAN" pitchFamily="2" charset="0"/>
                  <a:cs typeface="NikoshBAN" pitchFamily="2" charset="0"/>
                </a:rPr>
                <a:t>গ্যামিট</a:t>
              </a:r>
              <a:endParaRPr lang="en-US" sz="2400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737811" y="1212656"/>
              <a:ext cx="203200" cy="450737"/>
              <a:chOff x="5065486" y="1291771"/>
              <a:chExt cx="203200" cy="450737"/>
            </a:xfrm>
          </p:grpSpPr>
          <p:sp>
            <p:nvSpPr>
              <p:cNvPr id="47" name="Oval 9"/>
              <p:cNvSpPr/>
              <p:nvPr/>
            </p:nvSpPr>
            <p:spPr>
              <a:xfrm>
                <a:off x="5080000" y="1291771"/>
                <a:ext cx="174171" cy="174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8"/>
              <p:cNvGrpSpPr/>
              <p:nvPr/>
            </p:nvGrpSpPr>
            <p:grpSpPr>
              <a:xfrm>
                <a:off x="5065486" y="1451431"/>
                <a:ext cx="203200" cy="291077"/>
                <a:chOff x="5646058" y="1567545"/>
                <a:chExt cx="203200" cy="291077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5601723" y="1712688"/>
                  <a:ext cx="291077" cy="7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12"/>
                <p:cNvCxnSpPr/>
                <p:nvPr/>
              </p:nvCxnSpPr>
              <p:spPr>
                <a:xfrm rot="10800000" flipV="1">
                  <a:off x="5646058" y="1712684"/>
                  <a:ext cx="203200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13"/>
            <p:cNvGrpSpPr/>
            <p:nvPr/>
          </p:nvGrpSpPr>
          <p:grpSpPr>
            <a:xfrm>
              <a:off x="1184797" y="1480516"/>
              <a:ext cx="217715" cy="377371"/>
              <a:chOff x="5152571" y="2061028"/>
              <a:chExt cx="217715" cy="37737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5152571" y="2264227"/>
                <a:ext cx="174171" cy="174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rot="5400000" flipH="1" flipV="1">
                <a:off x="5188857" y="2097315"/>
                <a:ext cx="217715" cy="1451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1039090" y="1122219"/>
              <a:ext cx="1967346" cy="8312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val 51"/>
          <p:cNvSpPr/>
          <p:nvPr/>
        </p:nvSpPr>
        <p:spPr>
          <a:xfrm>
            <a:off x="3441183" y="1077381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465965" y="1077381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738824" y="1077381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093495" y="1091895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5400" y="1950213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531273" y="2906167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31988" y="3751278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559099" y="4735604"/>
            <a:ext cx="406400" cy="391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G" b="1" dirty="0" err="1" smtClean="0">
                <a:solidFill>
                  <a:schemeClr val="tx1"/>
                </a:solidFill>
              </a:rPr>
              <a:t>bs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5" name="Picture 74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420" y="1742926"/>
            <a:ext cx="1535109" cy="807170"/>
          </a:xfrm>
          <a:prstGeom prst="rect">
            <a:avLst/>
          </a:prstGeom>
        </p:spPr>
      </p:pic>
      <p:pic>
        <p:nvPicPr>
          <p:cNvPr id="76" name="Picture 75" descr="images__5_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3" y="4443512"/>
            <a:ext cx="1268476" cy="862751"/>
          </a:xfrm>
          <a:prstGeom prst="rect">
            <a:avLst/>
          </a:prstGeom>
        </p:spPr>
      </p:pic>
      <p:pic>
        <p:nvPicPr>
          <p:cNvPr id="77" name="Picture 76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748" y="1784489"/>
            <a:ext cx="1535109" cy="807170"/>
          </a:xfrm>
          <a:prstGeom prst="rect">
            <a:avLst/>
          </a:prstGeom>
        </p:spPr>
      </p:pic>
      <p:pic>
        <p:nvPicPr>
          <p:cNvPr id="78" name="Picture 77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328" y="1770635"/>
            <a:ext cx="1535109" cy="807170"/>
          </a:xfrm>
          <a:prstGeom prst="rect">
            <a:avLst/>
          </a:prstGeom>
        </p:spPr>
      </p:pic>
      <p:pic>
        <p:nvPicPr>
          <p:cNvPr id="79" name="Picture 78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492" y="1784489"/>
            <a:ext cx="1535109" cy="807170"/>
          </a:xfrm>
          <a:prstGeom prst="rect">
            <a:avLst/>
          </a:prstGeom>
        </p:spPr>
      </p:pic>
      <p:pic>
        <p:nvPicPr>
          <p:cNvPr id="80" name="Picture 79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564" y="2685025"/>
            <a:ext cx="1535109" cy="807170"/>
          </a:xfrm>
          <a:prstGeom prst="rect">
            <a:avLst/>
          </a:prstGeom>
        </p:spPr>
      </p:pic>
      <p:pic>
        <p:nvPicPr>
          <p:cNvPr id="81" name="Picture 80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764" y="2685025"/>
            <a:ext cx="1535109" cy="807170"/>
          </a:xfrm>
          <a:prstGeom prst="rect">
            <a:avLst/>
          </a:prstGeom>
        </p:spPr>
      </p:pic>
      <p:pic>
        <p:nvPicPr>
          <p:cNvPr id="82" name="Picture 81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275" y="3585559"/>
            <a:ext cx="1535109" cy="807170"/>
          </a:xfrm>
          <a:prstGeom prst="rect">
            <a:avLst/>
          </a:prstGeom>
        </p:spPr>
      </p:pic>
      <p:pic>
        <p:nvPicPr>
          <p:cNvPr id="83" name="Picture 82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164" y="3585559"/>
            <a:ext cx="1535109" cy="807170"/>
          </a:xfrm>
          <a:prstGeom prst="rect">
            <a:avLst/>
          </a:prstGeom>
        </p:spPr>
      </p:pic>
      <p:pic>
        <p:nvPicPr>
          <p:cNvPr id="84" name="Picture 83" descr="downloa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420" y="4541519"/>
            <a:ext cx="1535109" cy="807170"/>
          </a:xfrm>
          <a:prstGeom prst="rect">
            <a:avLst/>
          </a:prstGeom>
        </p:spPr>
      </p:pic>
      <p:pic>
        <p:nvPicPr>
          <p:cNvPr id="85" name="Picture 84" descr="depositphotos_183980740-stock-photo-black-tawny-guinea-pig-male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2" y="2556149"/>
            <a:ext cx="1427020" cy="951347"/>
          </a:xfrm>
          <a:prstGeom prst="rect">
            <a:avLst/>
          </a:prstGeom>
        </p:spPr>
      </p:pic>
      <p:pic>
        <p:nvPicPr>
          <p:cNvPr id="86" name="Picture 85" descr="depositphotos_183980740-stock-photo-black-tawny-guinea-pig-male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2" y="2597712"/>
            <a:ext cx="1427020" cy="951347"/>
          </a:xfrm>
          <a:prstGeom prst="rect">
            <a:avLst/>
          </a:prstGeom>
        </p:spPr>
      </p:pic>
      <p:pic>
        <p:nvPicPr>
          <p:cNvPr id="87" name="Picture 86" descr="depositphotos_183980740-stock-photo-black-tawny-guinea-pig-male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8255" y="4454206"/>
            <a:ext cx="1427020" cy="951347"/>
          </a:xfrm>
          <a:prstGeom prst="rect">
            <a:avLst/>
          </a:prstGeom>
        </p:spPr>
      </p:pic>
      <p:pic>
        <p:nvPicPr>
          <p:cNvPr id="88" name="Picture 87" descr="Untitled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3525" y="3557898"/>
            <a:ext cx="1066803" cy="742899"/>
          </a:xfrm>
          <a:prstGeom prst="rect">
            <a:avLst/>
          </a:prstGeom>
        </p:spPr>
      </p:pic>
      <p:pic>
        <p:nvPicPr>
          <p:cNvPr id="90" name="Picture 89" descr="Untitled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27124" y="3560618"/>
            <a:ext cx="1062891" cy="740175"/>
          </a:xfrm>
          <a:prstGeom prst="rect">
            <a:avLst/>
          </a:prstGeom>
        </p:spPr>
      </p:pic>
      <p:pic>
        <p:nvPicPr>
          <p:cNvPr id="91" name="Picture 90" descr="Untitled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3525" y="4516827"/>
            <a:ext cx="1122219" cy="78149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3906983" y="1981195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smtClean="0"/>
              <a:t>BBSS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999019" y="196734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smtClean="0"/>
              <a:t>BBSs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8229601" y="196734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10460183" y="196734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3893129" y="2867875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smtClean="0"/>
              <a:t>BBSs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6068293" y="288173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8243457" y="2895584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10515601" y="2909438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3893128" y="3768409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6096001" y="3754552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8243455" y="3754552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0446327" y="3754557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893127" y="4696659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6123709" y="4710514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8285017" y="4696659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err="1" smtClean="0"/>
              <a:t>bbSs</a:t>
            </a:r>
            <a:endParaRPr lang="en-US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10460181" y="4696659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smtClean="0"/>
              <a:t>BBSS</a:t>
            </a:r>
            <a:endParaRPr lang="en-US" b="1" dirty="0"/>
          </a:p>
        </p:txBody>
      </p:sp>
      <p:sp>
        <p:nvSpPr>
          <p:cNvPr id="60" name="Rectangle 59"/>
          <p:cNvSpPr/>
          <p:nvPr/>
        </p:nvSpPr>
        <p:spPr>
          <a:xfrm>
            <a:off x="817421" y="5529023"/>
            <a:ext cx="10598727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SG" sz="2200" b="1" dirty="0" err="1" smtClean="0">
                <a:latin typeface="NikoshBAN" pitchFamily="2" charset="0"/>
                <a:cs typeface="NikoshBAN" pitchFamily="2" charset="0"/>
              </a:rPr>
              <a:t>ফিনোটাইপিক</a:t>
            </a:r>
            <a:r>
              <a:rPr lang="en-SG" sz="22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SG" sz="2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কালো-খাটো</a:t>
            </a:r>
            <a:r>
              <a:rPr lang="en-SG" sz="2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লোম</a:t>
            </a:r>
            <a:r>
              <a:rPr lang="en-SG" sz="2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2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কালো-লম্বা</a:t>
            </a:r>
            <a:r>
              <a:rPr lang="en-SG" sz="2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লোম</a:t>
            </a:r>
            <a:r>
              <a:rPr lang="en-SG" sz="2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2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বাদামি-খাটো</a:t>
            </a:r>
            <a:r>
              <a:rPr lang="en-SG" sz="2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লোম</a:t>
            </a:r>
            <a:r>
              <a:rPr lang="en-SG" sz="2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2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বাদামি-লম্বা</a:t>
            </a:r>
            <a:r>
              <a:rPr lang="en-SG" sz="2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লোম</a:t>
            </a:r>
            <a:r>
              <a:rPr lang="en-SG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SG" sz="2200" b="1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SG" sz="22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SG" sz="22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৯ : ৩ : ৩ : ১</a:t>
            </a:r>
          </a:p>
          <a:p>
            <a:r>
              <a:rPr lang="en-SG" sz="2200" b="1" spc="-20" dirty="0" err="1" smtClean="0">
                <a:latin typeface="NikoshBAN" pitchFamily="2" charset="0"/>
                <a:cs typeface="NikoshBAN" pitchFamily="2" charset="0"/>
              </a:rPr>
              <a:t>জিনোটাইপিক</a:t>
            </a:r>
            <a:r>
              <a:rPr lang="en-SG" sz="2200" b="1" spc="-2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SG" sz="2200" b="1" spc="-2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spc="-2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BBSS, BBSs, </a:t>
            </a:r>
            <a:r>
              <a:rPr lang="en-SG" b="1" spc="-2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BbSS</a:t>
            </a:r>
            <a:r>
              <a:rPr lang="en-SG" b="1" spc="-2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b="1" spc="-2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BbSs</a:t>
            </a:r>
            <a:r>
              <a:rPr lang="en-SG" b="1" spc="-2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b="1" spc="-2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BBss</a:t>
            </a:r>
            <a:r>
              <a:rPr lang="en-SG" b="1" spc="-2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b="1" spc="-2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Bbss</a:t>
            </a:r>
            <a:r>
              <a:rPr lang="en-SG" b="1" spc="-2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b="1" spc="-2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bbSS</a:t>
            </a:r>
            <a:r>
              <a:rPr lang="en-SG" b="1" spc="-2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b="1" spc="-2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bbSs</a:t>
            </a:r>
            <a:r>
              <a:rPr lang="en-SG" b="1" spc="-2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b="1" spc="-2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bbss</a:t>
            </a:r>
            <a:r>
              <a:rPr lang="en-SG" sz="2200" b="1" spc="-2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SG" sz="2200" b="1" spc="-2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SG" sz="2200" b="1" spc="-2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SG" sz="2200" b="1" spc="-2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১ : ২ : ২ : ৪ : ১ : ২ : ১ : ২ : ১ </a:t>
            </a:r>
          </a:p>
        </p:txBody>
      </p:sp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" y="14068"/>
            <a:ext cx="1216627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09455" y="1300841"/>
            <a:ext cx="8469745" cy="497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আরেক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প্রজন্মে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বংশধারার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ফ্যাক্টরগুলো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জননকোষের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বাহক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ঊনবিংশ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শতাব্দীর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শেষদিকে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তথ্যাবলি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১৯০২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William Sutton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28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Theodor </a:t>
            </a:r>
            <a:r>
              <a:rPr lang="en-SG" sz="28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Boveri</a:t>
            </a:r>
            <a:r>
              <a:rPr lang="en-SG" sz="28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ফ্যাক্টরের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সামঞ্জস্য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just">
              <a:lnSpc>
                <a:spcPct val="90000"/>
              </a:lnSpc>
              <a:defRPr/>
            </a:pPr>
            <a:r>
              <a:rPr lang="bn-BD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যেকো</a:t>
            </a:r>
            <a:r>
              <a:rPr lang="en-SG" sz="32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চরিত্রের নিয়ন্ত্রক জিনগুলো ক্রোমোসোমে থাকে এবং কোষ বিভাজনের সময় ক্রোমোসোমগুলো যখন বিপরীত মেরুতে যায় তখন জিনগুলো</a:t>
            </a:r>
            <a:r>
              <a:rPr lang="en-SG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SG" sz="32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পৃথকীকরণ</a:t>
            </a:r>
            <a:r>
              <a:rPr lang="en-SG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মতবাদ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বংশধারার</a:t>
            </a:r>
            <a:r>
              <a:rPr lang="en-SG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ক্রোমোসোমীয়</a:t>
            </a:r>
            <a:r>
              <a:rPr lang="en-SG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Chromosomal Theory of </a:t>
            </a:r>
            <a:r>
              <a:rPr lang="en-SG" sz="28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Inhertance</a:t>
            </a:r>
            <a:r>
              <a:rPr lang="en-SG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SG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bn-BD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26080" y="548169"/>
            <a:ext cx="5387926" cy="7359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ইনহেরিট্যান্সের</a:t>
            </a:r>
            <a:r>
              <a:rPr lang="en-S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ক্রোমোসোম</a:t>
            </a:r>
            <a:r>
              <a:rPr lang="en-S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তত্ত্ব</a:t>
            </a:r>
            <a:r>
              <a:rPr lang="en-S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9" name="Picture 8" descr="10629978-3x2-940x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7022"/>
            <a:ext cx="2838883" cy="3116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6494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2"/>
          <a:srcRect l="8343" r="8990"/>
          <a:stretch>
            <a:fillRect/>
          </a:stretch>
        </p:blipFill>
        <p:spPr>
          <a:xfrm>
            <a:off x="393899" y="1336374"/>
            <a:ext cx="3695766" cy="4494895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131221" y="1328977"/>
            <a:ext cx="755534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EB21E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ক্রোমোসোমগুলোকে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বংশধারার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বাহক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defRPr/>
            </a:pP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উপস্থিতি</a:t>
            </a:r>
            <a:endParaRPr lang="en-SG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হোমোলোগাস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ক্রোমোসোমরে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যুগ্মতা</a:t>
            </a:r>
            <a:endParaRPr lang="en-SG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বণ্টন</a:t>
            </a:r>
            <a:endParaRPr lang="en-SG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ক্রোমোসোম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গুণগত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endParaRPr lang="en-SG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SG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Sutton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Boveri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-র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উত্তরাধিকারের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জিন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ক্রোমোসোমের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অণুই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বংশ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SG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284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92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3" y="1674808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01" y="2164081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7965" y="534662"/>
            <a:ext cx="7267075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E78042-01E9-40A4-8C0F-A2BC1F328825}"/>
              </a:ext>
            </a:extLst>
          </p:cNvPr>
          <p:cNvSpPr txBox="1"/>
          <p:nvPr/>
        </p:nvSpPr>
        <p:spPr>
          <a:xfrm>
            <a:off x="1052945" y="1458641"/>
            <a:ext cx="1052945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কার্যিক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অ্যালিল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মেন্ডেলে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সূত্রকে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মেন্ডেলিয়ান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ইহহেরিট্যান্স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পলিজেনিক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ইনহেরিট্যান্স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পৃথকীকরণ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		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সাটন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বোভেরি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ওয়াটসন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সিঙ্গার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নিকলসন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হাওয়ার্ড</a:t>
            </a:r>
            <a:r>
              <a:rPr lang="en-SG" sz="32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পেল্ক</a:t>
            </a:r>
            <a:endParaRPr lang="bn-BD" sz="1000" b="1" spc="-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ডাইহাইব্রিড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ক্রস-এর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মেন্ডেলীয়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: ২ : ১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 : ৩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: ১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: ৩ : ৩ : ১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41641" y="2023237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89949" y="3648479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51757" y="4775137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58033" y="5898733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7056" y="1820977"/>
            <a:ext cx="11438704" cy="3033388"/>
            <a:chOff x="607899" y="1588227"/>
            <a:chExt cx="11452464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4" y="2755900"/>
              <a:ext cx="9900139" cy="6604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142447" y="2742884"/>
              <a:ext cx="99179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মেন্ডেলের</a:t>
              </a: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সূত্রের</a:t>
              </a: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spc="-1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qdefault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" y="2417275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3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67200" y="2037811"/>
            <a:ext cx="6858000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জিনতত্ত্ব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বিবর্তন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727608" y="2136502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135259" y="217053"/>
            <a:ext cx="3627911" cy="3163457"/>
            <a:chOff x="6439256" y="1143000"/>
            <a:chExt cx="2552344" cy="2667000"/>
          </a:xfrm>
        </p:grpSpPr>
        <p:grpSp>
          <p:nvGrpSpPr>
            <p:cNvPr id="16" name="Group 1"/>
            <p:cNvGrpSpPr/>
            <p:nvPr/>
          </p:nvGrpSpPr>
          <p:grpSpPr>
            <a:xfrm>
              <a:off x="6439256" y="1143000"/>
              <a:ext cx="2552344" cy="2667000"/>
              <a:chOff x="6439256" y="1143000"/>
              <a:chExt cx="2552344" cy="266700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439256" y="1676400"/>
                <a:ext cx="2552344" cy="2133600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6629400" y="1143000"/>
                <a:ext cx="955963" cy="4572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/>
                  <a:t>লম্বা</a:t>
                </a:r>
                <a:endParaRPr lang="en-US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 rot="5400000">
              <a:off x="8208819" y="2417618"/>
              <a:ext cx="955963" cy="4572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খাটো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7423349" y="1600200"/>
              <a:ext cx="324028" cy="5209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8194963" y="2743200"/>
              <a:ext cx="263237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446940" y="474455"/>
            <a:ext cx="7300211" cy="618631"/>
          </a:xfrm>
          <a:prstGeom prst="rect">
            <a:avLst/>
          </a:prstGeom>
          <a:solidFill>
            <a:schemeClr val="tx1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SG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SG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জোড়া</a:t>
            </a:r>
            <a:r>
              <a:rPr lang="en-SG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SG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446940" y="1283924"/>
            <a:ext cx="7300211" cy="618631"/>
          </a:xfrm>
          <a:prstGeom prst="rect">
            <a:avLst/>
          </a:prstGeom>
          <a:solidFill>
            <a:srgbClr val="002060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ক্রসকে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476917" y="2086979"/>
            <a:ext cx="7300211" cy="6617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মনোহাইব্রিড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077847" y="3117274"/>
            <a:ext cx="3616036" cy="2646218"/>
            <a:chOff x="6172200" y="4135580"/>
            <a:chExt cx="2978727" cy="211282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7" t="52806" r="59828" b="30134"/>
            <a:stretch/>
          </p:blipFill>
          <p:spPr>
            <a:xfrm>
              <a:off x="6172200" y="5195455"/>
              <a:ext cx="1080654" cy="105294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727" t="28788" r="59828" b="55500"/>
            <a:stretch/>
          </p:blipFill>
          <p:spPr>
            <a:xfrm>
              <a:off x="6248400" y="4135580"/>
              <a:ext cx="983673" cy="96982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232073" y="4495800"/>
              <a:ext cx="1911927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ysClr val="windowText" lastClr="000000"/>
                  </a:solidFill>
                </a:rPr>
                <a:t>গোলাকার-হলুদ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39000" y="5486400"/>
              <a:ext cx="1911927" cy="4572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কুঞ্চিত-সবুজ</a:t>
              </a:r>
              <a:endParaRPr lang="en-US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446940" y="3356176"/>
            <a:ext cx="7300211" cy="618631"/>
          </a:xfrm>
          <a:prstGeom prst="rect">
            <a:avLst/>
          </a:prstGeom>
          <a:solidFill>
            <a:schemeClr val="tx1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SG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SG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জোড়া</a:t>
            </a:r>
            <a:r>
              <a:rPr lang="en-SG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SG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446940" y="4165647"/>
            <a:ext cx="7300211" cy="618631"/>
          </a:xfrm>
          <a:prstGeom prst="rect">
            <a:avLst/>
          </a:prstGeom>
          <a:solidFill>
            <a:srgbClr val="002060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ক্রসকে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476917" y="4968702"/>
            <a:ext cx="7300211" cy="6617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ডাইহাইব্রিড</a:t>
            </a:r>
            <a:r>
              <a:rPr lang="en-SG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2653217" y="5875718"/>
            <a:ext cx="7300211" cy="646331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ডাইহাইব্রিড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2653217" y="5834156"/>
            <a:ext cx="7300211" cy="73289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মেন্ডেলের</a:t>
            </a:r>
            <a:r>
              <a:rPr lang="en-SG" sz="4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SG" sz="4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45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9795931" y="225073"/>
            <a:ext cx="1842655" cy="535531"/>
          </a:xfrm>
          <a:prstGeom prst="rect">
            <a:avLst/>
          </a:prstGeom>
          <a:solidFill>
            <a:schemeClr val="tx1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একজোড়া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33A40DD-2AD5-4A78-9692-BBA2D96DA5C6}"/>
              </a:ext>
            </a:extLst>
          </p:cNvPr>
          <p:cNvSpPr txBox="1"/>
          <p:nvPr/>
        </p:nvSpPr>
        <p:spPr>
          <a:xfrm>
            <a:off x="9795931" y="4201456"/>
            <a:ext cx="1842655" cy="535531"/>
          </a:xfrm>
          <a:prstGeom prst="rect">
            <a:avLst/>
          </a:prstGeom>
          <a:solidFill>
            <a:schemeClr val="tx1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SG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জোড়া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 descr="maxresdefault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 descr="images__2_-removebg-preview.png"/>
            <p:cNvPicPr>
              <a:picLocks noChangeAspect="1"/>
            </p:cNvPicPr>
            <p:nvPr/>
          </p:nvPicPr>
          <p:blipFill>
            <a:blip r:embed="rId3"/>
            <a:srcRect r="53663"/>
            <a:stretch>
              <a:fillRect/>
            </a:stretch>
          </p:blipFill>
          <p:spPr>
            <a:xfrm>
              <a:off x="0" y="0"/>
              <a:ext cx="2278743" cy="3161393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6591341" y="2113194"/>
              <a:ext cx="4497469" cy="1908998"/>
              <a:chOff x="391881" y="3056639"/>
              <a:chExt cx="4497469" cy="1908998"/>
            </a:xfrm>
          </p:grpSpPr>
          <p:sp>
            <p:nvSpPr>
              <p:cNvPr id="14" name="Rectangle 13"/>
              <p:cNvSpPr/>
              <p:nvPr/>
            </p:nvSpPr>
            <p:spPr>
              <a:xfrm rot="20050062">
                <a:off x="2026088" y="3056639"/>
                <a:ext cx="2673511" cy="146750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1-removebg-preview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046649">
                <a:off x="391881" y="3294751"/>
                <a:ext cx="4497469" cy="1670886"/>
              </a:xfrm>
              <a:prstGeom prst="rect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</p:pic>
        </p:grpSp>
      </p:grpSp>
      <p:sp>
        <p:nvSpPr>
          <p:cNvPr id="20" name="Title 1"/>
          <p:cNvSpPr txBox="1">
            <a:spLocks/>
          </p:cNvSpPr>
          <p:nvPr/>
        </p:nvSpPr>
        <p:spPr>
          <a:xfrm>
            <a:off x="2" y="3855088"/>
            <a:ext cx="5384801" cy="7359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4620255"/>
            <a:ext cx="5384801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cmpd="thickThin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5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মেন্ডেলের</a:t>
            </a:r>
            <a:r>
              <a:rPr lang="en-SG" sz="5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SG" sz="5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SG" sz="5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9754" y="1361212"/>
            <a:ext cx="11717295" cy="4434839"/>
            <a:chOff x="99750" y="1361212"/>
            <a:chExt cx="11717295" cy="44348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225AB4E-9EB4-4B0D-8B51-99C33E5CE775}"/>
                </a:ext>
              </a:extLst>
            </p:cNvPr>
            <p:cNvSpPr/>
            <p:nvPr/>
          </p:nvSpPr>
          <p:spPr>
            <a:xfrm>
              <a:off x="1740548" y="1376979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7D61CC0A-49F3-49E4-8BA3-A3422587A14B}"/>
                </a:ext>
              </a:extLst>
            </p:cNvPr>
            <p:cNvSpPr/>
            <p:nvPr/>
          </p:nvSpPr>
          <p:spPr>
            <a:xfrm>
              <a:off x="864415" y="1361212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66CFF82-C205-45CC-9E5B-CF29E78990C6}"/>
                </a:ext>
              </a:extLst>
            </p:cNvPr>
            <p:cNvSpPr/>
            <p:nvPr/>
          </p:nvSpPr>
          <p:spPr>
            <a:xfrm>
              <a:off x="212640" y="2495536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Notched Right Arrow 43"/>
            <p:cNvSpPr/>
            <p:nvPr/>
          </p:nvSpPr>
          <p:spPr>
            <a:xfrm rot="16200000">
              <a:off x="203982" y="3502349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F2F21DA-04F9-4CAF-8758-9852D1F9674E}"/>
                </a:ext>
              </a:extLst>
            </p:cNvPr>
            <p:cNvSpPr/>
            <p:nvPr/>
          </p:nvSpPr>
          <p:spPr>
            <a:xfrm>
              <a:off x="353379" y="2649721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E02A4-19AA-491A-8B8E-198490D326B3}"/>
                </a:ext>
              </a:extLst>
            </p:cNvPr>
            <p:cNvSpPr/>
            <p:nvPr/>
          </p:nvSpPr>
          <p:spPr>
            <a:xfrm>
              <a:off x="99750" y="2924869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11899" y="2558159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3880" y="3257433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00706" y="4003010"/>
              <a:ext cx="767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2780868" y="2339373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2738766" y="1698533"/>
              <a:ext cx="8876857" cy="2980132"/>
              <a:chOff x="1985250" y="1632988"/>
              <a:chExt cx="9002968" cy="2980132"/>
            </a:xfrm>
          </p:grpSpPr>
          <p:sp>
            <p:nvSpPr>
              <p:cNvPr id="52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মেন্ডেলের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বিবৃত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মেন্ডেলের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জিনতাত্ত্বিক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2030186" y="3907385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ইনহেরিট্যান্সের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ক্রোমোসোম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তত্ত্ব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8513" y="557389"/>
            <a:ext cx="9144000" cy="12569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মেন্ডেলের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দ্বিতীয়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সূত্র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স্বাধীন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সঞ্চারণ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সূত্র</a:t>
            </a:r>
            <a:endParaRPr kumimoji="0" lang="en-SG" sz="4500" b="1" i="0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SG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(</a:t>
            </a:r>
            <a:r>
              <a:rPr lang="en-S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Law of Independent Assortment</a:t>
            </a:r>
            <a:r>
              <a:rPr kumimoji="0" lang="en-SG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572" y="1995708"/>
            <a:ext cx="10058400" cy="41857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সংকর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বংশে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বৈশিষ্ট্যগুলোই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জননকোষ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জোড়া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জননকোষে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মেন্ডেলের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দুজোড়া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ক্রসের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দ্বিসংকর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SG" sz="3600" b="1" dirty="0" err="1" smtClean="0">
                <a:latin typeface="Times New Roman" pitchFamily="18" charset="0"/>
                <a:cs typeface="Times New Roman" pitchFamily="18" charset="0"/>
              </a:rPr>
              <a:t>dihybrid</a:t>
            </a:r>
            <a:r>
              <a:rPr lang="en-SG" sz="3600" b="1" dirty="0" smtClean="0">
                <a:latin typeface="Times New Roman" pitchFamily="18" charset="0"/>
                <a:cs typeface="Times New Roman" pitchFamily="18" charset="0"/>
              </a:rPr>
              <a:t> cross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450055" y="1044634"/>
            <a:ext cx="961418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ডাইহাইব্রিড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ক্রস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5" cy="11757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59331" y="3303935"/>
            <a:ext cx="806572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সংকরায়নকে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ডাইহাইব্রিড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17597" y="721123"/>
            <a:ext cx="10174515" cy="5555367"/>
            <a:chOff x="1117597" y="805531"/>
            <a:chExt cx="10174515" cy="5555367"/>
          </a:xfrm>
        </p:grpSpPr>
        <p:sp>
          <p:nvSpPr>
            <p:cNvPr id="5" name="TextBox 4"/>
            <p:cNvSpPr txBox="1"/>
            <p:nvPr/>
          </p:nvSpPr>
          <p:spPr>
            <a:xfrm>
              <a:off x="1117597" y="805531"/>
              <a:ext cx="10174515" cy="555536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txBody>
            <a:bodyPr vert="horz" wrap="square" rtlCol="0">
              <a:spAutoFit/>
            </a:bodyPr>
            <a:lstStyle/>
            <a:p>
              <a:pPr algn="just"/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সূত্রের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জিনতাত্ত্বিক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:</a:t>
              </a:r>
            </a:p>
            <a:p>
              <a:pPr algn="just"/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মেন্ডেল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পরীক্ষণের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বিশুদ্ধ</a:t>
              </a:r>
              <a:r>
                <a:rPr lang="en-SG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SG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হলুদ</a:t>
              </a:r>
              <a:r>
                <a:rPr lang="en-SG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বর্ণের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বীজ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বিশুদ্ধ</a:t>
              </a:r>
              <a:r>
                <a:rPr lang="en-SG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কুঞ্চিত</a:t>
              </a:r>
              <a:r>
                <a:rPr lang="en-SG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সবুজ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বর্ণের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বীজ-যুক্ত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মটরশুঁটির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দুজোড়া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পরস্পর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বিপরীত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বেছে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নেন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ধরা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যাক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বীজের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বৈশিষ্ট্যের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দায়ী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জিন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2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SG" sz="3200" b="1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বীজের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কুঞ্চিত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বৈশিষ্ট্যের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দায়ী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জিন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</a:p>
            <a:p>
              <a:pPr algn="just"/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বীজের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হলুদ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বৈশিষ্ট্যের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দায়ী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জিন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28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SG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বীজের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সবুজ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বৈশিষ্ট্যের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দায়ী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জিন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32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SG" sz="3200" b="1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সংকর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পুরুষ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SG" sz="32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SG" sz="3200" b="1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সংকর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পুরুষ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SG" sz="32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SG" sz="3200" b="1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অতএব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বিশুদ্ধ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হলুদ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বর্ণের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বীজযুক্ত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উদ্ভিদের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জিনোটাইপ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2800" b="1" dirty="0" smtClean="0">
                  <a:latin typeface="Times New Roman" pitchFamily="18" charset="0"/>
                  <a:cs typeface="Times New Roman" pitchFamily="18" charset="0"/>
                </a:rPr>
                <a:t>RRYY</a:t>
              </a:r>
              <a:endParaRPr lang="en-SG" sz="3200" b="1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বিশুদ্ধ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কুঞ্চিত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সবুজ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বর্ণের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বীজযুক্ত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উদ্ভিদের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atin typeface="NikoshBAN" pitchFamily="2" charset="0"/>
                  <a:cs typeface="NikoshBAN" pitchFamily="2" charset="0"/>
                </a:rPr>
                <a:t>জিনোটাইপ</a:t>
              </a:r>
              <a:r>
                <a:rPr lang="en-SG" sz="32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3200" b="1" dirty="0" err="1" smtClean="0">
                  <a:latin typeface="Times New Roman" pitchFamily="18" charset="0"/>
                  <a:cs typeface="Times New Roman" pitchFamily="18" charset="0"/>
                </a:rPr>
                <a:t>rryy</a:t>
              </a:r>
              <a:endParaRPr lang="en-SG" sz="32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0076874" y="2784775"/>
              <a:ext cx="754743" cy="75474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9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0069616" y="3687298"/>
              <a:ext cx="783771" cy="754743"/>
            </a:xfrm>
            <a:custGeom>
              <a:avLst/>
              <a:gdLst>
                <a:gd name="connsiteX0" fmla="*/ 861181 w 6802361"/>
                <a:gd name="connsiteY0" fmla="*/ 1381277 h 6640287"/>
                <a:gd name="connsiteX1" fmla="*/ 991809 w 6802361"/>
                <a:gd name="connsiteY1" fmla="*/ 771677 h 6640287"/>
                <a:gd name="connsiteX2" fmla="*/ 1340152 w 6802361"/>
                <a:gd name="connsiteY2" fmla="*/ 466877 h 6640287"/>
                <a:gd name="connsiteX3" fmla="*/ 1790095 w 6802361"/>
                <a:gd name="connsiteY3" fmla="*/ 278191 h 6640287"/>
                <a:gd name="connsiteX4" fmla="*/ 2341638 w 6802361"/>
                <a:gd name="connsiteY4" fmla="*/ 292705 h 6640287"/>
                <a:gd name="connsiteX5" fmla="*/ 2893181 w 6802361"/>
                <a:gd name="connsiteY5" fmla="*/ 321734 h 6640287"/>
                <a:gd name="connsiteX6" fmla="*/ 3735009 w 6802361"/>
                <a:gd name="connsiteY6" fmla="*/ 263677 h 6640287"/>
                <a:gd name="connsiteX7" fmla="*/ 4025295 w 6802361"/>
                <a:gd name="connsiteY7" fmla="*/ 45962 h 6640287"/>
                <a:gd name="connsiteX8" fmla="*/ 4330095 w 6802361"/>
                <a:gd name="connsiteY8" fmla="*/ 16934 h 6640287"/>
                <a:gd name="connsiteX9" fmla="*/ 4678438 w 6802361"/>
                <a:gd name="connsiteY9" fmla="*/ 31448 h 6640287"/>
                <a:gd name="connsiteX10" fmla="*/ 4925181 w 6802361"/>
                <a:gd name="connsiteY10" fmla="*/ 205620 h 6640287"/>
                <a:gd name="connsiteX11" fmla="*/ 5331581 w 6802361"/>
                <a:gd name="connsiteY11" fmla="*/ 655562 h 6640287"/>
                <a:gd name="connsiteX12" fmla="*/ 5708952 w 6802361"/>
                <a:gd name="connsiteY12" fmla="*/ 916820 h 6640287"/>
                <a:gd name="connsiteX13" fmla="*/ 6086323 w 6802361"/>
                <a:gd name="connsiteY13" fmla="*/ 1120020 h 6640287"/>
                <a:gd name="connsiteX14" fmla="*/ 6216952 w 6802361"/>
                <a:gd name="connsiteY14" fmla="*/ 1395791 h 6640287"/>
                <a:gd name="connsiteX15" fmla="*/ 6202438 w 6802361"/>
                <a:gd name="connsiteY15" fmla="*/ 1787677 h 6640287"/>
                <a:gd name="connsiteX16" fmla="*/ 6158895 w 6802361"/>
                <a:gd name="connsiteY16" fmla="*/ 2194077 h 6640287"/>
                <a:gd name="connsiteX17" fmla="*/ 6231466 w 6802361"/>
                <a:gd name="connsiteY17" fmla="*/ 2469848 h 6640287"/>
                <a:gd name="connsiteX18" fmla="*/ 6666895 w 6802361"/>
                <a:gd name="connsiteY18" fmla="*/ 2876248 h 6640287"/>
                <a:gd name="connsiteX19" fmla="*/ 6783009 w 6802361"/>
                <a:gd name="connsiteY19" fmla="*/ 3050420 h 6640287"/>
                <a:gd name="connsiteX20" fmla="*/ 6783009 w 6802361"/>
                <a:gd name="connsiteY20" fmla="*/ 3747105 h 6640287"/>
                <a:gd name="connsiteX21" fmla="*/ 6710438 w 6802361"/>
                <a:gd name="connsiteY21" fmla="*/ 4313162 h 6640287"/>
                <a:gd name="connsiteX22" fmla="*/ 6521752 w 6802361"/>
                <a:gd name="connsiteY22" fmla="*/ 4690534 h 6640287"/>
                <a:gd name="connsiteX23" fmla="*/ 5941181 w 6802361"/>
                <a:gd name="connsiteY23" fmla="*/ 4792134 h 6640287"/>
                <a:gd name="connsiteX24" fmla="*/ 5737981 w 6802361"/>
                <a:gd name="connsiteY24" fmla="*/ 4995334 h 6640287"/>
                <a:gd name="connsiteX25" fmla="*/ 5679923 w 6802361"/>
                <a:gd name="connsiteY25" fmla="*/ 5561391 h 6640287"/>
                <a:gd name="connsiteX26" fmla="*/ 5607352 w 6802361"/>
                <a:gd name="connsiteY26" fmla="*/ 5822648 h 6640287"/>
                <a:gd name="connsiteX27" fmla="*/ 5128381 w 6802361"/>
                <a:gd name="connsiteY27" fmla="*/ 6170991 h 6640287"/>
                <a:gd name="connsiteX28" fmla="*/ 4547809 w 6802361"/>
                <a:gd name="connsiteY28" fmla="*/ 6533848 h 6640287"/>
                <a:gd name="connsiteX29" fmla="*/ 4243009 w 6802361"/>
                <a:gd name="connsiteY29" fmla="*/ 6577391 h 6640287"/>
                <a:gd name="connsiteX30" fmla="*/ 3647923 w 6802361"/>
                <a:gd name="connsiteY30" fmla="*/ 6606420 h 6640287"/>
                <a:gd name="connsiteX31" fmla="*/ 3183466 w 6802361"/>
                <a:gd name="connsiteY31" fmla="*/ 6606420 h 6640287"/>
                <a:gd name="connsiteX32" fmla="*/ 2893181 w 6802361"/>
                <a:gd name="connsiteY32" fmla="*/ 6403220 h 6640287"/>
                <a:gd name="connsiteX33" fmla="*/ 2646438 w 6802361"/>
                <a:gd name="connsiteY33" fmla="*/ 6170991 h 6640287"/>
                <a:gd name="connsiteX34" fmla="*/ 2312609 w 6802361"/>
                <a:gd name="connsiteY34" fmla="*/ 6040362 h 6640287"/>
                <a:gd name="connsiteX35" fmla="*/ 1978781 w 6802361"/>
                <a:gd name="connsiteY35" fmla="*/ 6040362 h 6640287"/>
                <a:gd name="connsiteX36" fmla="*/ 1703009 w 6802361"/>
                <a:gd name="connsiteY36" fmla="*/ 6141962 h 6640287"/>
                <a:gd name="connsiteX37" fmla="*/ 1383695 w 6802361"/>
                <a:gd name="connsiteY37" fmla="*/ 6141962 h 6640287"/>
                <a:gd name="connsiteX38" fmla="*/ 1165981 w 6802361"/>
                <a:gd name="connsiteY38" fmla="*/ 5953277 h 6640287"/>
                <a:gd name="connsiteX39" fmla="*/ 962781 w 6802361"/>
                <a:gd name="connsiteY39" fmla="*/ 5619448 h 6640287"/>
                <a:gd name="connsiteX40" fmla="*/ 730552 w 6802361"/>
                <a:gd name="connsiteY40" fmla="*/ 5242077 h 6640287"/>
                <a:gd name="connsiteX41" fmla="*/ 657981 w 6802361"/>
                <a:gd name="connsiteY41" fmla="*/ 5009848 h 6640287"/>
                <a:gd name="connsiteX42" fmla="*/ 628952 w 6802361"/>
                <a:gd name="connsiteY42" fmla="*/ 4588934 h 6640287"/>
                <a:gd name="connsiteX43" fmla="*/ 628952 w 6802361"/>
                <a:gd name="connsiteY43" fmla="*/ 4037391 h 6640287"/>
                <a:gd name="connsiteX44" fmla="*/ 512838 w 6802361"/>
                <a:gd name="connsiteY44" fmla="*/ 3703562 h 6640287"/>
                <a:gd name="connsiteX45" fmla="*/ 179009 w 6802361"/>
                <a:gd name="connsiteY45" fmla="*/ 3311677 h 6640287"/>
                <a:gd name="connsiteX46" fmla="*/ 19352 w 6802361"/>
                <a:gd name="connsiteY46" fmla="*/ 2905277 h 6640287"/>
                <a:gd name="connsiteX47" fmla="*/ 62895 w 6802361"/>
                <a:gd name="connsiteY47" fmla="*/ 2484362 h 6640287"/>
                <a:gd name="connsiteX48" fmla="*/ 338666 w 6802361"/>
                <a:gd name="connsiteY48" fmla="*/ 2223105 h 6640287"/>
                <a:gd name="connsiteX49" fmla="*/ 498323 w 6802361"/>
                <a:gd name="connsiteY49" fmla="*/ 1976362 h 6640287"/>
                <a:gd name="connsiteX50" fmla="*/ 861181 w 6802361"/>
                <a:gd name="connsiteY50" fmla="*/ 1381277 h 66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802361" h="6640287">
                  <a:moveTo>
                    <a:pt x="861181" y="1381277"/>
                  </a:moveTo>
                  <a:cubicBezTo>
                    <a:pt x="886581" y="1152677"/>
                    <a:pt x="911981" y="924077"/>
                    <a:pt x="991809" y="771677"/>
                  </a:cubicBezTo>
                  <a:cubicBezTo>
                    <a:pt x="1071637" y="619277"/>
                    <a:pt x="1207104" y="549125"/>
                    <a:pt x="1340152" y="466877"/>
                  </a:cubicBezTo>
                  <a:cubicBezTo>
                    <a:pt x="1473200" y="384629"/>
                    <a:pt x="1623181" y="307220"/>
                    <a:pt x="1790095" y="278191"/>
                  </a:cubicBezTo>
                  <a:cubicBezTo>
                    <a:pt x="1957009" y="249162"/>
                    <a:pt x="2157790" y="285448"/>
                    <a:pt x="2341638" y="292705"/>
                  </a:cubicBezTo>
                  <a:cubicBezTo>
                    <a:pt x="2525486" y="299962"/>
                    <a:pt x="2660953" y="326572"/>
                    <a:pt x="2893181" y="321734"/>
                  </a:cubicBezTo>
                  <a:cubicBezTo>
                    <a:pt x="3125409" y="316896"/>
                    <a:pt x="3546323" y="309639"/>
                    <a:pt x="3735009" y="263677"/>
                  </a:cubicBezTo>
                  <a:cubicBezTo>
                    <a:pt x="3923695" y="217715"/>
                    <a:pt x="3926114" y="87086"/>
                    <a:pt x="4025295" y="45962"/>
                  </a:cubicBezTo>
                  <a:cubicBezTo>
                    <a:pt x="4124476" y="4838"/>
                    <a:pt x="4221238" y="19353"/>
                    <a:pt x="4330095" y="16934"/>
                  </a:cubicBezTo>
                  <a:cubicBezTo>
                    <a:pt x="4438952" y="14515"/>
                    <a:pt x="4579257" y="0"/>
                    <a:pt x="4678438" y="31448"/>
                  </a:cubicBezTo>
                  <a:cubicBezTo>
                    <a:pt x="4777619" y="62896"/>
                    <a:pt x="4816324" y="101601"/>
                    <a:pt x="4925181" y="205620"/>
                  </a:cubicBezTo>
                  <a:cubicBezTo>
                    <a:pt x="5034038" y="309639"/>
                    <a:pt x="5200953" y="537029"/>
                    <a:pt x="5331581" y="655562"/>
                  </a:cubicBezTo>
                  <a:cubicBezTo>
                    <a:pt x="5462209" y="774095"/>
                    <a:pt x="5583162" y="839410"/>
                    <a:pt x="5708952" y="916820"/>
                  </a:cubicBezTo>
                  <a:cubicBezTo>
                    <a:pt x="5834742" y="994230"/>
                    <a:pt x="6001656" y="1040192"/>
                    <a:pt x="6086323" y="1120020"/>
                  </a:cubicBezTo>
                  <a:cubicBezTo>
                    <a:pt x="6170990" y="1199849"/>
                    <a:pt x="6197600" y="1284515"/>
                    <a:pt x="6216952" y="1395791"/>
                  </a:cubicBezTo>
                  <a:cubicBezTo>
                    <a:pt x="6236304" y="1507067"/>
                    <a:pt x="6212114" y="1654629"/>
                    <a:pt x="6202438" y="1787677"/>
                  </a:cubicBezTo>
                  <a:cubicBezTo>
                    <a:pt x="6192762" y="1920725"/>
                    <a:pt x="6154057" y="2080382"/>
                    <a:pt x="6158895" y="2194077"/>
                  </a:cubicBezTo>
                  <a:cubicBezTo>
                    <a:pt x="6163733" y="2307772"/>
                    <a:pt x="6146799" y="2356153"/>
                    <a:pt x="6231466" y="2469848"/>
                  </a:cubicBezTo>
                  <a:cubicBezTo>
                    <a:pt x="6316133" y="2583543"/>
                    <a:pt x="6574971" y="2779486"/>
                    <a:pt x="6666895" y="2876248"/>
                  </a:cubicBezTo>
                  <a:cubicBezTo>
                    <a:pt x="6758819" y="2973010"/>
                    <a:pt x="6763657" y="2905277"/>
                    <a:pt x="6783009" y="3050420"/>
                  </a:cubicBezTo>
                  <a:cubicBezTo>
                    <a:pt x="6802361" y="3195563"/>
                    <a:pt x="6795104" y="3536648"/>
                    <a:pt x="6783009" y="3747105"/>
                  </a:cubicBezTo>
                  <a:cubicBezTo>
                    <a:pt x="6770914" y="3957562"/>
                    <a:pt x="6753981" y="4155924"/>
                    <a:pt x="6710438" y="4313162"/>
                  </a:cubicBezTo>
                  <a:cubicBezTo>
                    <a:pt x="6666895" y="4470400"/>
                    <a:pt x="6649962" y="4610705"/>
                    <a:pt x="6521752" y="4690534"/>
                  </a:cubicBezTo>
                  <a:cubicBezTo>
                    <a:pt x="6393543" y="4770363"/>
                    <a:pt x="6071810" y="4741334"/>
                    <a:pt x="5941181" y="4792134"/>
                  </a:cubicBezTo>
                  <a:cubicBezTo>
                    <a:pt x="5810553" y="4842934"/>
                    <a:pt x="5781524" y="4867125"/>
                    <a:pt x="5737981" y="4995334"/>
                  </a:cubicBezTo>
                  <a:cubicBezTo>
                    <a:pt x="5694438" y="5123543"/>
                    <a:pt x="5701695" y="5423505"/>
                    <a:pt x="5679923" y="5561391"/>
                  </a:cubicBezTo>
                  <a:cubicBezTo>
                    <a:pt x="5658152" y="5699277"/>
                    <a:pt x="5699276" y="5721048"/>
                    <a:pt x="5607352" y="5822648"/>
                  </a:cubicBezTo>
                  <a:cubicBezTo>
                    <a:pt x="5515428" y="5924248"/>
                    <a:pt x="5304972" y="6052458"/>
                    <a:pt x="5128381" y="6170991"/>
                  </a:cubicBezTo>
                  <a:cubicBezTo>
                    <a:pt x="4951791" y="6289524"/>
                    <a:pt x="4695371" y="6466115"/>
                    <a:pt x="4547809" y="6533848"/>
                  </a:cubicBezTo>
                  <a:cubicBezTo>
                    <a:pt x="4400247" y="6601581"/>
                    <a:pt x="4392990" y="6565296"/>
                    <a:pt x="4243009" y="6577391"/>
                  </a:cubicBezTo>
                  <a:cubicBezTo>
                    <a:pt x="4093028" y="6589486"/>
                    <a:pt x="3824513" y="6601582"/>
                    <a:pt x="3647923" y="6606420"/>
                  </a:cubicBezTo>
                  <a:cubicBezTo>
                    <a:pt x="3471333" y="6611258"/>
                    <a:pt x="3309256" y="6640287"/>
                    <a:pt x="3183466" y="6606420"/>
                  </a:cubicBezTo>
                  <a:cubicBezTo>
                    <a:pt x="3057676" y="6572553"/>
                    <a:pt x="2982686" y="6475791"/>
                    <a:pt x="2893181" y="6403220"/>
                  </a:cubicBezTo>
                  <a:cubicBezTo>
                    <a:pt x="2803676" y="6330649"/>
                    <a:pt x="2743200" y="6231467"/>
                    <a:pt x="2646438" y="6170991"/>
                  </a:cubicBezTo>
                  <a:cubicBezTo>
                    <a:pt x="2549676" y="6110515"/>
                    <a:pt x="2423885" y="6062133"/>
                    <a:pt x="2312609" y="6040362"/>
                  </a:cubicBezTo>
                  <a:cubicBezTo>
                    <a:pt x="2201333" y="6018591"/>
                    <a:pt x="2080381" y="6023429"/>
                    <a:pt x="1978781" y="6040362"/>
                  </a:cubicBezTo>
                  <a:cubicBezTo>
                    <a:pt x="1877181" y="6057295"/>
                    <a:pt x="1802190" y="6125029"/>
                    <a:pt x="1703009" y="6141962"/>
                  </a:cubicBezTo>
                  <a:cubicBezTo>
                    <a:pt x="1603828" y="6158895"/>
                    <a:pt x="1473200" y="6173409"/>
                    <a:pt x="1383695" y="6141962"/>
                  </a:cubicBezTo>
                  <a:cubicBezTo>
                    <a:pt x="1294190" y="6110515"/>
                    <a:pt x="1236133" y="6040363"/>
                    <a:pt x="1165981" y="5953277"/>
                  </a:cubicBezTo>
                  <a:cubicBezTo>
                    <a:pt x="1095829" y="5866191"/>
                    <a:pt x="962781" y="5619448"/>
                    <a:pt x="962781" y="5619448"/>
                  </a:cubicBezTo>
                  <a:cubicBezTo>
                    <a:pt x="890210" y="5500915"/>
                    <a:pt x="781352" y="5343677"/>
                    <a:pt x="730552" y="5242077"/>
                  </a:cubicBezTo>
                  <a:cubicBezTo>
                    <a:pt x="679752" y="5140477"/>
                    <a:pt x="674914" y="5118705"/>
                    <a:pt x="657981" y="5009848"/>
                  </a:cubicBezTo>
                  <a:cubicBezTo>
                    <a:pt x="641048" y="4900991"/>
                    <a:pt x="633790" y="4751010"/>
                    <a:pt x="628952" y="4588934"/>
                  </a:cubicBezTo>
                  <a:cubicBezTo>
                    <a:pt x="624114" y="4426858"/>
                    <a:pt x="648304" y="4184953"/>
                    <a:pt x="628952" y="4037391"/>
                  </a:cubicBezTo>
                  <a:cubicBezTo>
                    <a:pt x="609600" y="3889829"/>
                    <a:pt x="587829" y="3824514"/>
                    <a:pt x="512838" y="3703562"/>
                  </a:cubicBezTo>
                  <a:cubicBezTo>
                    <a:pt x="437847" y="3582610"/>
                    <a:pt x="261257" y="3444725"/>
                    <a:pt x="179009" y="3311677"/>
                  </a:cubicBezTo>
                  <a:cubicBezTo>
                    <a:pt x="96761" y="3178630"/>
                    <a:pt x="38704" y="3043163"/>
                    <a:pt x="19352" y="2905277"/>
                  </a:cubicBezTo>
                  <a:cubicBezTo>
                    <a:pt x="0" y="2767391"/>
                    <a:pt x="9676" y="2598057"/>
                    <a:pt x="62895" y="2484362"/>
                  </a:cubicBezTo>
                  <a:cubicBezTo>
                    <a:pt x="116114" y="2370667"/>
                    <a:pt x="266095" y="2307772"/>
                    <a:pt x="338666" y="2223105"/>
                  </a:cubicBezTo>
                  <a:cubicBezTo>
                    <a:pt x="411237" y="2138438"/>
                    <a:pt x="498323" y="1976362"/>
                    <a:pt x="498323" y="1976362"/>
                  </a:cubicBezTo>
                  <a:lnTo>
                    <a:pt x="861181" y="1381277"/>
                  </a:lnTo>
                  <a:close/>
                </a:path>
              </a:pathLst>
            </a:custGeom>
            <a:solidFill>
              <a:srgbClr val="10CE2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Picture1-removebg-previe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3205" y="2626353"/>
              <a:ext cx="1225633" cy="2264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11069</TotalTime>
  <Words>893</Words>
  <Application>Microsoft Office PowerPoint</Application>
  <PresentationFormat>Custom</PresentationFormat>
  <Paragraphs>237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1511</cp:revision>
  <dcterms:created xsi:type="dcterms:W3CDTF">2017-05-02T02:18:13Z</dcterms:created>
  <dcterms:modified xsi:type="dcterms:W3CDTF">2021-07-31T14:35:44Z</dcterms:modified>
</cp:coreProperties>
</file>