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87374" y="1905000"/>
            <a:ext cx="4572000" cy="19389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তারিখঃ০১-০৮-২০২১ইং । 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813662"/>
            <a:ext cx="3805850" cy="230832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কল্লোল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চক্রবর্তী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রামকৃষ্ণপুর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হোমন,কুমিল্লা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p-02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6779725" y="1905000"/>
            <a:ext cx="1145076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092" y="207495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62200" y="621506"/>
            <a:ext cx="3142495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84" y="2057400"/>
            <a:ext cx="1071563" cy="1524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1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:\nim gash\n‫im gas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300176"/>
            <a:ext cx="2285999" cy="329099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nim gash\nim gasg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" y="2286000"/>
            <a:ext cx="1974273" cy="33051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mbrian College\Pictures\NIMIO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21" y="2291316"/>
            <a:ext cx="1963479" cy="329985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7927" y="800100"/>
            <a:ext cx="4648200" cy="685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পাতা গুলো  ছিড়ে শিলে পিষছে  কেউ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Black Log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2237" y="254793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92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85800" y="2867891"/>
            <a:ext cx="7239000" cy="206210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নিমগাছের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4" y="1524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65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28"/>
            <a:ext cx="8915399" cy="6553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9510" y="235528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Cambrian College\Pictures\BEGU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10563"/>
            <a:ext cx="2971800" cy="36576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mbrian College\Pictures\1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895600" cy="37338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954" y="533400"/>
            <a:ext cx="4267200" cy="109061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এমনি কাঁচাই ....</a:t>
            </a: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কিম্বা ভেঙে বেগুন- সহযোগে  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8" y="228600"/>
            <a:ext cx="8763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57200" y="522577"/>
            <a:ext cx="4038600" cy="762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যকৃতের  পক্ষে ভারি উপকার 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ASUS\Pictures\manu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9" y="1752600"/>
            <a:ext cx="4648199" cy="419099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9447" y="2286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40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2514600"/>
            <a:ext cx="7010400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 গৃহকর্ম নিপুণা লক্ষ্মীবউয়ের জীবন বাস্তবতা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1524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9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12618" y="2028616"/>
            <a:ext cx="7239000" cy="280076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বনফুলের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নাম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মানুষ কোন সবজির সাথে নিমপাতা রান্না করে খায়?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নিমগাছের দিকে মুগ্ধদৃষ্টিতে তাকিয়ে রইল কেন?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আর্বজনা জমে এসে চারিদিকে’- কার চারিদিকে?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নিমগাছের গোড়া কী দিয়ে বাঁধিয়ে দেয় কেউ কেউ?  </a:t>
            </a: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618" y="1524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13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1821240"/>
            <a:ext cx="8077200" cy="15696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ঘরের লক্ষ্মীবউটি বাড়িতে কী কী দায়িত্ব পালন করে থাকেন ? একটি তালিকা তৈরি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1967" y="152399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985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47" y="1752600"/>
            <a:ext cx="2799053" cy="2362200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68968" y="2369127"/>
            <a:ext cx="2422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1967" y="152399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41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5257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এখন চলো আমরা কিছু ছবি দেখি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C:\Users\ASUS\Pictures\nim ga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45" y="1905000"/>
            <a:ext cx="3772786" cy="377278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2" descr="C:\Users\ASUS\Pictures\manus\goddo nim gach\nim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1752600"/>
            <a:ext cx="3696193" cy="377278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75" y="8552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76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:\Users\ASUS\Pictures\nim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818" y="2667000"/>
            <a:ext cx="5334000" cy="33426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52600" y="381000"/>
            <a:ext cx="4114800" cy="175432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নিমগাছ</a:t>
            </a:r>
            <a:endParaRPr lang="en-US" sz="40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20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763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1418052"/>
            <a:ext cx="7086600" cy="437658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বনফুল- এর জীবন ও কর্ম সম্পর্কে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নিমগাছের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উপকারী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 সম্পর্কে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 গৃহকর্ম নিপুণা লক্ষ্মীবউয়ের জীবন বাস্তবতা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599" y="90055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18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orizontal Scroll 2"/>
          <p:cNvSpPr/>
          <p:nvPr/>
        </p:nvSpPr>
        <p:spPr>
          <a:xfrm>
            <a:off x="1828800" y="6927"/>
            <a:ext cx="4419600" cy="1295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1219200"/>
            <a:ext cx="2209800" cy="2061864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১৮৯৯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609600" y="1406236"/>
            <a:ext cx="2247947" cy="2057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ফেব্রুয়ারি, ১৯৭৯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748" y="3886200"/>
            <a:ext cx="2216049" cy="213625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পদ্মভূষণ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6553200" y="3581400"/>
            <a:ext cx="2286000" cy="1981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পূর্ণিয়ার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মনিহার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2" descr="C:\Users\ASUS\Pictures\bonof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7211" y="1219200"/>
            <a:ext cx="2438400" cy="2514600"/>
          </a:xfrm>
          <a:prstGeom prst="ellipse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3764926" y="4631687"/>
            <a:ext cx="2216049" cy="213625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পাটনা মেডিক্যাল কলেজ থেকে এম বি এস পাস করেন।</a:t>
            </a:r>
            <a:endParaRPr lang="bn-BD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0902" y="3585144"/>
            <a:ext cx="2743200" cy="95410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বনফুল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বলাইচাঁদ মুখোপাধ্যায়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599" y="128587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36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0500" y="351342"/>
            <a:ext cx="4419600" cy="762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তাঁর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গল্প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গ্রন্থসমূহের নাম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3048000"/>
            <a:ext cx="22098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 গ্রন্থসমূহ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85800" y="1447800"/>
            <a:ext cx="2514600" cy="990600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ঊর্মিমালা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3124200"/>
            <a:ext cx="2514600" cy="914400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তন্বী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267200" y="1143000"/>
            <a:ext cx="2286000" cy="1066800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দূরবীন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867400" y="2590800"/>
            <a:ext cx="2590800" cy="917448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বনফুলের গল্প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953000" y="5181600"/>
            <a:ext cx="3276600" cy="1069848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বিন্দুবিসর্গ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62000" y="5029200"/>
            <a:ext cx="2590800" cy="838200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অনুগামিনী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6" y="187036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26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3000" y="304800"/>
            <a:ext cx="3581400" cy="78581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উপন্যাসগুলোর নাম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55818" y="2971800"/>
            <a:ext cx="2362200" cy="13716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 নাম</a:t>
            </a:r>
            <a:endParaRPr lang="en-US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295400" y="1828800"/>
            <a:ext cx="1905000" cy="612648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দ্বৈরথ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38200" y="3581400"/>
            <a:ext cx="1905000" cy="612648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নির্মোক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705600" y="4876800"/>
            <a:ext cx="1905000" cy="612648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অগ্নি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191000" y="5715000"/>
            <a:ext cx="1905000" cy="612648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জঙ্গম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09600" y="5562600"/>
            <a:ext cx="2514600" cy="685800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 ও আমি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00800" y="2667000"/>
            <a:ext cx="1905000" cy="765048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কিছুক্ষণ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114800" y="1600200"/>
            <a:ext cx="1905000" cy="612648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তৃণখণ্ড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58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71643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49827" y="1939636"/>
            <a:ext cx="8458200" cy="15696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বনফুল- এর জীবন ও কর্ম সম্পর্কে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71643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35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4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2286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1618" y="524272"/>
            <a:ext cx="3886200" cy="4992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কেউ ছালটা ছাড়িয়ে নিয়ে সিদ্ধ করেছে 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D:\New folder (5)\3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3" y="1974273"/>
            <a:ext cx="3809999" cy="3886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New folder (5)\3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581400" cy="3886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279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48</cp:revision>
  <dcterms:created xsi:type="dcterms:W3CDTF">2006-08-16T00:00:00Z</dcterms:created>
  <dcterms:modified xsi:type="dcterms:W3CDTF">2021-07-27T17:09:54Z</dcterms:modified>
</cp:coreProperties>
</file>