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7" r:id="rId3"/>
    <p:sldId id="267" r:id="rId4"/>
    <p:sldId id="268" r:id="rId5"/>
    <p:sldId id="259" r:id="rId6"/>
    <p:sldId id="260" r:id="rId7"/>
    <p:sldId id="261" r:id="rId8"/>
    <p:sldId id="258" r:id="rId9"/>
    <p:sldId id="264" r:id="rId10"/>
    <p:sldId id="263" r:id="rId11"/>
    <p:sldId id="262" r:id="rId12"/>
    <p:sldId id="275" r:id="rId13"/>
    <p:sldId id="276" r:id="rId14"/>
    <p:sldId id="285" r:id="rId15"/>
    <p:sldId id="286" r:id="rId16"/>
    <p:sldId id="287" r:id="rId17"/>
    <p:sldId id="288" r:id="rId18"/>
    <p:sldId id="284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26295-EED3-4BF3-9FF2-541642DC3A31}" type="doc">
      <dgm:prSet loTypeId="urn:microsoft.com/office/officeart/2005/8/layout/cycle4" loCatId="relationship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2C1F21E-0F56-4CD8-AA2E-E46CDF038EDA}">
      <dgm:prSet phldrT="[Text]"/>
      <dgm:spPr/>
      <dgm:t>
        <a:bodyPr/>
        <a:lstStyle/>
        <a:p>
          <a:r>
            <a:rPr lang="en-US" dirty="0" smtClean="0"/>
            <a:t>PAN</a:t>
          </a:r>
          <a:endParaRPr lang="en-US" dirty="0"/>
        </a:p>
      </dgm:t>
    </dgm:pt>
    <dgm:pt modelId="{BDF7D06C-CF2B-4851-A7B6-BEBDCCD4DE0A}" type="parTrans" cxnId="{6B2C855D-F6A8-4203-9C1A-FC625E40CC03}">
      <dgm:prSet/>
      <dgm:spPr/>
      <dgm:t>
        <a:bodyPr/>
        <a:lstStyle/>
        <a:p>
          <a:endParaRPr lang="en-US"/>
        </a:p>
      </dgm:t>
    </dgm:pt>
    <dgm:pt modelId="{A1D1FCF1-EEF7-4847-976D-DB699E06168A}" type="sibTrans" cxnId="{6B2C855D-F6A8-4203-9C1A-FC625E40CC03}">
      <dgm:prSet/>
      <dgm:spPr/>
      <dgm:t>
        <a:bodyPr/>
        <a:lstStyle/>
        <a:p>
          <a:endParaRPr lang="en-US"/>
        </a:p>
      </dgm:t>
    </dgm:pt>
    <dgm:pt modelId="{A993039F-CF0F-49F0-8138-E653D5B87885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Personal Area Network</a:t>
          </a:r>
          <a:endParaRPr lang="en-US" sz="18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5B05AF1-AA03-4471-B942-A007FA4F90E0}" type="parTrans" cxnId="{44110F54-197F-451F-8925-98DF68B23527}">
      <dgm:prSet/>
      <dgm:spPr/>
      <dgm:t>
        <a:bodyPr/>
        <a:lstStyle/>
        <a:p>
          <a:endParaRPr lang="en-US"/>
        </a:p>
      </dgm:t>
    </dgm:pt>
    <dgm:pt modelId="{5E4E6565-B49C-42E9-B455-270CD74FA0C7}" type="sibTrans" cxnId="{44110F54-197F-451F-8925-98DF68B23527}">
      <dgm:prSet/>
      <dgm:spPr/>
      <dgm:t>
        <a:bodyPr/>
        <a:lstStyle/>
        <a:p>
          <a:endParaRPr lang="en-US"/>
        </a:p>
      </dgm:t>
    </dgm:pt>
    <dgm:pt modelId="{5019D26D-351C-4C14-98E6-A566A640E337}">
      <dgm:prSet phldrT="[Text]"/>
      <dgm:spPr/>
      <dgm:t>
        <a:bodyPr/>
        <a:lstStyle/>
        <a:p>
          <a:r>
            <a:rPr lang="en-US" dirty="0" smtClean="0"/>
            <a:t>LAN</a:t>
          </a:r>
          <a:endParaRPr lang="en-US" dirty="0"/>
        </a:p>
      </dgm:t>
    </dgm:pt>
    <dgm:pt modelId="{226B846B-0AF5-45EC-8B3D-0240ABBEA6D4}" type="parTrans" cxnId="{7CA68C49-5CD6-41A3-B468-EB9B95880321}">
      <dgm:prSet/>
      <dgm:spPr/>
      <dgm:t>
        <a:bodyPr/>
        <a:lstStyle/>
        <a:p>
          <a:endParaRPr lang="en-US"/>
        </a:p>
      </dgm:t>
    </dgm:pt>
    <dgm:pt modelId="{894D858B-C1FE-4838-B5E5-B67FCD2B0621}" type="sibTrans" cxnId="{7CA68C49-5CD6-41A3-B468-EB9B95880321}">
      <dgm:prSet/>
      <dgm:spPr/>
      <dgm:t>
        <a:bodyPr/>
        <a:lstStyle/>
        <a:p>
          <a:endParaRPr lang="en-US"/>
        </a:p>
      </dgm:t>
    </dgm:pt>
    <dgm:pt modelId="{7DEAEEC2-62BF-4607-9CC6-2552A0126CF4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Local Area Network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4BEC37-860D-4812-9ECE-92914F038C1A}" type="parTrans" cxnId="{63A9DDB5-E79B-4312-A507-1A4BF8E88595}">
      <dgm:prSet/>
      <dgm:spPr/>
      <dgm:t>
        <a:bodyPr/>
        <a:lstStyle/>
        <a:p>
          <a:endParaRPr lang="en-US"/>
        </a:p>
      </dgm:t>
    </dgm:pt>
    <dgm:pt modelId="{5A02F33F-1A62-4334-B378-F668A420B88F}" type="sibTrans" cxnId="{63A9DDB5-E79B-4312-A507-1A4BF8E88595}">
      <dgm:prSet/>
      <dgm:spPr/>
      <dgm:t>
        <a:bodyPr/>
        <a:lstStyle/>
        <a:p>
          <a:endParaRPr lang="en-US"/>
        </a:p>
      </dgm:t>
    </dgm:pt>
    <dgm:pt modelId="{4909FE9F-0C06-40DE-8E86-6311A8072DC1}">
      <dgm:prSet phldrT="[Text]"/>
      <dgm:spPr/>
      <dgm:t>
        <a:bodyPr/>
        <a:lstStyle/>
        <a:p>
          <a:r>
            <a:rPr lang="en-US" dirty="0" smtClean="0"/>
            <a:t>WAN</a:t>
          </a:r>
          <a:endParaRPr lang="en-US" dirty="0"/>
        </a:p>
      </dgm:t>
    </dgm:pt>
    <dgm:pt modelId="{504A83C9-1F9A-47F4-9DFF-E22EB242A8F7}" type="parTrans" cxnId="{4836985D-6A9D-4396-B053-2AAEA98D13E5}">
      <dgm:prSet/>
      <dgm:spPr/>
      <dgm:t>
        <a:bodyPr/>
        <a:lstStyle/>
        <a:p>
          <a:endParaRPr lang="en-US"/>
        </a:p>
      </dgm:t>
    </dgm:pt>
    <dgm:pt modelId="{CB2C345E-33E9-4C7A-B380-FBE9191524B3}" type="sibTrans" cxnId="{4836985D-6A9D-4396-B053-2AAEA98D13E5}">
      <dgm:prSet/>
      <dgm:spPr/>
      <dgm:t>
        <a:bodyPr/>
        <a:lstStyle/>
        <a:p>
          <a:endParaRPr lang="en-US"/>
        </a:p>
      </dgm:t>
    </dgm:pt>
    <dgm:pt modelId="{E56BD9D5-9066-4397-AEAC-04C0E7498BD2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b="1" dirty="0" smtClean="0"/>
            <a:t>Wide Area Network</a:t>
          </a:r>
          <a:endParaRPr lang="en-US" b="1" dirty="0"/>
        </a:p>
      </dgm:t>
    </dgm:pt>
    <dgm:pt modelId="{15ECA177-2CFF-4FAC-853B-84423E7BFF71}" type="parTrans" cxnId="{34A3F3E1-D194-42B7-AE4A-ED7D8859B052}">
      <dgm:prSet/>
      <dgm:spPr/>
      <dgm:t>
        <a:bodyPr/>
        <a:lstStyle/>
        <a:p>
          <a:endParaRPr lang="en-US"/>
        </a:p>
      </dgm:t>
    </dgm:pt>
    <dgm:pt modelId="{6C3B0177-D358-4711-9002-763104DA062B}" type="sibTrans" cxnId="{34A3F3E1-D194-42B7-AE4A-ED7D8859B052}">
      <dgm:prSet/>
      <dgm:spPr/>
      <dgm:t>
        <a:bodyPr/>
        <a:lstStyle/>
        <a:p>
          <a:endParaRPr lang="en-US"/>
        </a:p>
      </dgm:t>
    </dgm:pt>
    <dgm:pt modelId="{781EA8BE-D6AC-4D88-BB39-835EB34FE559}">
      <dgm:prSet phldrT="[Text]"/>
      <dgm:spPr/>
      <dgm:t>
        <a:bodyPr/>
        <a:lstStyle/>
        <a:p>
          <a:r>
            <a:rPr lang="en-US" dirty="0" smtClean="0"/>
            <a:t>MAN</a:t>
          </a:r>
          <a:endParaRPr lang="en-US" dirty="0"/>
        </a:p>
      </dgm:t>
    </dgm:pt>
    <dgm:pt modelId="{2968E3CB-AE4A-46F7-ADA3-EE8D2BE10788}" type="parTrans" cxnId="{9A87049E-1F3F-47DD-8BB6-E57AA725A9BE}">
      <dgm:prSet/>
      <dgm:spPr/>
      <dgm:t>
        <a:bodyPr/>
        <a:lstStyle/>
        <a:p>
          <a:endParaRPr lang="en-US"/>
        </a:p>
      </dgm:t>
    </dgm:pt>
    <dgm:pt modelId="{BA1C68E4-0947-4BE1-91EC-0B8A0F303FCE}" type="sibTrans" cxnId="{9A87049E-1F3F-47DD-8BB6-E57AA725A9BE}">
      <dgm:prSet/>
      <dgm:spPr/>
      <dgm:t>
        <a:bodyPr/>
        <a:lstStyle/>
        <a:p>
          <a:endParaRPr lang="en-US"/>
        </a:p>
      </dgm:t>
    </dgm:pt>
    <dgm:pt modelId="{A45FF0F8-0788-416D-86E3-1D3B3B2C2B46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800" b="1" dirty="0" smtClean="0"/>
            <a:t>Metropolitan Area Network</a:t>
          </a:r>
          <a:endParaRPr lang="en-US" sz="1800" b="1" dirty="0"/>
        </a:p>
      </dgm:t>
    </dgm:pt>
    <dgm:pt modelId="{F41D8A7E-483A-427B-ADF1-383DD3F9FAF0}" type="parTrans" cxnId="{C5B9FF24-D14C-47CA-BE79-C5FEB84F223B}">
      <dgm:prSet/>
      <dgm:spPr/>
      <dgm:t>
        <a:bodyPr/>
        <a:lstStyle/>
        <a:p>
          <a:endParaRPr lang="en-US"/>
        </a:p>
      </dgm:t>
    </dgm:pt>
    <dgm:pt modelId="{4691F460-09C5-4AE8-8F25-7417B8FEBCA3}" type="sibTrans" cxnId="{C5B9FF24-D14C-47CA-BE79-C5FEB84F223B}">
      <dgm:prSet/>
      <dgm:spPr/>
      <dgm:t>
        <a:bodyPr/>
        <a:lstStyle/>
        <a:p>
          <a:endParaRPr lang="en-US"/>
        </a:p>
      </dgm:t>
    </dgm:pt>
    <dgm:pt modelId="{68181ACE-AB29-4CD1-B682-735D88161220}" type="pres">
      <dgm:prSet presAssocID="{D0026295-EED3-4BF3-9FF2-541642DC3A3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6B3930-4560-494E-BB0D-A9035A33B52C}" type="pres">
      <dgm:prSet presAssocID="{D0026295-EED3-4BF3-9FF2-541642DC3A31}" presName="children" presStyleCnt="0"/>
      <dgm:spPr/>
    </dgm:pt>
    <dgm:pt modelId="{451FF387-42E2-4B8A-B462-1B183814670F}" type="pres">
      <dgm:prSet presAssocID="{D0026295-EED3-4BF3-9FF2-541642DC3A31}" presName="child1group" presStyleCnt="0"/>
      <dgm:spPr/>
    </dgm:pt>
    <dgm:pt modelId="{786A60A9-AE53-46E6-9045-A1C5867C6D18}" type="pres">
      <dgm:prSet presAssocID="{D0026295-EED3-4BF3-9FF2-541642DC3A31}" presName="child1" presStyleLbl="bgAcc1" presStyleIdx="0" presStyleCnt="4"/>
      <dgm:spPr/>
      <dgm:t>
        <a:bodyPr/>
        <a:lstStyle/>
        <a:p>
          <a:endParaRPr lang="en-US"/>
        </a:p>
      </dgm:t>
    </dgm:pt>
    <dgm:pt modelId="{2AEDC7B8-BCA7-42D9-8918-8875A88924FE}" type="pres">
      <dgm:prSet presAssocID="{D0026295-EED3-4BF3-9FF2-541642DC3A3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D7F49-891A-44B1-B9D8-7AA42DD0742A}" type="pres">
      <dgm:prSet presAssocID="{D0026295-EED3-4BF3-9FF2-541642DC3A31}" presName="child2group" presStyleCnt="0"/>
      <dgm:spPr/>
    </dgm:pt>
    <dgm:pt modelId="{8BA6E18F-AF97-411B-B8AA-197F602B2765}" type="pres">
      <dgm:prSet presAssocID="{D0026295-EED3-4BF3-9FF2-541642DC3A31}" presName="child2" presStyleLbl="bgAcc1" presStyleIdx="1" presStyleCnt="4"/>
      <dgm:spPr/>
      <dgm:t>
        <a:bodyPr/>
        <a:lstStyle/>
        <a:p>
          <a:endParaRPr lang="en-US"/>
        </a:p>
      </dgm:t>
    </dgm:pt>
    <dgm:pt modelId="{8BDB7B09-677C-4546-A5AA-8CF241ED3E47}" type="pres">
      <dgm:prSet presAssocID="{D0026295-EED3-4BF3-9FF2-541642DC3A3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4EF18-6516-43D3-B710-583FDEFBBF72}" type="pres">
      <dgm:prSet presAssocID="{D0026295-EED3-4BF3-9FF2-541642DC3A31}" presName="child3group" presStyleCnt="0"/>
      <dgm:spPr/>
    </dgm:pt>
    <dgm:pt modelId="{F0B278AB-01EA-4E7D-A6D1-BF4521BEA83A}" type="pres">
      <dgm:prSet presAssocID="{D0026295-EED3-4BF3-9FF2-541642DC3A31}" presName="child3" presStyleLbl="bgAcc1" presStyleIdx="2" presStyleCnt="4"/>
      <dgm:spPr/>
      <dgm:t>
        <a:bodyPr/>
        <a:lstStyle/>
        <a:p>
          <a:endParaRPr lang="en-US"/>
        </a:p>
      </dgm:t>
    </dgm:pt>
    <dgm:pt modelId="{C7765914-A68D-4A7C-B0C0-BCFC0417A77C}" type="pres">
      <dgm:prSet presAssocID="{D0026295-EED3-4BF3-9FF2-541642DC3A3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968AC-2F50-4FB7-8D7D-C02ACED7392E}" type="pres">
      <dgm:prSet presAssocID="{D0026295-EED3-4BF3-9FF2-541642DC3A31}" presName="child4group" presStyleCnt="0"/>
      <dgm:spPr/>
    </dgm:pt>
    <dgm:pt modelId="{0D0F5A50-F853-42FE-B246-5DB5D4EE6325}" type="pres">
      <dgm:prSet presAssocID="{D0026295-EED3-4BF3-9FF2-541642DC3A31}" presName="child4" presStyleLbl="bgAcc1" presStyleIdx="3" presStyleCnt="4"/>
      <dgm:spPr/>
      <dgm:t>
        <a:bodyPr/>
        <a:lstStyle/>
        <a:p>
          <a:endParaRPr lang="en-US"/>
        </a:p>
      </dgm:t>
    </dgm:pt>
    <dgm:pt modelId="{E815B3AE-9381-48AF-8DCF-E4B942E99008}" type="pres">
      <dgm:prSet presAssocID="{D0026295-EED3-4BF3-9FF2-541642DC3A3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07025-63C8-4B07-8644-DF8720AC9A84}" type="pres">
      <dgm:prSet presAssocID="{D0026295-EED3-4BF3-9FF2-541642DC3A31}" presName="childPlaceholder" presStyleCnt="0"/>
      <dgm:spPr/>
    </dgm:pt>
    <dgm:pt modelId="{ABE698D1-1327-4BEE-BD1E-11E490B53477}" type="pres">
      <dgm:prSet presAssocID="{D0026295-EED3-4BF3-9FF2-541642DC3A31}" presName="circle" presStyleCnt="0"/>
      <dgm:spPr/>
    </dgm:pt>
    <dgm:pt modelId="{F643EEA3-692D-45CB-A059-45476F41053D}" type="pres">
      <dgm:prSet presAssocID="{D0026295-EED3-4BF3-9FF2-541642DC3A31}" presName="quadrant1" presStyleLbl="node1" presStyleIdx="0" presStyleCnt="4" custLinFactNeighborX="-5500" custLinFactNeighborY="8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13D0D-3959-4EBA-8308-7016F66B67E4}" type="pres">
      <dgm:prSet presAssocID="{D0026295-EED3-4BF3-9FF2-541642DC3A3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E0834-3F13-46C4-BE01-01C842962E73}" type="pres">
      <dgm:prSet presAssocID="{D0026295-EED3-4BF3-9FF2-541642DC3A31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3AB43-2707-466C-8EA9-454E1CB51E37}" type="pres">
      <dgm:prSet presAssocID="{D0026295-EED3-4BF3-9FF2-541642DC3A31}" presName="quadrant4" presStyleLbl="node1" presStyleIdx="3" presStyleCnt="4" custLinFactNeighborX="-1427" custLinFactNeighborY="-14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36CA0-8850-4005-9733-AE03FB262BE1}" type="pres">
      <dgm:prSet presAssocID="{D0026295-EED3-4BF3-9FF2-541642DC3A31}" presName="quadrantPlaceholder" presStyleCnt="0"/>
      <dgm:spPr/>
    </dgm:pt>
    <dgm:pt modelId="{15EECB7B-3DC5-496C-AFDC-225683887F28}" type="pres">
      <dgm:prSet presAssocID="{D0026295-EED3-4BF3-9FF2-541642DC3A31}" presName="center1" presStyleLbl="fgShp" presStyleIdx="0" presStyleCnt="2"/>
      <dgm:spPr/>
    </dgm:pt>
    <dgm:pt modelId="{D1AFF16C-500E-4370-AFCD-8B2ACD89B1E1}" type="pres">
      <dgm:prSet presAssocID="{D0026295-EED3-4BF3-9FF2-541642DC3A31}" presName="center2" presStyleLbl="fgShp" presStyleIdx="1" presStyleCnt="2"/>
      <dgm:spPr/>
    </dgm:pt>
  </dgm:ptLst>
  <dgm:cxnLst>
    <dgm:cxn modelId="{F16521D1-D312-4D70-BE4C-44006906427B}" type="presOf" srcId="{A45FF0F8-0788-416D-86E3-1D3B3B2C2B46}" destId="{E815B3AE-9381-48AF-8DCF-E4B942E99008}" srcOrd="1" destOrd="0" presId="urn:microsoft.com/office/officeart/2005/8/layout/cycle4"/>
    <dgm:cxn modelId="{7CA68C49-5CD6-41A3-B468-EB9B95880321}" srcId="{D0026295-EED3-4BF3-9FF2-541642DC3A31}" destId="{5019D26D-351C-4C14-98E6-A566A640E337}" srcOrd="1" destOrd="0" parTransId="{226B846B-0AF5-45EC-8B3D-0240ABBEA6D4}" sibTransId="{894D858B-C1FE-4838-B5E5-B67FCD2B0621}"/>
    <dgm:cxn modelId="{6B2C855D-F6A8-4203-9C1A-FC625E40CC03}" srcId="{D0026295-EED3-4BF3-9FF2-541642DC3A31}" destId="{42C1F21E-0F56-4CD8-AA2E-E46CDF038EDA}" srcOrd="0" destOrd="0" parTransId="{BDF7D06C-CF2B-4851-A7B6-BEBDCCD4DE0A}" sibTransId="{A1D1FCF1-EEF7-4847-976D-DB699E06168A}"/>
    <dgm:cxn modelId="{9A87049E-1F3F-47DD-8BB6-E57AA725A9BE}" srcId="{D0026295-EED3-4BF3-9FF2-541642DC3A31}" destId="{781EA8BE-D6AC-4D88-BB39-835EB34FE559}" srcOrd="3" destOrd="0" parTransId="{2968E3CB-AE4A-46F7-ADA3-EE8D2BE10788}" sibTransId="{BA1C68E4-0947-4BE1-91EC-0B8A0F303FCE}"/>
    <dgm:cxn modelId="{44063559-B20A-4DDA-8860-372E11EE4149}" type="presOf" srcId="{E56BD9D5-9066-4397-AEAC-04C0E7498BD2}" destId="{C7765914-A68D-4A7C-B0C0-BCFC0417A77C}" srcOrd="1" destOrd="0" presId="urn:microsoft.com/office/officeart/2005/8/layout/cycle4"/>
    <dgm:cxn modelId="{0881432B-5A0A-49BF-A463-E58A1FCD5090}" type="presOf" srcId="{7DEAEEC2-62BF-4607-9CC6-2552A0126CF4}" destId="{8BA6E18F-AF97-411B-B8AA-197F602B2765}" srcOrd="0" destOrd="0" presId="urn:microsoft.com/office/officeart/2005/8/layout/cycle4"/>
    <dgm:cxn modelId="{92ED2526-DD05-4143-9BB1-EB5FE551D0F8}" type="presOf" srcId="{D0026295-EED3-4BF3-9FF2-541642DC3A31}" destId="{68181ACE-AB29-4CD1-B682-735D88161220}" srcOrd="0" destOrd="0" presId="urn:microsoft.com/office/officeart/2005/8/layout/cycle4"/>
    <dgm:cxn modelId="{FA1F4663-ED4C-4D99-9B04-D4BBE26A4F27}" type="presOf" srcId="{A993039F-CF0F-49F0-8138-E653D5B87885}" destId="{2AEDC7B8-BCA7-42D9-8918-8875A88924FE}" srcOrd="1" destOrd="0" presId="urn:microsoft.com/office/officeart/2005/8/layout/cycle4"/>
    <dgm:cxn modelId="{71580440-A364-4BA9-9F82-2A1E07F260F2}" type="presOf" srcId="{E56BD9D5-9066-4397-AEAC-04C0E7498BD2}" destId="{F0B278AB-01EA-4E7D-A6D1-BF4521BEA83A}" srcOrd="0" destOrd="0" presId="urn:microsoft.com/office/officeart/2005/8/layout/cycle4"/>
    <dgm:cxn modelId="{63A9DDB5-E79B-4312-A507-1A4BF8E88595}" srcId="{5019D26D-351C-4C14-98E6-A566A640E337}" destId="{7DEAEEC2-62BF-4607-9CC6-2552A0126CF4}" srcOrd="0" destOrd="0" parTransId="{274BEC37-860D-4812-9ECE-92914F038C1A}" sibTransId="{5A02F33F-1A62-4334-B378-F668A420B88F}"/>
    <dgm:cxn modelId="{4836985D-6A9D-4396-B053-2AAEA98D13E5}" srcId="{D0026295-EED3-4BF3-9FF2-541642DC3A31}" destId="{4909FE9F-0C06-40DE-8E86-6311A8072DC1}" srcOrd="2" destOrd="0" parTransId="{504A83C9-1F9A-47F4-9DFF-E22EB242A8F7}" sibTransId="{CB2C345E-33E9-4C7A-B380-FBE9191524B3}"/>
    <dgm:cxn modelId="{76D1093C-5728-4DFD-8678-3B008B2DE915}" type="presOf" srcId="{42C1F21E-0F56-4CD8-AA2E-E46CDF038EDA}" destId="{F643EEA3-692D-45CB-A059-45476F41053D}" srcOrd="0" destOrd="0" presId="urn:microsoft.com/office/officeart/2005/8/layout/cycle4"/>
    <dgm:cxn modelId="{44110F54-197F-451F-8925-98DF68B23527}" srcId="{42C1F21E-0F56-4CD8-AA2E-E46CDF038EDA}" destId="{A993039F-CF0F-49F0-8138-E653D5B87885}" srcOrd="0" destOrd="0" parTransId="{95B05AF1-AA03-4471-B942-A007FA4F90E0}" sibTransId="{5E4E6565-B49C-42E9-B455-270CD74FA0C7}"/>
    <dgm:cxn modelId="{ED6095C2-0B5D-40F4-867E-75DDD50429A3}" type="presOf" srcId="{7DEAEEC2-62BF-4607-9CC6-2552A0126CF4}" destId="{8BDB7B09-677C-4546-A5AA-8CF241ED3E47}" srcOrd="1" destOrd="0" presId="urn:microsoft.com/office/officeart/2005/8/layout/cycle4"/>
    <dgm:cxn modelId="{457BF694-6924-4027-9CBD-17F09A22BCD9}" type="presOf" srcId="{4909FE9F-0C06-40DE-8E86-6311A8072DC1}" destId="{47BE0834-3F13-46C4-BE01-01C842962E73}" srcOrd="0" destOrd="0" presId="urn:microsoft.com/office/officeart/2005/8/layout/cycle4"/>
    <dgm:cxn modelId="{03900622-12E7-4CAE-986E-6BB443676A39}" type="presOf" srcId="{A45FF0F8-0788-416D-86E3-1D3B3B2C2B46}" destId="{0D0F5A50-F853-42FE-B246-5DB5D4EE6325}" srcOrd="0" destOrd="0" presId="urn:microsoft.com/office/officeart/2005/8/layout/cycle4"/>
    <dgm:cxn modelId="{AF01DCF5-6515-48E7-AFA6-56401B5F7A55}" type="presOf" srcId="{A993039F-CF0F-49F0-8138-E653D5B87885}" destId="{786A60A9-AE53-46E6-9045-A1C5867C6D18}" srcOrd="0" destOrd="0" presId="urn:microsoft.com/office/officeart/2005/8/layout/cycle4"/>
    <dgm:cxn modelId="{C5B9FF24-D14C-47CA-BE79-C5FEB84F223B}" srcId="{781EA8BE-D6AC-4D88-BB39-835EB34FE559}" destId="{A45FF0F8-0788-416D-86E3-1D3B3B2C2B46}" srcOrd="0" destOrd="0" parTransId="{F41D8A7E-483A-427B-ADF1-383DD3F9FAF0}" sibTransId="{4691F460-09C5-4AE8-8F25-7417B8FEBCA3}"/>
    <dgm:cxn modelId="{34A3F3E1-D194-42B7-AE4A-ED7D8859B052}" srcId="{4909FE9F-0C06-40DE-8E86-6311A8072DC1}" destId="{E56BD9D5-9066-4397-AEAC-04C0E7498BD2}" srcOrd="0" destOrd="0" parTransId="{15ECA177-2CFF-4FAC-853B-84423E7BFF71}" sibTransId="{6C3B0177-D358-4711-9002-763104DA062B}"/>
    <dgm:cxn modelId="{AAE6EF65-92A4-4462-AF32-98046086FB7D}" type="presOf" srcId="{5019D26D-351C-4C14-98E6-A566A640E337}" destId="{46D13D0D-3959-4EBA-8308-7016F66B67E4}" srcOrd="0" destOrd="0" presId="urn:microsoft.com/office/officeart/2005/8/layout/cycle4"/>
    <dgm:cxn modelId="{F06A768D-C786-4545-B03F-9401ED025393}" type="presOf" srcId="{781EA8BE-D6AC-4D88-BB39-835EB34FE559}" destId="{B1E3AB43-2707-466C-8EA9-454E1CB51E37}" srcOrd="0" destOrd="0" presId="urn:microsoft.com/office/officeart/2005/8/layout/cycle4"/>
    <dgm:cxn modelId="{E9C53095-371C-4CC9-A117-5F43E2C8D73E}" type="presParOf" srcId="{68181ACE-AB29-4CD1-B682-735D88161220}" destId="{256B3930-4560-494E-BB0D-A9035A33B52C}" srcOrd="0" destOrd="0" presId="urn:microsoft.com/office/officeart/2005/8/layout/cycle4"/>
    <dgm:cxn modelId="{5A81263F-36DE-4C54-B08B-BA4D367AAD5E}" type="presParOf" srcId="{256B3930-4560-494E-BB0D-A9035A33B52C}" destId="{451FF387-42E2-4B8A-B462-1B183814670F}" srcOrd="0" destOrd="0" presId="urn:microsoft.com/office/officeart/2005/8/layout/cycle4"/>
    <dgm:cxn modelId="{09D385C6-FE12-47F2-9000-B1B667FA4FAB}" type="presParOf" srcId="{451FF387-42E2-4B8A-B462-1B183814670F}" destId="{786A60A9-AE53-46E6-9045-A1C5867C6D18}" srcOrd="0" destOrd="0" presId="urn:microsoft.com/office/officeart/2005/8/layout/cycle4"/>
    <dgm:cxn modelId="{329B394A-1054-436A-8B98-4B3BC06BD935}" type="presParOf" srcId="{451FF387-42E2-4B8A-B462-1B183814670F}" destId="{2AEDC7B8-BCA7-42D9-8918-8875A88924FE}" srcOrd="1" destOrd="0" presId="urn:microsoft.com/office/officeart/2005/8/layout/cycle4"/>
    <dgm:cxn modelId="{69640911-CE3E-4CFD-BAF0-DE95312B6CD0}" type="presParOf" srcId="{256B3930-4560-494E-BB0D-A9035A33B52C}" destId="{91CD7F49-891A-44B1-B9D8-7AA42DD0742A}" srcOrd="1" destOrd="0" presId="urn:microsoft.com/office/officeart/2005/8/layout/cycle4"/>
    <dgm:cxn modelId="{BAD41B9D-E4DA-40A0-BB7C-53C282AFCB46}" type="presParOf" srcId="{91CD7F49-891A-44B1-B9D8-7AA42DD0742A}" destId="{8BA6E18F-AF97-411B-B8AA-197F602B2765}" srcOrd="0" destOrd="0" presId="urn:microsoft.com/office/officeart/2005/8/layout/cycle4"/>
    <dgm:cxn modelId="{5BC9544A-5C4C-461B-8E88-E711DA1776C0}" type="presParOf" srcId="{91CD7F49-891A-44B1-B9D8-7AA42DD0742A}" destId="{8BDB7B09-677C-4546-A5AA-8CF241ED3E47}" srcOrd="1" destOrd="0" presId="urn:microsoft.com/office/officeart/2005/8/layout/cycle4"/>
    <dgm:cxn modelId="{23280E20-404E-4AAC-9657-5311467F6514}" type="presParOf" srcId="{256B3930-4560-494E-BB0D-A9035A33B52C}" destId="{0814EF18-6516-43D3-B710-583FDEFBBF72}" srcOrd="2" destOrd="0" presId="urn:microsoft.com/office/officeart/2005/8/layout/cycle4"/>
    <dgm:cxn modelId="{CEE4FB92-FBDC-4E91-89A0-923372204AE5}" type="presParOf" srcId="{0814EF18-6516-43D3-B710-583FDEFBBF72}" destId="{F0B278AB-01EA-4E7D-A6D1-BF4521BEA83A}" srcOrd="0" destOrd="0" presId="urn:microsoft.com/office/officeart/2005/8/layout/cycle4"/>
    <dgm:cxn modelId="{A7C4C460-0C45-459D-B363-B7CD2B9859E3}" type="presParOf" srcId="{0814EF18-6516-43D3-B710-583FDEFBBF72}" destId="{C7765914-A68D-4A7C-B0C0-BCFC0417A77C}" srcOrd="1" destOrd="0" presId="urn:microsoft.com/office/officeart/2005/8/layout/cycle4"/>
    <dgm:cxn modelId="{4DF98005-779C-4AC9-A74A-0D13C7CF3553}" type="presParOf" srcId="{256B3930-4560-494E-BB0D-A9035A33B52C}" destId="{6D1968AC-2F50-4FB7-8D7D-C02ACED7392E}" srcOrd="3" destOrd="0" presId="urn:microsoft.com/office/officeart/2005/8/layout/cycle4"/>
    <dgm:cxn modelId="{E76DCF82-2391-4434-BEF5-37F01EAA7EFD}" type="presParOf" srcId="{6D1968AC-2F50-4FB7-8D7D-C02ACED7392E}" destId="{0D0F5A50-F853-42FE-B246-5DB5D4EE6325}" srcOrd="0" destOrd="0" presId="urn:microsoft.com/office/officeart/2005/8/layout/cycle4"/>
    <dgm:cxn modelId="{DA5B664C-E924-4EEF-A6EE-8FBBB608E16A}" type="presParOf" srcId="{6D1968AC-2F50-4FB7-8D7D-C02ACED7392E}" destId="{E815B3AE-9381-48AF-8DCF-E4B942E99008}" srcOrd="1" destOrd="0" presId="urn:microsoft.com/office/officeart/2005/8/layout/cycle4"/>
    <dgm:cxn modelId="{BEF6A275-D26A-42E2-890B-2FB4201B9A74}" type="presParOf" srcId="{256B3930-4560-494E-BB0D-A9035A33B52C}" destId="{33B07025-63C8-4B07-8644-DF8720AC9A84}" srcOrd="4" destOrd="0" presId="urn:microsoft.com/office/officeart/2005/8/layout/cycle4"/>
    <dgm:cxn modelId="{8C13BEFF-0EAB-4DD8-B949-324649BB72C9}" type="presParOf" srcId="{68181ACE-AB29-4CD1-B682-735D88161220}" destId="{ABE698D1-1327-4BEE-BD1E-11E490B53477}" srcOrd="1" destOrd="0" presId="urn:microsoft.com/office/officeart/2005/8/layout/cycle4"/>
    <dgm:cxn modelId="{7B400CCF-CC59-455D-ACE9-ACB6411FBED2}" type="presParOf" srcId="{ABE698D1-1327-4BEE-BD1E-11E490B53477}" destId="{F643EEA3-692D-45CB-A059-45476F41053D}" srcOrd="0" destOrd="0" presId="urn:microsoft.com/office/officeart/2005/8/layout/cycle4"/>
    <dgm:cxn modelId="{03FC316D-D4FC-4C18-A547-498B92AE9C37}" type="presParOf" srcId="{ABE698D1-1327-4BEE-BD1E-11E490B53477}" destId="{46D13D0D-3959-4EBA-8308-7016F66B67E4}" srcOrd="1" destOrd="0" presId="urn:microsoft.com/office/officeart/2005/8/layout/cycle4"/>
    <dgm:cxn modelId="{366D58BB-78F0-40A6-B2CC-3F0EF29F488E}" type="presParOf" srcId="{ABE698D1-1327-4BEE-BD1E-11E490B53477}" destId="{47BE0834-3F13-46C4-BE01-01C842962E73}" srcOrd="2" destOrd="0" presId="urn:microsoft.com/office/officeart/2005/8/layout/cycle4"/>
    <dgm:cxn modelId="{D9F63A77-981F-420D-BEBC-7ACFC2FDD346}" type="presParOf" srcId="{ABE698D1-1327-4BEE-BD1E-11E490B53477}" destId="{B1E3AB43-2707-466C-8EA9-454E1CB51E37}" srcOrd="3" destOrd="0" presId="urn:microsoft.com/office/officeart/2005/8/layout/cycle4"/>
    <dgm:cxn modelId="{386895DC-3548-410D-A0BD-46ECE25C7215}" type="presParOf" srcId="{ABE698D1-1327-4BEE-BD1E-11E490B53477}" destId="{2AC36CA0-8850-4005-9733-AE03FB262BE1}" srcOrd="4" destOrd="0" presId="urn:microsoft.com/office/officeart/2005/8/layout/cycle4"/>
    <dgm:cxn modelId="{320ECAEE-9720-4C23-ABD8-445EF304F50A}" type="presParOf" srcId="{68181ACE-AB29-4CD1-B682-735D88161220}" destId="{15EECB7B-3DC5-496C-AFDC-225683887F28}" srcOrd="2" destOrd="0" presId="urn:microsoft.com/office/officeart/2005/8/layout/cycle4"/>
    <dgm:cxn modelId="{D04D9ED4-4B6E-4E72-AAEA-55D16F16258D}" type="presParOf" srcId="{68181ACE-AB29-4CD1-B682-735D88161220}" destId="{D1AFF16C-500E-4370-AFCD-8B2ACD89B1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D19E9A-19E9-4E6D-9893-F1A92330A12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C70C7557-88E2-4659-AB48-10E147DF1DB3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200" dirty="0" err="1" smtClean="0"/>
            <a:t>টপোলজি</a:t>
          </a:r>
          <a:r>
            <a:rPr lang="en-US" sz="3200" dirty="0" smtClean="0"/>
            <a:t> </a:t>
          </a:r>
          <a:endParaRPr lang="en-US" sz="3200" dirty="0"/>
        </a:p>
      </dgm:t>
    </dgm:pt>
    <dgm:pt modelId="{26C581CD-60AD-46AC-AD94-75D0E047110E}" type="parTrans" cxnId="{E52287BB-6EFC-4850-B4DB-7D91D8A7B767}">
      <dgm:prSet/>
      <dgm:spPr/>
      <dgm:t>
        <a:bodyPr/>
        <a:lstStyle/>
        <a:p>
          <a:endParaRPr lang="en-US"/>
        </a:p>
      </dgm:t>
    </dgm:pt>
    <dgm:pt modelId="{096F26AC-E601-479A-9E48-39F9BB331D42}" type="sibTrans" cxnId="{E52287BB-6EFC-4850-B4DB-7D91D8A7B767}">
      <dgm:prSet/>
      <dgm:spPr/>
      <dgm:t>
        <a:bodyPr/>
        <a:lstStyle/>
        <a:p>
          <a:endParaRPr lang="en-US"/>
        </a:p>
      </dgm:t>
    </dgm:pt>
    <dgm:pt modelId="{5AEED6BB-D968-4C39-A746-CE8DA394AD30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200" dirty="0" err="1" smtClean="0"/>
            <a:t>বাস</a:t>
          </a:r>
          <a:r>
            <a:rPr lang="en-US" sz="3200" dirty="0" smtClean="0"/>
            <a:t> </a:t>
          </a:r>
          <a:r>
            <a:rPr lang="en-US" sz="3200" dirty="0" err="1" smtClean="0"/>
            <a:t>টপোলজি</a:t>
          </a:r>
          <a:endParaRPr lang="en-US" sz="3200" dirty="0"/>
        </a:p>
      </dgm:t>
    </dgm:pt>
    <dgm:pt modelId="{7D9B5448-4D3D-4A64-BEC5-E47CD812E78C}" type="parTrans" cxnId="{C05F6E19-01BB-4F2D-A173-8A5968576A61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B47E5B56-1E5B-4750-ABC3-452BA1597743}" type="sibTrans" cxnId="{C05F6E19-01BB-4F2D-A173-8A5968576A61}">
      <dgm:prSet/>
      <dgm:spPr/>
      <dgm:t>
        <a:bodyPr/>
        <a:lstStyle/>
        <a:p>
          <a:endParaRPr lang="en-US"/>
        </a:p>
      </dgm:t>
    </dgm:pt>
    <dgm:pt modelId="{9A780DD2-935B-432A-9D47-702CF7D74ABC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200" dirty="0" err="1" smtClean="0"/>
            <a:t>রিং</a:t>
          </a:r>
          <a:r>
            <a:rPr lang="en-US" sz="3200" dirty="0" smtClean="0"/>
            <a:t> </a:t>
          </a:r>
          <a:r>
            <a:rPr lang="en-US" sz="3200" dirty="0" err="1" smtClean="0"/>
            <a:t>টপোলজি</a:t>
          </a:r>
          <a:endParaRPr lang="en-US" sz="3200" dirty="0"/>
        </a:p>
      </dgm:t>
    </dgm:pt>
    <dgm:pt modelId="{590DB22E-4309-45A1-B8EE-9142374364E8}" type="parTrans" cxnId="{25DCCB4A-C246-4D28-AB8F-6C19504AD46A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F2B28345-D5EC-415F-9027-5E8C042A9988}" type="sibTrans" cxnId="{25DCCB4A-C246-4D28-AB8F-6C19504AD46A}">
      <dgm:prSet/>
      <dgm:spPr/>
      <dgm:t>
        <a:bodyPr/>
        <a:lstStyle/>
        <a:p>
          <a:endParaRPr lang="en-US"/>
        </a:p>
      </dgm:t>
    </dgm:pt>
    <dgm:pt modelId="{F929E63C-7C30-48CB-BB78-ED74A720A908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200" dirty="0" err="1" smtClean="0"/>
            <a:t>স্টার</a:t>
          </a:r>
          <a:r>
            <a:rPr lang="en-US" sz="3200" dirty="0" smtClean="0"/>
            <a:t> </a:t>
          </a:r>
          <a:r>
            <a:rPr lang="en-US" sz="3200" dirty="0" err="1" smtClean="0"/>
            <a:t>টপোলজি</a:t>
          </a:r>
          <a:endParaRPr lang="en-US" sz="3200" dirty="0"/>
        </a:p>
      </dgm:t>
    </dgm:pt>
    <dgm:pt modelId="{C8AE34BB-E497-4E8B-B4B3-FEB8D8A57045}" type="parTrans" cxnId="{6A480D2E-3FCB-484F-B4D8-F1FEE5ACCB3D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1E4A17B3-BFF0-4CEB-A270-355F2F8791D3}" type="sibTrans" cxnId="{6A480D2E-3FCB-484F-B4D8-F1FEE5ACCB3D}">
      <dgm:prSet/>
      <dgm:spPr/>
      <dgm:t>
        <a:bodyPr/>
        <a:lstStyle/>
        <a:p>
          <a:endParaRPr lang="en-US"/>
        </a:p>
      </dgm:t>
    </dgm:pt>
    <dgm:pt modelId="{188384C5-489D-4A25-80A2-156E57F332E1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200" dirty="0" err="1" smtClean="0"/>
            <a:t>ট্রি</a:t>
          </a:r>
          <a:r>
            <a:rPr lang="en-US" sz="3200" dirty="0" smtClean="0"/>
            <a:t> </a:t>
          </a:r>
          <a:r>
            <a:rPr lang="en-US" sz="3200" dirty="0" err="1" smtClean="0"/>
            <a:t>টপোলজি</a:t>
          </a:r>
          <a:endParaRPr lang="en-US" sz="3200" dirty="0"/>
        </a:p>
      </dgm:t>
    </dgm:pt>
    <dgm:pt modelId="{21626D94-7A91-4F91-B920-943013D88187}" type="parTrans" cxnId="{54594AD3-31C8-4E93-95F1-CA5633870A88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4DB5B709-8167-4DFB-A234-732A16ABEB9A}" type="sibTrans" cxnId="{54594AD3-31C8-4E93-95F1-CA5633870A88}">
      <dgm:prSet/>
      <dgm:spPr/>
      <dgm:t>
        <a:bodyPr/>
        <a:lstStyle/>
        <a:p>
          <a:endParaRPr lang="en-US"/>
        </a:p>
      </dgm:t>
    </dgm:pt>
    <dgm:pt modelId="{14ADDB6C-55C5-46AD-881C-B4AA729F8056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200" dirty="0" err="1" smtClean="0"/>
            <a:t>মেশ</a:t>
          </a:r>
          <a:r>
            <a:rPr lang="en-US" sz="3200" dirty="0" smtClean="0"/>
            <a:t> </a:t>
          </a:r>
          <a:r>
            <a:rPr lang="en-US" sz="3200" dirty="0" err="1" smtClean="0"/>
            <a:t>টপোলজি</a:t>
          </a:r>
          <a:r>
            <a:rPr lang="en-US" sz="3200" dirty="0" smtClean="0"/>
            <a:t> </a:t>
          </a:r>
          <a:endParaRPr lang="en-US" sz="3200" dirty="0"/>
        </a:p>
      </dgm:t>
    </dgm:pt>
    <dgm:pt modelId="{311BAD9D-FEE7-4316-9FC2-0E8198879221}" type="parTrans" cxnId="{7A3F2F89-9024-478F-A2A1-3260DEF4B815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1D84A1CF-7D82-4316-A1CE-AA9D46D9805A}" type="sibTrans" cxnId="{7A3F2F89-9024-478F-A2A1-3260DEF4B815}">
      <dgm:prSet/>
      <dgm:spPr/>
      <dgm:t>
        <a:bodyPr/>
        <a:lstStyle/>
        <a:p>
          <a:endParaRPr lang="en-US"/>
        </a:p>
      </dgm:t>
    </dgm:pt>
    <dgm:pt modelId="{D9EFABE9-87EA-4952-A5B0-7792D55EF163}" type="pres">
      <dgm:prSet presAssocID="{74D19E9A-19E9-4E6D-9893-F1A92330A12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DD30BE-B45C-4962-B233-788624A6934A}" type="pres">
      <dgm:prSet presAssocID="{C70C7557-88E2-4659-AB48-10E147DF1DB3}" presName="root1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606B4E1-B7E4-4F86-A628-84E38BD7F2C4}" type="pres">
      <dgm:prSet presAssocID="{C70C7557-88E2-4659-AB48-10E147DF1DB3}" presName="LevelOneTextNode" presStyleLbl="node0" presStyleIdx="0" presStyleCnt="1" custScaleX="92354" custScaleY="686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EBE65D-35F7-4529-B9D7-CFF9FD73DAAB}" type="pres">
      <dgm:prSet presAssocID="{C70C7557-88E2-4659-AB48-10E147DF1DB3}" presName="level2hierChild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D204F29-9E70-46B0-AAA1-156805787950}" type="pres">
      <dgm:prSet presAssocID="{7D9B5448-4D3D-4A64-BEC5-E47CD812E78C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B3472CD8-31CB-4BA4-8872-B551BA75E9DB}" type="pres">
      <dgm:prSet presAssocID="{7D9B5448-4D3D-4A64-BEC5-E47CD812E78C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321CF63-1C4C-40D3-941D-BB4AD8389CB7}" type="pres">
      <dgm:prSet presAssocID="{5AEED6BB-D968-4C39-A746-CE8DA394AD30}" presName="root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33C7ED3C-FFA9-4A0A-8609-D92B0DDCD202}" type="pres">
      <dgm:prSet presAssocID="{5AEED6BB-D968-4C39-A746-CE8DA394AD30}" presName="LevelTwoTextNode" presStyleLbl="node2" presStyleIdx="0" presStyleCnt="5" custScaleX="92354" custScaleY="68626" custLinFactNeighborX="-6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9709F7-95D4-4AE9-B1FE-33FEA8DEA720}" type="pres">
      <dgm:prSet presAssocID="{5AEED6BB-D968-4C39-A746-CE8DA394AD30}" presName="level3hierChild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3E1352A-E4CD-41AA-88C9-D25068946381}" type="pres">
      <dgm:prSet presAssocID="{590DB22E-4309-45A1-B8EE-9142374364E8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0ACC5C08-07CF-4F20-A255-E6D1B56B0EC9}" type="pres">
      <dgm:prSet presAssocID="{590DB22E-4309-45A1-B8EE-9142374364E8}" presName="connTx" presStyleLbl="parChTrans1D2" presStyleIdx="1" presStyleCnt="5"/>
      <dgm:spPr/>
      <dgm:t>
        <a:bodyPr/>
        <a:lstStyle/>
        <a:p>
          <a:endParaRPr lang="en-US"/>
        </a:p>
      </dgm:t>
    </dgm:pt>
    <dgm:pt modelId="{3316B8CF-D969-4F17-A6FF-34D0B39BED3C}" type="pres">
      <dgm:prSet presAssocID="{9A780DD2-935B-432A-9D47-702CF7D74ABC}" presName="root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AE52088-97A2-4A5D-BDC3-4F8925F2C8BA}" type="pres">
      <dgm:prSet presAssocID="{9A780DD2-935B-432A-9D47-702CF7D74ABC}" presName="LevelTwoTextNode" presStyleLbl="node2" presStyleIdx="1" presStyleCnt="5" custScaleX="92354" custScaleY="68626" custLinFactNeighborX="-446" custLinFactNeighborY="-29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C430EC-92B5-4984-A3CF-47A198DBA160}" type="pres">
      <dgm:prSet presAssocID="{9A780DD2-935B-432A-9D47-702CF7D74ABC}" presName="level3hierChild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0ACB1E25-EBDB-4393-8DD4-2D895C323068}" type="pres">
      <dgm:prSet presAssocID="{C8AE34BB-E497-4E8B-B4B3-FEB8D8A57045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4C9463C2-2DD7-4482-ABA4-6B90889CE164}" type="pres">
      <dgm:prSet presAssocID="{C8AE34BB-E497-4E8B-B4B3-FEB8D8A57045}" presName="connTx" presStyleLbl="parChTrans1D2" presStyleIdx="2" presStyleCnt="5"/>
      <dgm:spPr/>
      <dgm:t>
        <a:bodyPr/>
        <a:lstStyle/>
        <a:p>
          <a:endParaRPr lang="en-US"/>
        </a:p>
      </dgm:t>
    </dgm:pt>
    <dgm:pt modelId="{91D9610E-B94D-4D49-BABE-7428D80F33DA}" type="pres">
      <dgm:prSet presAssocID="{F929E63C-7C30-48CB-BB78-ED74A720A908}" presName="root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4189D0BA-DE04-4B66-AD2C-C9F6EA9D8AF0}" type="pres">
      <dgm:prSet presAssocID="{F929E63C-7C30-48CB-BB78-ED74A720A908}" presName="LevelTwoTextNode" presStyleLbl="node2" presStyleIdx="2" presStyleCnt="5" custScaleX="92354" custScaleY="70335" custLinFactNeighborY="-51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C0CFB-8FE3-4A45-BCF2-923EC8424232}" type="pres">
      <dgm:prSet presAssocID="{F929E63C-7C30-48CB-BB78-ED74A720A908}" presName="level3hierChild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93569ACD-77DD-43C2-A726-CB8F1BA597AF}" type="pres">
      <dgm:prSet presAssocID="{21626D94-7A91-4F91-B920-943013D88187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DF92CE80-1743-4AC8-A2FC-601938A452FF}" type="pres">
      <dgm:prSet presAssocID="{21626D94-7A91-4F91-B920-943013D88187}" presName="connTx" presStyleLbl="parChTrans1D2" presStyleIdx="3" presStyleCnt="5"/>
      <dgm:spPr/>
      <dgm:t>
        <a:bodyPr/>
        <a:lstStyle/>
        <a:p>
          <a:endParaRPr lang="en-US"/>
        </a:p>
      </dgm:t>
    </dgm:pt>
    <dgm:pt modelId="{2842A0DF-1A7D-4265-8F2A-781AF7579C0F}" type="pres">
      <dgm:prSet presAssocID="{188384C5-489D-4A25-80A2-156E57F332E1}" presName="root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326917B2-A3B3-4FB3-96C4-20F8980747B7}" type="pres">
      <dgm:prSet presAssocID="{188384C5-489D-4A25-80A2-156E57F332E1}" presName="LevelTwoTextNode" presStyleLbl="node2" presStyleIdx="3" presStyleCnt="5" custScaleX="92979" custScaleY="74010" custLinFactNeighborX="-268" custLinFactNeighborY="-105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4300AA-9FC3-4EBA-80F7-0E97BE44E3DE}" type="pres">
      <dgm:prSet presAssocID="{188384C5-489D-4A25-80A2-156E57F332E1}" presName="level3hierChild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20A79656-9927-466E-980D-E46FFD86DE10}" type="pres">
      <dgm:prSet presAssocID="{311BAD9D-FEE7-4316-9FC2-0E8198879221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9E9697B6-E7B9-4658-9572-549C1C8D5FCB}" type="pres">
      <dgm:prSet presAssocID="{311BAD9D-FEE7-4316-9FC2-0E8198879221}" presName="connTx" presStyleLbl="parChTrans1D2" presStyleIdx="4" presStyleCnt="5"/>
      <dgm:spPr/>
      <dgm:t>
        <a:bodyPr/>
        <a:lstStyle/>
        <a:p>
          <a:endParaRPr lang="en-US"/>
        </a:p>
      </dgm:t>
    </dgm:pt>
    <dgm:pt modelId="{1FA75736-3B0A-4E99-9DB6-D6403BEEB5CB}" type="pres">
      <dgm:prSet presAssocID="{14ADDB6C-55C5-46AD-881C-B4AA729F8056}" presName="root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4B6B3146-C1F9-4C88-9453-FBF59362D002}" type="pres">
      <dgm:prSet presAssocID="{14ADDB6C-55C5-46AD-881C-B4AA729F8056}" presName="LevelTwoTextNode" presStyleLbl="node2" presStyleIdx="4" presStyleCnt="5" custScaleX="92889" custScaleY="64636" custLinFactNeighborX="669" custLinFactNeighborY="-102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34BEF8-66B5-4A54-A715-47E03DE6304C}" type="pres">
      <dgm:prSet presAssocID="{14ADDB6C-55C5-46AD-881C-B4AA729F8056}" presName="level3hierChild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9FD53283-AEC3-4BCA-A98E-F55D24E444D0}" type="presOf" srcId="{14ADDB6C-55C5-46AD-881C-B4AA729F8056}" destId="{4B6B3146-C1F9-4C88-9453-FBF59362D002}" srcOrd="0" destOrd="0" presId="urn:microsoft.com/office/officeart/2008/layout/HorizontalMultiLevelHierarchy"/>
    <dgm:cxn modelId="{F570182D-0EE3-4D10-BC0E-54EA9E7BAE02}" type="presOf" srcId="{21626D94-7A91-4F91-B920-943013D88187}" destId="{93569ACD-77DD-43C2-A726-CB8F1BA597AF}" srcOrd="0" destOrd="0" presId="urn:microsoft.com/office/officeart/2008/layout/HorizontalMultiLevelHierarchy"/>
    <dgm:cxn modelId="{E924FC76-65E0-4C58-BE73-136B16923939}" type="presOf" srcId="{21626D94-7A91-4F91-B920-943013D88187}" destId="{DF92CE80-1743-4AC8-A2FC-601938A452FF}" srcOrd="1" destOrd="0" presId="urn:microsoft.com/office/officeart/2008/layout/HorizontalMultiLevelHierarchy"/>
    <dgm:cxn modelId="{6A480D2E-3FCB-484F-B4D8-F1FEE5ACCB3D}" srcId="{C70C7557-88E2-4659-AB48-10E147DF1DB3}" destId="{F929E63C-7C30-48CB-BB78-ED74A720A908}" srcOrd="2" destOrd="0" parTransId="{C8AE34BB-E497-4E8B-B4B3-FEB8D8A57045}" sibTransId="{1E4A17B3-BFF0-4CEB-A270-355F2F8791D3}"/>
    <dgm:cxn modelId="{54594AD3-31C8-4E93-95F1-CA5633870A88}" srcId="{C70C7557-88E2-4659-AB48-10E147DF1DB3}" destId="{188384C5-489D-4A25-80A2-156E57F332E1}" srcOrd="3" destOrd="0" parTransId="{21626D94-7A91-4F91-B920-943013D88187}" sibTransId="{4DB5B709-8167-4DFB-A234-732A16ABEB9A}"/>
    <dgm:cxn modelId="{5BB78DC7-9BED-48A7-AE6F-6E03623A5C1C}" type="presOf" srcId="{7D9B5448-4D3D-4A64-BEC5-E47CD812E78C}" destId="{B3472CD8-31CB-4BA4-8872-B551BA75E9DB}" srcOrd="1" destOrd="0" presId="urn:microsoft.com/office/officeart/2008/layout/HorizontalMultiLevelHierarchy"/>
    <dgm:cxn modelId="{D3073ED9-1DC4-4301-AFAA-652C3B2AC5CA}" type="presOf" srcId="{311BAD9D-FEE7-4316-9FC2-0E8198879221}" destId="{20A79656-9927-466E-980D-E46FFD86DE10}" srcOrd="0" destOrd="0" presId="urn:microsoft.com/office/officeart/2008/layout/HorizontalMultiLevelHierarchy"/>
    <dgm:cxn modelId="{6B3BC8A4-588A-4587-9B75-252C45FB530C}" type="presOf" srcId="{9A780DD2-935B-432A-9D47-702CF7D74ABC}" destId="{8AE52088-97A2-4A5D-BDC3-4F8925F2C8BA}" srcOrd="0" destOrd="0" presId="urn:microsoft.com/office/officeart/2008/layout/HorizontalMultiLevelHierarchy"/>
    <dgm:cxn modelId="{26F13504-B905-4D12-9999-3F52003AECBA}" type="presOf" srcId="{C8AE34BB-E497-4E8B-B4B3-FEB8D8A57045}" destId="{0ACB1E25-EBDB-4393-8DD4-2D895C323068}" srcOrd="0" destOrd="0" presId="urn:microsoft.com/office/officeart/2008/layout/HorizontalMultiLevelHierarchy"/>
    <dgm:cxn modelId="{3F8296BF-3F6F-4A21-95DE-89D98D3FECCE}" type="presOf" srcId="{F929E63C-7C30-48CB-BB78-ED74A720A908}" destId="{4189D0BA-DE04-4B66-AD2C-C9F6EA9D8AF0}" srcOrd="0" destOrd="0" presId="urn:microsoft.com/office/officeart/2008/layout/HorizontalMultiLevelHierarchy"/>
    <dgm:cxn modelId="{25DCCB4A-C246-4D28-AB8F-6C19504AD46A}" srcId="{C70C7557-88E2-4659-AB48-10E147DF1DB3}" destId="{9A780DD2-935B-432A-9D47-702CF7D74ABC}" srcOrd="1" destOrd="0" parTransId="{590DB22E-4309-45A1-B8EE-9142374364E8}" sibTransId="{F2B28345-D5EC-415F-9027-5E8C042A9988}"/>
    <dgm:cxn modelId="{D81A06A9-3900-4063-9320-440B0F55EDED}" type="presOf" srcId="{7D9B5448-4D3D-4A64-BEC5-E47CD812E78C}" destId="{ED204F29-9E70-46B0-AAA1-156805787950}" srcOrd="0" destOrd="0" presId="urn:microsoft.com/office/officeart/2008/layout/HorizontalMultiLevelHierarchy"/>
    <dgm:cxn modelId="{53D39572-63C7-4871-8B6F-C0140C2FAF27}" type="presOf" srcId="{590DB22E-4309-45A1-B8EE-9142374364E8}" destId="{0ACC5C08-07CF-4F20-A255-E6D1B56B0EC9}" srcOrd="1" destOrd="0" presId="urn:microsoft.com/office/officeart/2008/layout/HorizontalMultiLevelHierarchy"/>
    <dgm:cxn modelId="{6A85B084-31F4-46AB-BB42-E171499D283D}" type="presOf" srcId="{C70C7557-88E2-4659-AB48-10E147DF1DB3}" destId="{D606B4E1-B7E4-4F86-A628-84E38BD7F2C4}" srcOrd="0" destOrd="0" presId="urn:microsoft.com/office/officeart/2008/layout/HorizontalMultiLevelHierarchy"/>
    <dgm:cxn modelId="{F6B3A176-C427-4F14-B1E5-F7715030B6A8}" type="presOf" srcId="{5AEED6BB-D968-4C39-A746-CE8DA394AD30}" destId="{33C7ED3C-FFA9-4A0A-8609-D92B0DDCD202}" srcOrd="0" destOrd="0" presId="urn:microsoft.com/office/officeart/2008/layout/HorizontalMultiLevelHierarchy"/>
    <dgm:cxn modelId="{80BAB384-B9CD-48CA-947F-138CA62C19F3}" type="presOf" srcId="{188384C5-489D-4A25-80A2-156E57F332E1}" destId="{326917B2-A3B3-4FB3-96C4-20F8980747B7}" srcOrd="0" destOrd="0" presId="urn:microsoft.com/office/officeart/2008/layout/HorizontalMultiLevelHierarchy"/>
    <dgm:cxn modelId="{86028C61-34BD-455C-9654-BEE676FE6F3F}" type="presOf" srcId="{C8AE34BB-E497-4E8B-B4B3-FEB8D8A57045}" destId="{4C9463C2-2DD7-4482-ABA4-6B90889CE164}" srcOrd="1" destOrd="0" presId="urn:microsoft.com/office/officeart/2008/layout/HorizontalMultiLevelHierarchy"/>
    <dgm:cxn modelId="{7A3F2F89-9024-478F-A2A1-3260DEF4B815}" srcId="{C70C7557-88E2-4659-AB48-10E147DF1DB3}" destId="{14ADDB6C-55C5-46AD-881C-B4AA729F8056}" srcOrd="4" destOrd="0" parTransId="{311BAD9D-FEE7-4316-9FC2-0E8198879221}" sibTransId="{1D84A1CF-7D82-4316-A1CE-AA9D46D9805A}"/>
    <dgm:cxn modelId="{99962165-AF31-45E2-B032-5DD1CF50A5BE}" type="presOf" srcId="{311BAD9D-FEE7-4316-9FC2-0E8198879221}" destId="{9E9697B6-E7B9-4658-9572-549C1C8D5FCB}" srcOrd="1" destOrd="0" presId="urn:microsoft.com/office/officeart/2008/layout/HorizontalMultiLevelHierarchy"/>
    <dgm:cxn modelId="{C05F6E19-01BB-4F2D-A173-8A5968576A61}" srcId="{C70C7557-88E2-4659-AB48-10E147DF1DB3}" destId="{5AEED6BB-D968-4C39-A746-CE8DA394AD30}" srcOrd="0" destOrd="0" parTransId="{7D9B5448-4D3D-4A64-BEC5-E47CD812E78C}" sibTransId="{B47E5B56-1E5B-4750-ABC3-452BA1597743}"/>
    <dgm:cxn modelId="{97EC2C85-3436-4BB3-8FC4-915FB0020FA5}" type="presOf" srcId="{590DB22E-4309-45A1-B8EE-9142374364E8}" destId="{D3E1352A-E4CD-41AA-88C9-D25068946381}" srcOrd="0" destOrd="0" presId="urn:microsoft.com/office/officeart/2008/layout/HorizontalMultiLevelHierarchy"/>
    <dgm:cxn modelId="{B0E6A7E7-0F56-4C83-9BDB-7CA2204B4667}" type="presOf" srcId="{74D19E9A-19E9-4E6D-9893-F1A92330A124}" destId="{D9EFABE9-87EA-4952-A5B0-7792D55EF163}" srcOrd="0" destOrd="0" presId="urn:microsoft.com/office/officeart/2008/layout/HorizontalMultiLevelHierarchy"/>
    <dgm:cxn modelId="{E52287BB-6EFC-4850-B4DB-7D91D8A7B767}" srcId="{74D19E9A-19E9-4E6D-9893-F1A92330A124}" destId="{C70C7557-88E2-4659-AB48-10E147DF1DB3}" srcOrd="0" destOrd="0" parTransId="{26C581CD-60AD-46AC-AD94-75D0E047110E}" sibTransId="{096F26AC-E601-479A-9E48-39F9BB331D42}"/>
    <dgm:cxn modelId="{605DDAF5-4A20-49F3-8571-F5E4B7926F7C}" type="presParOf" srcId="{D9EFABE9-87EA-4952-A5B0-7792D55EF163}" destId="{F4DD30BE-B45C-4962-B233-788624A6934A}" srcOrd="0" destOrd="0" presId="urn:microsoft.com/office/officeart/2008/layout/HorizontalMultiLevelHierarchy"/>
    <dgm:cxn modelId="{C9D5AFAE-D2BE-4543-B796-6D5E31F17B4E}" type="presParOf" srcId="{F4DD30BE-B45C-4962-B233-788624A6934A}" destId="{D606B4E1-B7E4-4F86-A628-84E38BD7F2C4}" srcOrd="0" destOrd="0" presId="urn:microsoft.com/office/officeart/2008/layout/HorizontalMultiLevelHierarchy"/>
    <dgm:cxn modelId="{FD1D3921-3D57-467D-B24B-ABC38448EC33}" type="presParOf" srcId="{F4DD30BE-B45C-4962-B233-788624A6934A}" destId="{0FEBE65D-35F7-4529-B9D7-CFF9FD73DAAB}" srcOrd="1" destOrd="0" presId="urn:microsoft.com/office/officeart/2008/layout/HorizontalMultiLevelHierarchy"/>
    <dgm:cxn modelId="{EBCDE46E-8968-4F69-891B-471908A21C7E}" type="presParOf" srcId="{0FEBE65D-35F7-4529-B9D7-CFF9FD73DAAB}" destId="{ED204F29-9E70-46B0-AAA1-156805787950}" srcOrd="0" destOrd="0" presId="urn:microsoft.com/office/officeart/2008/layout/HorizontalMultiLevelHierarchy"/>
    <dgm:cxn modelId="{BC04C926-6057-4CC7-A75B-A0B8F5409A71}" type="presParOf" srcId="{ED204F29-9E70-46B0-AAA1-156805787950}" destId="{B3472CD8-31CB-4BA4-8872-B551BA75E9DB}" srcOrd="0" destOrd="0" presId="urn:microsoft.com/office/officeart/2008/layout/HorizontalMultiLevelHierarchy"/>
    <dgm:cxn modelId="{1B34915D-4677-4A4C-908D-D8CF7FCAEAA7}" type="presParOf" srcId="{0FEBE65D-35F7-4529-B9D7-CFF9FD73DAAB}" destId="{E321CF63-1C4C-40D3-941D-BB4AD8389CB7}" srcOrd="1" destOrd="0" presId="urn:microsoft.com/office/officeart/2008/layout/HorizontalMultiLevelHierarchy"/>
    <dgm:cxn modelId="{E9D134B7-4C9F-4D76-990C-7587CF953C4F}" type="presParOf" srcId="{E321CF63-1C4C-40D3-941D-BB4AD8389CB7}" destId="{33C7ED3C-FFA9-4A0A-8609-D92B0DDCD202}" srcOrd="0" destOrd="0" presId="urn:microsoft.com/office/officeart/2008/layout/HorizontalMultiLevelHierarchy"/>
    <dgm:cxn modelId="{4954C21F-583F-48A0-91A9-5E22F59213DC}" type="presParOf" srcId="{E321CF63-1C4C-40D3-941D-BB4AD8389CB7}" destId="{BF9709F7-95D4-4AE9-B1FE-33FEA8DEA720}" srcOrd="1" destOrd="0" presId="urn:microsoft.com/office/officeart/2008/layout/HorizontalMultiLevelHierarchy"/>
    <dgm:cxn modelId="{9D6FB336-9A8F-4F8E-B979-6D2FC4CFC9AF}" type="presParOf" srcId="{0FEBE65D-35F7-4529-B9D7-CFF9FD73DAAB}" destId="{D3E1352A-E4CD-41AA-88C9-D25068946381}" srcOrd="2" destOrd="0" presId="urn:microsoft.com/office/officeart/2008/layout/HorizontalMultiLevelHierarchy"/>
    <dgm:cxn modelId="{F5EC0419-0D8E-45B8-A6D7-580832E86912}" type="presParOf" srcId="{D3E1352A-E4CD-41AA-88C9-D25068946381}" destId="{0ACC5C08-07CF-4F20-A255-E6D1B56B0EC9}" srcOrd="0" destOrd="0" presId="urn:microsoft.com/office/officeart/2008/layout/HorizontalMultiLevelHierarchy"/>
    <dgm:cxn modelId="{64BBDA70-045D-4F73-BCDE-AAF5D8F35FFB}" type="presParOf" srcId="{0FEBE65D-35F7-4529-B9D7-CFF9FD73DAAB}" destId="{3316B8CF-D969-4F17-A6FF-34D0B39BED3C}" srcOrd="3" destOrd="0" presId="urn:microsoft.com/office/officeart/2008/layout/HorizontalMultiLevelHierarchy"/>
    <dgm:cxn modelId="{DDC7A0A5-D1E0-43E5-8623-ADA19C3D6243}" type="presParOf" srcId="{3316B8CF-D969-4F17-A6FF-34D0B39BED3C}" destId="{8AE52088-97A2-4A5D-BDC3-4F8925F2C8BA}" srcOrd="0" destOrd="0" presId="urn:microsoft.com/office/officeart/2008/layout/HorizontalMultiLevelHierarchy"/>
    <dgm:cxn modelId="{B880D8F3-28EF-47CB-A09F-24E698069D22}" type="presParOf" srcId="{3316B8CF-D969-4F17-A6FF-34D0B39BED3C}" destId="{48C430EC-92B5-4984-A3CF-47A198DBA160}" srcOrd="1" destOrd="0" presId="urn:microsoft.com/office/officeart/2008/layout/HorizontalMultiLevelHierarchy"/>
    <dgm:cxn modelId="{73000514-B538-46CE-9F7C-E6DA00346D3D}" type="presParOf" srcId="{0FEBE65D-35F7-4529-B9D7-CFF9FD73DAAB}" destId="{0ACB1E25-EBDB-4393-8DD4-2D895C323068}" srcOrd="4" destOrd="0" presId="urn:microsoft.com/office/officeart/2008/layout/HorizontalMultiLevelHierarchy"/>
    <dgm:cxn modelId="{766F308D-567F-4232-B7A7-7D74246DBCFF}" type="presParOf" srcId="{0ACB1E25-EBDB-4393-8DD4-2D895C323068}" destId="{4C9463C2-2DD7-4482-ABA4-6B90889CE164}" srcOrd="0" destOrd="0" presId="urn:microsoft.com/office/officeart/2008/layout/HorizontalMultiLevelHierarchy"/>
    <dgm:cxn modelId="{2B9239F2-804D-445E-B2E5-0D1B06050308}" type="presParOf" srcId="{0FEBE65D-35F7-4529-B9D7-CFF9FD73DAAB}" destId="{91D9610E-B94D-4D49-BABE-7428D80F33DA}" srcOrd="5" destOrd="0" presId="urn:microsoft.com/office/officeart/2008/layout/HorizontalMultiLevelHierarchy"/>
    <dgm:cxn modelId="{0C7486AB-BC03-4CB5-8978-383D2403DD28}" type="presParOf" srcId="{91D9610E-B94D-4D49-BABE-7428D80F33DA}" destId="{4189D0BA-DE04-4B66-AD2C-C9F6EA9D8AF0}" srcOrd="0" destOrd="0" presId="urn:microsoft.com/office/officeart/2008/layout/HorizontalMultiLevelHierarchy"/>
    <dgm:cxn modelId="{82EB5A40-6143-4D57-811C-5CE6A0F30A55}" type="presParOf" srcId="{91D9610E-B94D-4D49-BABE-7428D80F33DA}" destId="{510C0CFB-8FE3-4A45-BCF2-923EC8424232}" srcOrd="1" destOrd="0" presId="urn:microsoft.com/office/officeart/2008/layout/HorizontalMultiLevelHierarchy"/>
    <dgm:cxn modelId="{D86085BE-A8E2-4B27-9E16-6CE88030C0A6}" type="presParOf" srcId="{0FEBE65D-35F7-4529-B9D7-CFF9FD73DAAB}" destId="{93569ACD-77DD-43C2-A726-CB8F1BA597AF}" srcOrd="6" destOrd="0" presId="urn:microsoft.com/office/officeart/2008/layout/HorizontalMultiLevelHierarchy"/>
    <dgm:cxn modelId="{E5BD91D4-708A-41A7-B248-81443B1E00AE}" type="presParOf" srcId="{93569ACD-77DD-43C2-A726-CB8F1BA597AF}" destId="{DF92CE80-1743-4AC8-A2FC-601938A452FF}" srcOrd="0" destOrd="0" presId="urn:microsoft.com/office/officeart/2008/layout/HorizontalMultiLevelHierarchy"/>
    <dgm:cxn modelId="{69698233-8D9E-442E-BF17-08B7ED9ABD0E}" type="presParOf" srcId="{0FEBE65D-35F7-4529-B9D7-CFF9FD73DAAB}" destId="{2842A0DF-1A7D-4265-8F2A-781AF7579C0F}" srcOrd="7" destOrd="0" presId="urn:microsoft.com/office/officeart/2008/layout/HorizontalMultiLevelHierarchy"/>
    <dgm:cxn modelId="{6DA81D85-03BA-4E59-BBA1-D70617339FA4}" type="presParOf" srcId="{2842A0DF-1A7D-4265-8F2A-781AF7579C0F}" destId="{326917B2-A3B3-4FB3-96C4-20F8980747B7}" srcOrd="0" destOrd="0" presId="urn:microsoft.com/office/officeart/2008/layout/HorizontalMultiLevelHierarchy"/>
    <dgm:cxn modelId="{5CDAF0B6-A145-486E-B202-B234A8EDD609}" type="presParOf" srcId="{2842A0DF-1A7D-4265-8F2A-781AF7579C0F}" destId="{394300AA-9FC3-4EBA-80F7-0E97BE44E3DE}" srcOrd="1" destOrd="0" presId="urn:microsoft.com/office/officeart/2008/layout/HorizontalMultiLevelHierarchy"/>
    <dgm:cxn modelId="{AA9EFE84-39A6-446C-8CAA-75AF5A7604D5}" type="presParOf" srcId="{0FEBE65D-35F7-4529-B9D7-CFF9FD73DAAB}" destId="{20A79656-9927-466E-980D-E46FFD86DE10}" srcOrd="8" destOrd="0" presId="urn:microsoft.com/office/officeart/2008/layout/HorizontalMultiLevelHierarchy"/>
    <dgm:cxn modelId="{E3C716A0-4DED-4E90-850F-4A58EE3CEB0D}" type="presParOf" srcId="{20A79656-9927-466E-980D-E46FFD86DE10}" destId="{9E9697B6-E7B9-4658-9572-549C1C8D5FCB}" srcOrd="0" destOrd="0" presId="urn:microsoft.com/office/officeart/2008/layout/HorizontalMultiLevelHierarchy"/>
    <dgm:cxn modelId="{23727B8B-8165-48A1-AC07-3AFB83505AE6}" type="presParOf" srcId="{0FEBE65D-35F7-4529-B9D7-CFF9FD73DAAB}" destId="{1FA75736-3B0A-4E99-9DB6-D6403BEEB5CB}" srcOrd="9" destOrd="0" presId="urn:microsoft.com/office/officeart/2008/layout/HorizontalMultiLevelHierarchy"/>
    <dgm:cxn modelId="{E54A63C4-A3FD-4C8F-9BC0-3A9ABE5F246D}" type="presParOf" srcId="{1FA75736-3B0A-4E99-9DB6-D6403BEEB5CB}" destId="{4B6B3146-C1F9-4C88-9453-FBF59362D002}" srcOrd="0" destOrd="0" presId="urn:microsoft.com/office/officeart/2008/layout/HorizontalMultiLevelHierarchy"/>
    <dgm:cxn modelId="{7DD1DEF7-B4F5-426C-A98B-61B5E1B6DD14}" type="presParOf" srcId="{1FA75736-3B0A-4E99-9DB6-D6403BEEB5CB}" destId="{FE34BEF8-66B5-4A54-A715-47E03DE6304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955568-9F28-42AA-81F5-D3CBF6AF032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0F20247E-E03B-4E52-9B71-8CC6AE5510ED}" type="pres">
      <dgm:prSet presAssocID="{86955568-9F28-42AA-81F5-D3CBF6AF032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E41DC26-BEAE-4123-A50E-66CBE56367E0}" type="presOf" srcId="{86955568-9F28-42AA-81F5-D3CBF6AF032B}" destId="{0F20247E-E03B-4E52-9B71-8CC6AE5510ED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278AB-01EA-4E7D-A6D1-BF4521BEA83A}">
      <dsp:nvSpPr>
        <dsp:cNvPr id="0" name=""/>
        <dsp:cNvSpPr/>
      </dsp:nvSpPr>
      <dsp:spPr>
        <a:xfrm>
          <a:off x="5936608" y="2958909"/>
          <a:ext cx="2149560" cy="1392428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/>
            <a:t>Wide Area Network</a:t>
          </a:r>
          <a:endParaRPr lang="en-US" sz="1900" b="1" kern="1200" dirty="0"/>
        </a:p>
      </dsp:txBody>
      <dsp:txXfrm>
        <a:off x="6612064" y="3337603"/>
        <a:ext cx="1443518" cy="983147"/>
      </dsp:txXfrm>
    </dsp:sp>
    <dsp:sp modelId="{0D0F5A50-F853-42FE-B246-5DB5D4EE6325}">
      <dsp:nvSpPr>
        <dsp:cNvPr id="0" name=""/>
        <dsp:cNvSpPr/>
      </dsp:nvSpPr>
      <dsp:spPr>
        <a:xfrm>
          <a:off x="2429430" y="2958909"/>
          <a:ext cx="2149560" cy="1392428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Metropolitan Area Network</a:t>
          </a:r>
          <a:endParaRPr lang="en-US" sz="1800" b="1" kern="1200" dirty="0"/>
        </a:p>
      </dsp:txBody>
      <dsp:txXfrm>
        <a:off x="2460017" y="3337603"/>
        <a:ext cx="1443518" cy="983147"/>
      </dsp:txXfrm>
    </dsp:sp>
    <dsp:sp modelId="{8BA6E18F-AF97-411B-B8AA-197F602B2765}">
      <dsp:nvSpPr>
        <dsp:cNvPr id="0" name=""/>
        <dsp:cNvSpPr/>
      </dsp:nvSpPr>
      <dsp:spPr>
        <a:xfrm>
          <a:off x="5936608" y="0"/>
          <a:ext cx="2149560" cy="1392428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9525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Local Area Network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12064" y="30587"/>
        <a:ext cx="1443518" cy="983147"/>
      </dsp:txXfrm>
    </dsp:sp>
    <dsp:sp modelId="{786A60A9-AE53-46E6-9045-A1C5867C6D18}">
      <dsp:nvSpPr>
        <dsp:cNvPr id="0" name=""/>
        <dsp:cNvSpPr/>
      </dsp:nvSpPr>
      <dsp:spPr>
        <a:xfrm>
          <a:off x="2429430" y="0"/>
          <a:ext cx="2149560" cy="139242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Personal Area Network</a:t>
          </a:r>
          <a:endParaRPr lang="en-US" sz="18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460017" y="30587"/>
        <a:ext cx="1443518" cy="983147"/>
      </dsp:txXfrm>
    </dsp:sp>
    <dsp:sp modelId="{F643EEA3-692D-45CB-A059-45476F41053D}">
      <dsp:nvSpPr>
        <dsp:cNvPr id="0" name=""/>
        <dsp:cNvSpPr/>
      </dsp:nvSpPr>
      <dsp:spPr>
        <a:xfrm>
          <a:off x="3226530" y="264531"/>
          <a:ext cx="1884129" cy="188412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PAN</a:t>
          </a:r>
          <a:endParaRPr lang="en-US" sz="2800" kern="1200" dirty="0"/>
        </a:p>
      </dsp:txBody>
      <dsp:txXfrm>
        <a:off x="3778379" y="816380"/>
        <a:ext cx="1332280" cy="1332280"/>
      </dsp:txXfrm>
    </dsp:sp>
    <dsp:sp modelId="{46D13D0D-3959-4EBA-8308-7016F66B67E4}">
      <dsp:nvSpPr>
        <dsp:cNvPr id="0" name=""/>
        <dsp:cNvSpPr/>
      </dsp:nvSpPr>
      <dsp:spPr>
        <a:xfrm rot="5400000">
          <a:off x="5301313" y="248026"/>
          <a:ext cx="1884129" cy="1884129"/>
        </a:xfrm>
        <a:prstGeom prst="pieWedg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LAN</a:t>
          </a:r>
          <a:endParaRPr lang="en-US" sz="2800" kern="1200" dirty="0"/>
        </a:p>
      </dsp:txBody>
      <dsp:txXfrm rot="-5400000">
        <a:off x="5301313" y="799875"/>
        <a:ext cx="1332280" cy="1332280"/>
      </dsp:txXfrm>
    </dsp:sp>
    <dsp:sp modelId="{47BE0834-3F13-46C4-BE01-01C842962E73}">
      <dsp:nvSpPr>
        <dsp:cNvPr id="0" name=""/>
        <dsp:cNvSpPr/>
      </dsp:nvSpPr>
      <dsp:spPr>
        <a:xfrm rot="10800000">
          <a:off x="5301313" y="2219182"/>
          <a:ext cx="1884129" cy="1884129"/>
        </a:xfrm>
        <a:prstGeom prst="pieWedg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WAN</a:t>
          </a:r>
          <a:endParaRPr lang="en-US" sz="2800" kern="1200" dirty="0"/>
        </a:p>
      </dsp:txBody>
      <dsp:txXfrm rot="10800000">
        <a:off x="5301313" y="2219182"/>
        <a:ext cx="1332280" cy="1332280"/>
      </dsp:txXfrm>
    </dsp:sp>
    <dsp:sp modelId="{B1E3AB43-2707-466C-8EA9-454E1CB51E37}">
      <dsp:nvSpPr>
        <dsp:cNvPr id="0" name=""/>
        <dsp:cNvSpPr/>
      </dsp:nvSpPr>
      <dsp:spPr>
        <a:xfrm rot="16200000">
          <a:off x="3303270" y="2192295"/>
          <a:ext cx="1884129" cy="1884129"/>
        </a:xfrm>
        <a:prstGeom prst="pieWedg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MAN</a:t>
          </a:r>
          <a:endParaRPr lang="en-US" sz="2800" kern="1200" dirty="0"/>
        </a:p>
      </dsp:txBody>
      <dsp:txXfrm rot="5400000">
        <a:off x="3855119" y="2192295"/>
        <a:ext cx="1332280" cy="1332280"/>
      </dsp:txXfrm>
    </dsp:sp>
    <dsp:sp modelId="{15EECB7B-3DC5-496C-AFDC-225683887F28}">
      <dsp:nvSpPr>
        <dsp:cNvPr id="0" name=""/>
        <dsp:cNvSpPr/>
      </dsp:nvSpPr>
      <dsp:spPr>
        <a:xfrm>
          <a:off x="4932537" y="1784048"/>
          <a:ext cx="650525" cy="565673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FF16C-500E-4370-AFCD-8B2ACD89B1E1}">
      <dsp:nvSpPr>
        <dsp:cNvPr id="0" name=""/>
        <dsp:cNvSpPr/>
      </dsp:nvSpPr>
      <dsp:spPr>
        <a:xfrm rot="10800000">
          <a:off x="4932537" y="2001615"/>
          <a:ext cx="650525" cy="565673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79656-9927-466E-980D-E46FFD86DE10}">
      <dsp:nvSpPr>
        <dsp:cNvPr id="0" name=""/>
        <dsp:cNvSpPr/>
      </dsp:nvSpPr>
      <dsp:spPr>
        <a:xfrm>
          <a:off x="3610835" y="3354387"/>
          <a:ext cx="864151" cy="2301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2075" y="0"/>
              </a:lnTo>
              <a:lnTo>
                <a:pt x="432075" y="2301418"/>
              </a:lnTo>
              <a:lnTo>
                <a:pt x="864151" y="2301418"/>
              </a:lnTo>
            </a:path>
          </a:pathLst>
        </a:custGeom>
        <a:noFill/>
        <a:ln w="19050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981453" y="4443638"/>
        <a:ext cx="122915" cy="122915"/>
      </dsp:txXfrm>
    </dsp:sp>
    <dsp:sp modelId="{93569ACD-77DD-43C2-A726-CB8F1BA597AF}">
      <dsp:nvSpPr>
        <dsp:cNvPr id="0" name=""/>
        <dsp:cNvSpPr/>
      </dsp:nvSpPr>
      <dsp:spPr>
        <a:xfrm>
          <a:off x="3610835" y="3354387"/>
          <a:ext cx="824976" cy="1094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2488" y="0"/>
              </a:lnTo>
              <a:lnTo>
                <a:pt x="412488" y="1094728"/>
              </a:lnTo>
              <a:lnTo>
                <a:pt x="824976" y="1094728"/>
              </a:lnTo>
            </a:path>
          </a:pathLst>
        </a:custGeom>
        <a:noFill/>
        <a:ln w="19050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89054" y="3867482"/>
        <a:ext cx="68538" cy="68538"/>
      </dsp:txXfrm>
    </dsp:sp>
    <dsp:sp modelId="{0ACB1E25-EBDB-4393-8DD4-2D895C323068}">
      <dsp:nvSpPr>
        <dsp:cNvPr id="0" name=""/>
        <dsp:cNvSpPr/>
      </dsp:nvSpPr>
      <dsp:spPr>
        <a:xfrm>
          <a:off x="3610835" y="3234469"/>
          <a:ext cx="8361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9918"/>
              </a:moveTo>
              <a:lnTo>
                <a:pt x="418090" y="119918"/>
              </a:lnTo>
              <a:lnTo>
                <a:pt x="418090" y="45720"/>
              </a:lnTo>
              <a:lnTo>
                <a:pt x="836181" y="45720"/>
              </a:lnTo>
            </a:path>
          </a:pathLst>
        </a:custGeom>
        <a:noFill/>
        <a:ln w="19050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07939" y="3259202"/>
        <a:ext cx="41973" cy="41973"/>
      </dsp:txXfrm>
    </dsp:sp>
    <dsp:sp modelId="{D3E1352A-E4CD-41AA-88C9-D25068946381}">
      <dsp:nvSpPr>
        <dsp:cNvPr id="0" name=""/>
        <dsp:cNvSpPr/>
      </dsp:nvSpPr>
      <dsp:spPr>
        <a:xfrm>
          <a:off x="3610835" y="2103868"/>
          <a:ext cx="817534" cy="1250518"/>
        </a:xfrm>
        <a:custGeom>
          <a:avLst/>
          <a:gdLst/>
          <a:ahLst/>
          <a:cxnLst/>
          <a:rect l="0" t="0" r="0" b="0"/>
          <a:pathLst>
            <a:path>
              <a:moveTo>
                <a:pt x="0" y="1250518"/>
              </a:moveTo>
              <a:lnTo>
                <a:pt x="408767" y="1250518"/>
              </a:lnTo>
              <a:lnTo>
                <a:pt x="408767" y="0"/>
              </a:lnTo>
              <a:lnTo>
                <a:pt x="817534" y="0"/>
              </a:lnTo>
            </a:path>
          </a:pathLst>
        </a:custGeom>
        <a:noFill/>
        <a:ln w="19050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82251" y="2691777"/>
        <a:ext cx="74702" cy="74702"/>
      </dsp:txXfrm>
    </dsp:sp>
    <dsp:sp modelId="{ED204F29-9E70-46B0-AAA1-156805787950}">
      <dsp:nvSpPr>
        <dsp:cNvPr id="0" name=""/>
        <dsp:cNvSpPr/>
      </dsp:nvSpPr>
      <dsp:spPr>
        <a:xfrm>
          <a:off x="3610835" y="947771"/>
          <a:ext cx="808169" cy="2406616"/>
        </a:xfrm>
        <a:custGeom>
          <a:avLst/>
          <a:gdLst/>
          <a:ahLst/>
          <a:cxnLst/>
          <a:rect l="0" t="0" r="0" b="0"/>
          <a:pathLst>
            <a:path>
              <a:moveTo>
                <a:pt x="0" y="2406616"/>
              </a:moveTo>
              <a:lnTo>
                <a:pt x="404084" y="2406616"/>
              </a:lnTo>
              <a:lnTo>
                <a:pt x="404084" y="0"/>
              </a:lnTo>
              <a:lnTo>
                <a:pt x="808169" y="0"/>
              </a:lnTo>
            </a:path>
          </a:pathLst>
        </a:custGeom>
        <a:noFill/>
        <a:ln w="19050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951452" y="2087612"/>
        <a:ext cx="126934" cy="126934"/>
      </dsp:txXfrm>
    </dsp:sp>
    <dsp:sp modelId="{D606B4E1-B7E4-4F86-A628-84E38BD7F2C4}">
      <dsp:nvSpPr>
        <dsp:cNvPr id="0" name=""/>
        <dsp:cNvSpPr/>
      </dsp:nvSpPr>
      <dsp:spPr>
        <a:xfrm rot="16200000">
          <a:off x="720250" y="2765784"/>
          <a:ext cx="4603963" cy="1177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টপোলজি</a:t>
          </a:r>
          <a:r>
            <a:rPr lang="en-US" sz="3200" kern="1200" dirty="0" smtClean="0"/>
            <a:t> </a:t>
          </a:r>
          <a:endParaRPr lang="en-US" sz="3200" kern="1200" dirty="0"/>
        </a:p>
      </dsp:txBody>
      <dsp:txXfrm>
        <a:off x="720250" y="2765784"/>
        <a:ext cx="4603963" cy="1177206"/>
      </dsp:txXfrm>
    </dsp:sp>
    <dsp:sp modelId="{33C7ED3C-FFA9-4A0A-8609-D92B0DDCD202}">
      <dsp:nvSpPr>
        <dsp:cNvPr id="0" name=""/>
        <dsp:cNvSpPr/>
      </dsp:nvSpPr>
      <dsp:spPr>
        <a:xfrm>
          <a:off x="4419004" y="510394"/>
          <a:ext cx="3861236" cy="874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বাস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টপোলজি</a:t>
          </a:r>
          <a:endParaRPr lang="en-US" sz="3200" kern="1200" dirty="0"/>
        </a:p>
      </dsp:txBody>
      <dsp:txXfrm>
        <a:off x="4419004" y="510394"/>
        <a:ext cx="3861236" cy="874753"/>
      </dsp:txXfrm>
    </dsp:sp>
    <dsp:sp modelId="{8AE52088-97A2-4A5D-BDC3-4F8925F2C8BA}">
      <dsp:nvSpPr>
        <dsp:cNvPr id="0" name=""/>
        <dsp:cNvSpPr/>
      </dsp:nvSpPr>
      <dsp:spPr>
        <a:xfrm>
          <a:off x="4428370" y="1666492"/>
          <a:ext cx="3861236" cy="874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রিং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টপোলজি</a:t>
          </a:r>
          <a:endParaRPr lang="en-US" sz="3200" kern="1200" dirty="0"/>
        </a:p>
      </dsp:txBody>
      <dsp:txXfrm>
        <a:off x="4428370" y="1666492"/>
        <a:ext cx="3861236" cy="874753"/>
      </dsp:txXfrm>
    </dsp:sp>
    <dsp:sp modelId="{4189D0BA-DE04-4B66-AD2C-C9F6EA9D8AF0}">
      <dsp:nvSpPr>
        <dsp:cNvPr id="0" name=""/>
        <dsp:cNvSpPr/>
      </dsp:nvSpPr>
      <dsp:spPr>
        <a:xfrm>
          <a:off x="4447016" y="2831920"/>
          <a:ext cx="3861236" cy="896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স্টার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টপোলজি</a:t>
          </a:r>
          <a:endParaRPr lang="en-US" sz="3200" kern="1200" dirty="0"/>
        </a:p>
      </dsp:txBody>
      <dsp:txXfrm>
        <a:off x="4447016" y="2831920"/>
        <a:ext cx="3861236" cy="896537"/>
      </dsp:txXfrm>
    </dsp:sp>
    <dsp:sp modelId="{326917B2-A3B3-4FB3-96C4-20F8980747B7}">
      <dsp:nvSpPr>
        <dsp:cNvPr id="0" name=""/>
        <dsp:cNvSpPr/>
      </dsp:nvSpPr>
      <dsp:spPr>
        <a:xfrm>
          <a:off x="4435812" y="3977425"/>
          <a:ext cx="3887366" cy="943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ট্রি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টপোলজি</a:t>
          </a:r>
          <a:endParaRPr lang="en-US" sz="3200" kern="1200" dirty="0"/>
        </a:p>
      </dsp:txBody>
      <dsp:txXfrm>
        <a:off x="4435812" y="3977425"/>
        <a:ext cx="3887366" cy="943381"/>
      </dsp:txXfrm>
    </dsp:sp>
    <dsp:sp modelId="{4B6B3146-C1F9-4C88-9453-FBF59362D002}">
      <dsp:nvSpPr>
        <dsp:cNvPr id="0" name=""/>
        <dsp:cNvSpPr/>
      </dsp:nvSpPr>
      <dsp:spPr>
        <a:xfrm>
          <a:off x="4474987" y="5243858"/>
          <a:ext cx="3883604" cy="8238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মেশ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টপোলজি</a:t>
          </a:r>
          <a:r>
            <a:rPr lang="en-US" sz="3200" kern="1200" dirty="0" smtClean="0"/>
            <a:t> </a:t>
          </a:r>
          <a:endParaRPr lang="en-US" sz="3200" kern="1200" dirty="0"/>
        </a:p>
      </dsp:txBody>
      <dsp:txXfrm>
        <a:off x="4474987" y="5243858"/>
        <a:ext cx="3883604" cy="823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270EB-4DAB-4E33-940E-8D9984C7B77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88D82-3ACD-46EB-8807-77BC19B06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5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 smtClean="0"/>
              <a:t>এখানে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নিজস্ব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কৌশল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প্রয়োগই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শ্রেয়</a:t>
            </a:r>
            <a:r>
              <a:rPr lang="en-US" sz="2000" baseline="0" dirty="0" smtClean="0"/>
              <a:t> ।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8D82-3ACD-46EB-8807-77BC19B062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61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মহোদয়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8D82-3ACD-46EB-8807-77BC19B062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79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মহোদয়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8D82-3ACD-46EB-8807-77BC19B062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74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মহোদয়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8D82-3ACD-46EB-8807-77BC19B062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67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মহোদয়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8D82-3ACD-46EB-8807-77BC19B062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86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মহোদয়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8D82-3ACD-46EB-8807-77BC19B062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85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8D82-3ACD-46EB-8807-77BC19B062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4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87B-0910-40F2-873A-C8FB28F4B6F8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227-D0EA-4DBF-944C-E2049F534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44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87B-0910-40F2-873A-C8FB28F4B6F8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227-D0EA-4DBF-944C-E2049F534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30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87B-0910-40F2-873A-C8FB28F4B6F8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227-D0EA-4DBF-944C-E2049F534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95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87B-0910-40F2-873A-C8FB28F4B6F8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227-D0EA-4DBF-944C-E2049F534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32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87B-0910-40F2-873A-C8FB28F4B6F8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227-D0EA-4DBF-944C-E2049F534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43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87B-0910-40F2-873A-C8FB28F4B6F8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227-D0EA-4DBF-944C-E2049F534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93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87B-0910-40F2-873A-C8FB28F4B6F8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227-D0EA-4DBF-944C-E2049F534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59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87B-0910-40F2-873A-C8FB28F4B6F8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227-D0EA-4DBF-944C-E2049F534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4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87B-0910-40F2-873A-C8FB28F4B6F8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227-D0EA-4DBF-944C-E2049F534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75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87B-0910-40F2-873A-C8FB28F4B6F8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227-D0EA-4DBF-944C-E2049F534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05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87B-0910-40F2-873A-C8FB28F4B6F8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227-D0EA-4DBF-944C-E2049F534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23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87B-0910-40F2-873A-C8FB28F4B6F8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227-D0EA-4DBF-944C-E2049F534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46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87B-0910-40F2-873A-C8FB28F4B6F8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227-D0EA-4DBF-944C-E2049F534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73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87B-0910-40F2-873A-C8FB28F4B6F8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227-D0EA-4DBF-944C-E2049F534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64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87B-0910-40F2-873A-C8FB28F4B6F8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227-D0EA-4DBF-944C-E2049F534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38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87B-0910-40F2-873A-C8FB28F4B6F8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227-D0EA-4DBF-944C-E2049F534CC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6645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87B-0910-40F2-873A-C8FB28F4B6F8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227-D0EA-4DBF-944C-E2049F534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86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87B-0910-40F2-873A-C8FB28F4B6F8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227-D0EA-4DBF-944C-E2049F534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64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87B-0910-40F2-873A-C8FB28F4B6F8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227-D0EA-4DBF-944C-E2049F534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26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87B-0910-40F2-873A-C8FB28F4B6F8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227-D0EA-4DBF-944C-E2049F534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36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87B-0910-40F2-873A-C8FB28F4B6F8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227-D0EA-4DBF-944C-E2049F534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65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87B-0910-40F2-873A-C8FB28F4B6F8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227-D0EA-4DBF-944C-E2049F534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76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87B-0910-40F2-873A-C8FB28F4B6F8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227-D0EA-4DBF-944C-E2049F534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89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87B-0910-40F2-873A-C8FB28F4B6F8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227-D0EA-4DBF-944C-E2049F534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60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87B-0910-40F2-873A-C8FB28F4B6F8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227-D0EA-4DBF-944C-E2049F534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90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87B-0910-40F2-873A-C8FB28F4B6F8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227-D0EA-4DBF-944C-E2049F534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17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87B-0910-40F2-873A-C8FB28F4B6F8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227-D0EA-4DBF-944C-E2049F534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84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87B-0910-40F2-873A-C8FB28F4B6F8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227-D0EA-4DBF-944C-E2049F534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13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1787B-0910-40F2-873A-C8FB28F4B6F8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AE227-D0EA-4DBF-944C-E2049F534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2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C81787B-0910-40F2-873A-C8FB28F4B6F8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AE227-D0EA-4DBF-944C-E2049F534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17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আজকের</a:t>
            </a:r>
            <a:r>
              <a:rPr lang="en-US" dirty="0" smtClean="0"/>
              <a:t> </a:t>
            </a:r>
            <a:r>
              <a:rPr lang="en-US" dirty="0" err="1" smtClean="0"/>
              <a:t>পাঠে</a:t>
            </a:r>
            <a:r>
              <a:rPr lang="en-US" dirty="0" smtClean="0"/>
              <a:t> </a:t>
            </a:r>
            <a:r>
              <a:rPr lang="en-US" dirty="0" err="1" smtClean="0"/>
              <a:t>স্বাগতম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1810615" y="913606"/>
            <a:ext cx="8570769" cy="5830094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</a:t>
            </a:r>
            <a:endParaRPr lang="en-US" sz="1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551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টপোলজি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764" y="2483432"/>
            <a:ext cx="10515600" cy="1735283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নেটওয়ার্কের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সাথে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ভিন্ন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ভিন্ন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পদ্ধতিতে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ঐ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নেটওয়ার্কের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অন্তর্গত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গুলি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জুড়ে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দেওয়াই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টপোলজি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5893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41452925"/>
              </p:ext>
            </p:extLst>
          </p:nvPr>
        </p:nvGraphicFramePr>
        <p:xfrm>
          <a:off x="0" y="0"/>
          <a:ext cx="10768013" cy="6708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378749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376871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6000" b="1" dirty="0" err="1" smtClean="0"/>
              <a:t>বাস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টপোলজি</a:t>
            </a:r>
            <a:endParaRPr lang="en-US" sz="60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686" y="1825625"/>
            <a:ext cx="4866628" cy="4351338"/>
          </a:xfrm>
        </p:spPr>
      </p:pic>
    </p:spTree>
    <p:extLst>
      <p:ext uri="{BB962C8B-B14F-4D97-AF65-F5344CB8AC3E}">
        <p14:creationId xmlns:p14="http://schemas.microsoft.com/office/powerpoint/2010/main" val="18641951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রিং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টপোলজি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00" y="1825625"/>
            <a:ext cx="4563200" cy="4351338"/>
          </a:xfrm>
        </p:spPr>
      </p:pic>
    </p:spTree>
    <p:extLst>
      <p:ext uri="{BB962C8B-B14F-4D97-AF65-F5344CB8AC3E}">
        <p14:creationId xmlns:p14="http://schemas.microsoft.com/office/powerpoint/2010/main" val="633033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স্টার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টপোলজি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663" y="1825625"/>
            <a:ext cx="4846674" cy="4351338"/>
          </a:xfrm>
        </p:spPr>
      </p:pic>
    </p:spTree>
    <p:extLst>
      <p:ext uri="{BB962C8B-B14F-4D97-AF65-F5344CB8AC3E}">
        <p14:creationId xmlns:p14="http://schemas.microsoft.com/office/powerpoint/2010/main" val="2940623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ট্রি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টপোলজি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99" y="1825625"/>
            <a:ext cx="5399402" cy="4351338"/>
          </a:xfrm>
        </p:spPr>
      </p:pic>
    </p:spTree>
    <p:extLst>
      <p:ext uri="{BB962C8B-B14F-4D97-AF65-F5344CB8AC3E}">
        <p14:creationId xmlns:p14="http://schemas.microsoft.com/office/powerpoint/2010/main" val="2255387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মেশ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টপোলজি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90" y="1825625"/>
            <a:ext cx="4721819" cy="4351338"/>
          </a:xfrm>
        </p:spPr>
      </p:pic>
    </p:spTree>
    <p:extLst>
      <p:ext uri="{BB962C8B-B14F-4D97-AF65-F5344CB8AC3E}">
        <p14:creationId xmlns:p14="http://schemas.microsoft.com/office/powerpoint/2010/main" val="684638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041" y="1324612"/>
            <a:ext cx="10515600" cy="4326395"/>
          </a:xfrm>
        </p:spPr>
        <p:txBody>
          <a:bodyPr anchor="ctr"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পূর্ণরূপ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লিখ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PAN, LAN, MAN, WAN.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টপোলজি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বলতে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কী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বুঝ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পৃথিবী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জুড়ে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ধরনের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নেটওয়ার্ক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তৈরি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32-Point Star 3"/>
          <p:cNvSpPr/>
          <p:nvPr/>
        </p:nvSpPr>
        <p:spPr>
          <a:xfrm>
            <a:off x="268960" y="1360448"/>
            <a:ext cx="3756629" cy="3434575"/>
          </a:xfrm>
          <a:prstGeom prst="star32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/>
              <a:t>মূল্যায়ন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81416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শিখলাম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544286" y="1719943"/>
            <a:ext cx="4909457" cy="3668485"/>
          </a:xfrm>
          <a:prstGeom prst="snip2Diag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6063343" y="1707993"/>
            <a:ext cx="4909457" cy="3692385"/>
          </a:xfrm>
          <a:prstGeom prst="snip2Diag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PAN,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LAN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WAN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56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22" y="0"/>
            <a:ext cx="10515600" cy="1306866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951089" y="987778"/>
            <a:ext cx="10272889" cy="5689600"/>
          </a:xfrm>
          <a:prstGeom prst="doubleWav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বিভিন্ন</a:t>
            </a: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প্রকার</a:t>
            </a: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টপোলজির</a:t>
            </a: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চিত্র</a:t>
            </a: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আঁক</a:t>
            </a: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38408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257550" y="230748"/>
            <a:ext cx="5562600" cy="20955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</a:p>
          <a:p>
            <a:pPr algn="ctr"/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1190625" y="2364885"/>
            <a:ext cx="9696450" cy="4324350"/>
          </a:xfrm>
          <a:prstGeom prst="snip2Diag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জাহাঙ্গীর আলম</a:t>
            </a:r>
          </a:p>
          <a:p>
            <a:pPr algn="ctr"/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কাদিরপুর এস এম নাথ উচ্চ বিদ্যালয় </a:t>
            </a:r>
          </a:p>
          <a:p>
            <a:pPr algn="ctr"/>
            <a:r>
              <a:rPr lang="bn-I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অষ্টগ্রাম, কিশোরগঞ্জ।</a:t>
            </a:r>
          </a:p>
        </p:txBody>
      </p:sp>
    </p:spTree>
    <p:extLst>
      <p:ext uri="{BB962C8B-B14F-4D97-AF65-F5344CB8AC3E}">
        <p14:creationId xmlns:p14="http://schemas.microsoft.com/office/powerpoint/2010/main" val="1448875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65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nut 4"/>
          <p:cNvSpPr/>
          <p:nvPr/>
        </p:nvSpPr>
        <p:spPr>
          <a:xfrm>
            <a:off x="2390775" y="695325"/>
            <a:ext cx="7858125" cy="6092536"/>
          </a:xfrm>
          <a:prstGeom prst="donut">
            <a:avLst>
              <a:gd name="adj" fmla="val 9771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3173" y="2213264"/>
            <a:ext cx="2992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এপর্যন্তই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4413" y="3283527"/>
            <a:ext cx="4987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সবাই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স্বাস্থ্যবিধি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মেনে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নিরাপদে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থেকো</a:t>
            </a:r>
            <a:r>
              <a:rPr lang="en-US" sz="4800" b="1" dirty="0" smtClean="0"/>
              <a:t>।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334615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cap="none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629" y="2063750"/>
            <a:ext cx="2668279" cy="331152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076" y="2063750"/>
            <a:ext cx="3288997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03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2" name="hammer.wav"/>
          </p:stSnd>
        </p:sndAc>
      </p:transition>
    </mc:Choice>
    <mc:Fallback>
      <p:transition spd="slow">
        <p:fad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ছবিতে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গুলির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কীভাবে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আছে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09" y="2185480"/>
            <a:ext cx="3850003" cy="23179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63" y="2673853"/>
            <a:ext cx="3592892" cy="231799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4735" y="340878"/>
            <a:ext cx="10515600" cy="1325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গুলির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নেটওয়ার্কের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সাথে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এমন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সজ্জাকে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7821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9957"/>
            <a:ext cx="10515600" cy="1326443"/>
          </a:xfrm>
        </p:spPr>
        <p:txBody>
          <a:bodyPr>
            <a:normAutofit/>
          </a:bodyPr>
          <a:lstStyle/>
          <a:p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962378" y="3729656"/>
            <a:ext cx="8997244" cy="361244"/>
          </a:xfrm>
          <a:prstGeom prst="flowChartTerminator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9400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496505" y="4128027"/>
            <a:ext cx="1964266" cy="2253083"/>
          </a:xfrm>
          <a:custGeom>
            <a:avLst/>
            <a:gdLst>
              <a:gd name="connsiteX0" fmla="*/ 862715 w 1964266"/>
              <a:gd name="connsiteY0" fmla="*/ 0 h 2253083"/>
              <a:gd name="connsiteX1" fmla="*/ 1101551 w 1964266"/>
              <a:gd name="connsiteY1" fmla="*/ 0 h 2253083"/>
              <a:gd name="connsiteX2" fmla="*/ 1158203 w 1964266"/>
              <a:gd name="connsiteY2" fmla="*/ 358695 h 2253083"/>
              <a:gd name="connsiteX3" fmla="*/ 1153751 w 1964266"/>
              <a:gd name="connsiteY3" fmla="*/ 498320 h 2253083"/>
              <a:gd name="connsiteX4" fmla="*/ 1152125 w 1964266"/>
              <a:gd name="connsiteY4" fmla="*/ 517281 h 2253083"/>
              <a:gd name="connsiteX5" fmla="*/ 1180067 w 1964266"/>
              <a:gd name="connsiteY5" fmla="*/ 521080 h 2253083"/>
              <a:gd name="connsiteX6" fmla="*/ 1964266 w 1964266"/>
              <a:gd name="connsiteY6" fmla="*/ 1378194 h 2253083"/>
              <a:gd name="connsiteX7" fmla="*/ 982133 w 1964266"/>
              <a:gd name="connsiteY7" fmla="*/ 2253083 h 2253083"/>
              <a:gd name="connsiteX8" fmla="*/ 0 w 1964266"/>
              <a:gd name="connsiteY8" fmla="*/ 1378194 h 2253083"/>
              <a:gd name="connsiteX9" fmla="*/ 784199 w 1964266"/>
              <a:gd name="connsiteY9" fmla="*/ 521080 h 2253083"/>
              <a:gd name="connsiteX10" fmla="*/ 812141 w 1964266"/>
              <a:gd name="connsiteY10" fmla="*/ 517281 h 2253083"/>
              <a:gd name="connsiteX11" fmla="*/ 810516 w 1964266"/>
              <a:gd name="connsiteY11" fmla="*/ 498320 h 2253083"/>
              <a:gd name="connsiteX12" fmla="*/ 806063 w 1964266"/>
              <a:gd name="connsiteY12" fmla="*/ 358695 h 2253083"/>
              <a:gd name="connsiteX13" fmla="*/ 862715 w 1964266"/>
              <a:gd name="connsiteY13" fmla="*/ 0 h 225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4266" h="2253083">
                <a:moveTo>
                  <a:pt x="862715" y="0"/>
                </a:moveTo>
                <a:lnTo>
                  <a:pt x="1101551" y="0"/>
                </a:lnTo>
                <a:cubicBezTo>
                  <a:pt x="1132836" y="0"/>
                  <a:pt x="1158203" y="160582"/>
                  <a:pt x="1158203" y="358695"/>
                </a:cubicBezTo>
                <a:cubicBezTo>
                  <a:pt x="1158203" y="408224"/>
                  <a:pt x="1156618" y="455406"/>
                  <a:pt x="1153751" y="498320"/>
                </a:cubicBezTo>
                <a:lnTo>
                  <a:pt x="1152125" y="517281"/>
                </a:lnTo>
                <a:lnTo>
                  <a:pt x="1180067" y="521080"/>
                </a:lnTo>
                <a:cubicBezTo>
                  <a:pt x="1627609" y="602660"/>
                  <a:pt x="1964266" y="955405"/>
                  <a:pt x="1964266" y="1378194"/>
                </a:cubicBezTo>
                <a:cubicBezTo>
                  <a:pt x="1964266" y="1861382"/>
                  <a:pt x="1524550" y="2253083"/>
                  <a:pt x="982133" y="2253083"/>
                </a:cubicBezTo>
                <a:cubicBezTo>
                  <a:pt x="439716" y="2253083"/>
                  <a:pt x="0" y="1861382"/>
                  <a:pt x="0" y="1378194"/>
                </a:cubicBezTo>
                <a:cubicBezTo>
                  <a:pt x="0" y="955405"/>
                  <a:pt x="336658" y="602660"/>
                  <a:pt x="784199" y="521080"/>
                </a:cubicBezTo>
                <a:lnTo>
                  <a:pt x="812141" y="517281"/>
                </a:lnTo>
                <a:lnTo>
                  <a:pt x="810516" y="498320"/>
                </a:lnTo>
                <a:cubicBezTo>
                  <a:pt x="807649" y="455406"/>
                  <a:pt x="806063" y="408224"/>
                  <a:pt x="806063" y="358695"/>
                </a:cubicBezTo>
                <a:cubicBezTo>
                  <a:pt x="806063" y="160582"/>
                  <a:pt x="831430" y="0"/>
                  <a:pt x="86271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460771" y="1737341"/>
            <a:ext cx="1996131" cy="2002703"/>
          </a:xfrm>
          <a:custGeom>
            <a:avLst/>
            <a:gdLst>
              <a:gd name="connsiteX0" fmla="*/ 982133 w 1964266"/>
              <a:gd name="connsiteY0" fmla="*/ 0 h 2316893"/>
              <a:gd name="connsiteX1" fmla="*/ 1964266 w 1964266"/>
              <a:gd name="connsiteY1" fmla="*/ 874889 h 2316893"/>
              <a:gd name="connsiteX2" fmla="*/ 1082551 w 1964266"/>
              <a:gd name="connsiteY2" fmla="*/ 1745261 h 2316893"/>
              <a:gd name="connsiteX3" fmla="*/ 1015008 w 1964266"/>
              <a:gd name="connsiteY3" fmla="*/ 1748299 h 2316893"/>
              <a:gd name="connsiteX4" fmla="*/ 1016272 w 1964266"/>
              <a:gd name="connsiteY4" fmla="*/ 1828813 h 2316893"/>
              <a:gd name="connsiteX5" fmla="*/ 978309 w 1964266"/>
              <a:gd name="connsiteY5" fmla="*/ 2316893 h 2316893"/>
              <a:gd name="connsiteX6" fmla="*/ 818262 w 1964266"/>
              <a:gd name="connsiteY6" fmla="*/ 2316893 h 2316893"/>
              <a:gd name="connsiteX7" fmla="*/ 780298 w 1964266"/>
              <a:gd name="connsiteY7" fmla="*/ 1828813 h 2316893"/>
              <a:gd name="connsiteX8" fmla="*/ 781829 w 1964266"/>
              <a:gd name="connsiteY8" fmla="*/ 1731348 h 2316893"/>
              <a:gd name="connsiteX9" fmla="*/ 599842 w 1964266"/>
              <a:gd name="connsiteY9" fmla="*/ 1681025 h 2316893"/>
              <a:gd name="connsiteX10" fmla="*/ 0 w 1964266"/>
              <a:gd name="connsiteY10" fmla="*/ 874889 h 2316893"/>
              <a:gd name="connsiteX11" fmla="*/ 982133 w 1964266"/>
              <a:gd name="connsiteY11" fmla="*/ 0 h 231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64266" h="2316893">
                <a:moveTo>
                  <a:pt x="982133" y="0"/>
                </a:moveTo>
                <a:cubicBezTo>
                  <a:pt x="1524550" y="0"/>
                  <a:pt x="1964266" y="391701"/>
                  <a:pt x="1964266" y="874889"/>
                </a:cubicBezTo>
                <a:cubicBezTo>
                  <a:pt x="1964266" y="1327878"/>
                  <a:pt x="1577797" y="1700458"/>
                  <a:pt x="1082551" y="1745261"/>
                </a:cubicBezTo>
                <a:lnTo>
                  <a:pt x="1015008" y="1748299"/>
                </a:lnTo>
                <a:lnTo>
                  <a:pt x="1016272" y="1828813"/>
                </a:lnTo>
                <a:cubicBezTo>
                  <a:pt x="1016272" y="2098387"/>
                  <a:pt x="999273" y="2316893"/>
                  <a:pt x="978309" y="2316893"/>
                </a:cubicBezTo>
                <a:lnTo>
                  <a:pt x="818262" y="2316893"/>
                </a:lnTo>
                <a:cubicBezTo>
                  <a:pt x="797297" y="2316893"/>
                  <a:pt x="780298" y="2098387"/>
                  <a:pt x="780298" y="1828813"/>
                </a:cubicBezTo>
                <a:lnTo>
                  <a:pt x="781829" y="1731348"/>
                </a:lnTo>
                <a:lnTo>
                  <a:pt x="599842" y="1681025"/>
                </a:lnTo>
                <a:cubicBezTo>
                  <a:pt x="247340" y="1548210"/>
                  <a:pt x="0" y="1237280"/>
                  <a:pt x="0" y="874889"/>
                </a:cubicBezTo>
                <a:cubicBezTo>
                  <a:pt x="0" y="391701"/>
                  <a:pt x="439716" y="0"/>
                  <a:pt x="98213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পো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523577" y="4090900"/>
            <a:ext cx="1964266" cy="2253083"/>
          </a:xfrm>
          <a:custGeom>
            <a:avLst/>
            <a:gdLst>
              <a:gd name="connsiteX0" fmla="*/ 862715 w 1964266"/>
              <a:gd name="connsiteY0" fmla="*/ 0 h 2253083"/>
              <a:gd name="connsiteX1" fmla="*/ 1101551 w 1964266"/>
              <a:gd name="connsiteY1" fmla="*/ 0 h 2253083"/>
              <a:gd name="connsiteX2" fmla="*/ 1158203 w 1964266"/>
              <a:gd name="connsiteY2" fmla="*/ 358695 h 2253083"/>
              <a:gd name="connsiteX3" fmla="*/ 1153751 w 1964266"/>
              <a:gd name="connsiteY3" fmla="*/ 498320 h 2253083"/>
              <a:gd name="connsiteX4" fmla="*/ 1152125 w 1964266"/>
              <a:gd name="connsiteY4" fmla="*/ 517281 h 2253083"/>
              <a:gd name="connsiteX5" fmla="*/ 1180067 w 1964266"/>
              <a:gd name="connsiteY5" fmla="*/ 521080 h 2253083"/>
              <a:gd name="connsiteX6" fmla="*/ 1964266 w 1964266"/>
              <a:gd name="connsiteY6" fmla="*/ 1378194 h 2253083"/>
              <a:gd name="connsiteX7" fmla="*/ 982133 w 1964266"/>
              <a:gd name="connsiteY7" fmla="*/ 2253083 h 2253083"/>
              <a:gd name="connsiteX8" fmla="*/ 0 w 1964266"/>
              <a:gd name="connsiteY8" fmla="*/ 1378194 h 2253083"/>
              <a:gd name="connsiteX9" fmla="*/ 784199 w 1964266"/>
              <a:gd name="connsiteY9" fmla="*/ 521080 h 2253083"/>
              <a:gd name="connsiteX10" fmla="*/ 812141 w 1964266"/>
              <a:gd name="connsiteY10" fmla="*/ 517281 h 2253083"/>
              <a:gd name="connsiteX11" fmla="*/ 810516 w 1964266"/>
              <a:gd name="connsiteY11" fmla="*/ 498320 h 2253083"/>
              <a:gd name="connsiteX12" fmla="*/ 806063 w 1964266"/>
              <a:gd name="connsiteY12" fmla="*/ 358695 h 2253083"/>
              <a:gd name="connsiteX13" fmla="*/ 862715 w 1964266"/>
              <a:gd name="connsiteY13" fmla="*/ 0 h 225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4266" h="2253083">
                <a:moveTo>
                  <a:pt x="862715" y="0"/>
                </a:moveTo>
                <a:lnTo>
                  <a:pt x="1101551" y="0"/>
                </a:lnTo>
                <a:cubicBezTo>
                  <a:pt x="1132836" y="0"/>
                  <a:pt x="1158203" y="160582"/>
                  <a:pt x="1158203" y="358695"/>
                </a:cubicBezTo>
                <a:cubicBezTo>
                  <a:pt x="1158203" y="408224"/>
                  <a:pt x="1156618" y="455406"/>
                  <a:pt x="1153751" y="498320"/>
                </a:cubicBezTo>
                <a:lnTo>
                  <a:pt x="1152125" y="517281"/>
                </a:lnTo>
                <a:lnTo>
                  <a:pt x="1180067" y="521080"/>
                </a:lnTo>
                <a:cubicBezTo>
                  <a:pt x="1627609" y="602660"/>
                  <a:pt x="1964266" y="955405"/>
                  <a:pt x="1964266" y="1378194"/>
                </a:cubicBezTo>
                <a:cubicBezTo>
                  <a:pt x="1964266" y="1861382"/>
                  <a:pt x="1524550" y="2253083"/>
                  <a:pt x="982133" y="2253083"/>
                </a:cubicBezTo>
                <a:cubicBezTo>
                  <a:pt x="439716" y="2253083"/>
                  <a:pt x="0" y="1861382"/>
                  <a:pt x="0" y="1378194"/>
                </a:cubicBezTo>
                <a:cubicBezTo>
                  <a:pt x="0" y="955405"/>
                  <a:pt x="336658" y="602660"/>
                  <a:pt x="784199" y="521080"/>
                </a:cubicBezTo>
                <a:lnTo>
                  <a:pt x="812141" y="517281"/>
                </a:lnTo>
                <a:lnTo>
                  <a:pt x="810516" y="498320"/>
                </a:lnTo>
                <a:cubicBezTo>
                  <a:pt x="807649" y="455406"/>
                  <a:pt x="806063" y="408224"/>
                  <a:pt x="806063" y="358695"/>
                </a:cubicBezTo>
                <a:cubicBezTo>
                  <a:pt x="806063" y="160582"/>
                  <a:pt x="831430" y="0"/>
                  <a:pt x="862715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7411642" y="1721634"/>
            <a:ext cx="1996131" cy="2002703"/>
          </a:xfrm>
          <a:custGeom>
            <a:avLst/>
            <a:gdLst>
              <a:gd name="connsiteX0" fmla="*/ 982133 w 1964266"/>
              <a:gd name="connsiteY0" fmla="*/ 0 h 2316893"/>
              <a:gd name="connsiteX1" fmla="*/ 1964266 w 1964266"/>
              <a:gd name="connsiteY1" fmla="*/ 874889 h 2316893"/>
              <a:gd name="connsiteX2" fmla="*/ 1082551 w 1964266"/>
              <a:gd name="connsiteY2" fmla="*/ 1745261 h 2316893"/>
              <a:gd name="connsiteX3" fmla="*/ 1015008 w 1964266"/>
              <a:gd name="connsiteY3" fmla="*/ 1748299 h 2316893"/>
              <a:gd name="connsiteX4" fmla="*/ 1016272 w 1964266"/>
              <a:gd name="connsiteY4" fmla="*/ 1828813 h 2316893"/>
              <a:gd name="connsiteX5" fmla="*/ 978309 w 1964266"/>
              <a:gd name="connsiteY5" fmla="*/ 2316893 h 2316893"/>
              <a:gd name="connsiteX6" fmla="*/ 818262 w 1964266"/>
              <a:gd name="connsiteY6" fmla="*/ 2316893 h 2316893"/>
              <a:gd name="connsiteX7" fmla="*/ 780298 w 1964266"/>
              <a:gd name="connsiteY7" fmla="*/ 1828813 h 2316893"/>
              <a:gd name="connsiteX8" fmla="*/ 781829 w 1964266"/>
              <a:gd name="connsiteY8" fmla="*/ 1731348 h 2316893"/>
              <a:gd name="connsiteX9" fmla="*/ 599842 w 1964266"/>
              <a:gd name="connsiteY9" fmla="*/ 1681025 h 2316893"/>
              <a:gd name="connsiteX10" fmla="*/ 0 w 1964266"/>
              <a:gd name="connsiteY10" fmla="*/ 874889 h 2316893"/>
              <a:gd name="connsiteX11" fmla="*/ 982133 w 1964266"/>
              <a:gd name="connsiteY11" fmla="*/ 0 h 231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64266" h="2316893">
                <a:moveTo>
                  <a:pt x="982133" y="0"/>
                </a:moveTo>
                <a:cubicBezTo>
                  <a:pt x="1524550" y="0"/>
                  <a:pt x="1964266" y="391701"/>
                  <a:pt x="1964266" y="874889"/>
                </a:cubicBezTo>
                <a:cubicBezTo>
                  <a:pt x="1964266" y="1327878"/>
                  <a:pt x="1577797" y="1700458"/>
                  <a:pt x="1082551" y="1745261"/>
                </a:cubicBezTo>
                <a:lnTo>
                  <a:pt x="1015008" y="1748299"/>
                </a:lnTo>
                <a:lnTo>
                  <a:pt x="1016272" y="1828813"/>
                </a:lnTo>
                <a:cubicBezTo>
                  <a:pt x="1016272" y="2098387"/>
                  <a:pt x="999273" y="2316893"/>
                  <a:pt x="978309" y="2316893"/>
                </a:cubicBezTo>
                <a:lnTo>
                  <a:pt x="818262" y="2316893"/>
                </a:lnTo>
                <a:cubicBezTo>
                  <a:pt x="797297" y="2316893"/>
                  <a:pt x="780298" y="2098387"/>
                  <a:pt x="780298" y="1828813"/>
                </a:cubicBezTo>
                <a:lnTo>
                  <a:pt x="781829" y="1731348"/>
                </a:lnTo>
                <a:lnTo>
                  <a:pt x="599842" y="1681025"/>
                </a:lnTo>
                <a:cubicBezTo>
                  <a:pt x="247340" y="1548210"/>
                  <a:pt x="0" y="1237280"/>
                  <a:pt x="0" y="874889"/>
                </a:cubicBezTo>
                <a:cubicBezTo>
                  <a:pt x="0" y="391701"/>
                  <a:pt x="439716" y="0"/>
                  <a:pt x="9821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জি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92860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9025"/>
            <a:ext cx="10515600" cy="1325563"/>
          </a:xfrm>
        </p:spPr>
        <p:txBody>
          <a:bodyPr/>
          <a:lstStyle/>
          <a:p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শেষে</a:t>
            </a:r>
            <a:r>
              <a:rPr lang="en-US" dirty="0" smtClean="0"/>
              <a:t> </a:t>
            </a:r>
            <a:r>
              <a:rPr lang="en-US" dirty="0" err="1" smtClean="0"/>
              <a:t>আমরা</a:t>
            </a:r>
            <a:r>
              <a:rPr lang="en-US" dirty="0" smtClean="0"/>
              <a:t> 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50000"/>
              </a:lnSpc>
            </a:pP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প্রকার</a:t>
            </a:r>
            <a:r>
              <a:rPr lang="en-US" dirty="0" smtClean="0"/>
              <a:t> </a:t>
            </a:r>
            <a:r>
              <a:rPr lang="en-US" dirty="0" err="1" smtClean="0"/>
              <a:t>নেটওয়ার্ক</a:t>
            </a:r>
            <a:r>
              <a:rPr lang="en-US" dirty="0" smtClean="0"/>
              <a:t> </a:t>
            </a:r>
            <a:r>
              <a:rPr lang="en-US" dirty="0" err="1" smtClean="0"/>
              <a:t>সম্পর্কে</a:t>
            </a:r>
            <a:r>
              <a:rPr lang="en-US" dirty="0" smtClean="0"/>
              <a:t> </a:t>
            </a:r>
            <a:r>
              <a:rPr lang="en-US" dirty="0" err="1" smtClean="0"/>
              <a:t>ধারণা</a:t>
            </a:r>
            <a:r>
              <a:rPr lang="en-US" dirty="0" smtClean="0"/>
              <a:t> </a:t>
            </a:r>
            <a:r>
              <a:rPr lang="en-US" dirty="0" err="1" smtClean="0"/>
              <a:t>লাভ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পারবো</a:t>
            </a:r>
            <a:r>
              <a:rPr lang="en-US" dirty="0" smtClean="0"/>
              <a:t> ।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নেটওয়ার্কে</a:t>
            </a:r>
            <a:r>
              <a:rPr lang="en-US" dirty="0" smtClean="0"/>
              <a:t> </a:t>
            </a:r>
            <a:r>
              <a:rPr lang="en-US" dirty="0" err="1" smtClean="0"/>
              <a:t>কম্পিউটারের</a:t>
            </a:r>
            <a:r>
              <a:rPr lang="en-US" dirty="0" smtClean="0"/>
              <a:t> </a:t>
            </a:r>
            <a:r>
              <a:rPr lang="en-US" dirty="0" err="1" smtClean="0"/>
              <a:t>সজ্জার</a:t>
            </a:r>
            <a:r>
              <a:rPr lang="en-US" dirty="0" smtClean="0"/>
              <a:t> </a:t>
            </a:r>
            <a:r>
              <a:rPr lang="en-US" dirty="0" err="1" smtClean="0"/>
              <a:t>উপর</a:t>
            </a:r>
            <a:r>
              <a:rPr lang="en-US" dirty="0" smtClean="0"/>
              <a:t> </a:t>
            </a:r>
            <a:r>
              <a:rPr lang="en-US" dirty="0" err="1" smtClean="0"/>
              <a:t>ভিত্তি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, </a:t>
            </a: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টপোলজিতে</a:t>
            </a:r>
            <a:r>
              <a:rPr lang="en-US" dirty="0" smtClean="0"/>
              <a:t> </a:t>
            </a:r>
            <a:r>
              <a:rPr lang="en-US" dirty="0" err="1" smtClean="0"/>
              <a:t>ভাগ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পারবো</a:t>
            </a:r>
            <a:r>
              <a:rPr lang="en-US" dirty="0" smtClean="0"/>
              <a:t>।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টপোলজি</a:t>
            </a:r>
            <a:r>
              <a:rPr lang="en-US" dirty="0" smtClean="0"/>
              <a:t> </a:t>
            </a:r>
            <a:r>
              <a:rPr lang="en-US" dirty="0" err="1" smtClean="0"/>
              <a:t>গুলির</a:t>
            </a:r>
            <a:r>
              <a:rPr lang="en-US" dirty="0" smtClean="0"/>
              <a:t> </a:t>
            </a:r>
            <a:r>
              <a:rPr lang="en-US" dirty="0" err="1" smtClean="0"/>
              <a:t>সুবিধা-অসুবিধা</a:t>
            </a:r>
            <a:r>
              <a:rPr lang="en-US" dirty="0" smtClean="0"/>
              <a:t> </a:t>
            </a:r>
            <a:r>
              <a:rPr lang="en-US" dirty="0" err="1" smtClean="0"/>
              <a:t>ব্যাখা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পারবো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734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2">
                <a:lumMod val="40000"/>
                <a:lumOff val="60000"/>
              </a:schemeClr>
            </a:gs>
            <a:gs pos="56000">
              <a:schemeClr val="accent4">
                <a:lumMod val="20000"/>
                <a:lumOff val="80000"/>
              </a:schemeClr>
            </a:gs>
            <a:gs pos="89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পূর্বজ্ঞান</a:t>
            </a:r>
            <a:r>
              <a:rPr lang="en-US" dirty="0" smtClean="0"/>
              <a:t> </a:t>
            </a:r>
            <a:r>
              <a:rPr lang="en-US" dirty="0" err="1" smtClean="0"/>
              <a:t>যাচাই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" b="6897"/>
          <a:stretch/>
        </p:blipFill>
        <p:spPr>
          <a:xfrm>
            <a:off x="838200" y="1419224"/>
            <a:ext cx="9001125" cy="4362451"/>
          </a:xfrm>
        </p:spPr>
      </p:pic>
      <p:sp>
        <p:nvSpPr>
          <p:cNvPr id="7" name="Rectangle 6"/>
          <p:cNvSpPr/>
          <p:nvPr/>
        </p:nvSpPr>
        <p:spPr>
          <a:xfrm>
            <a:off x="838200" y="1419224"/>
            <a:ext cx="9001125" cy="43624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5781675"/>
            <a:ext cx="9153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ছবিটি</a:t>
            </a:r>
            <a:r>
              <a:rPr lang="en-US" sz="4800" dirty="0" smtClean="0"/>
              <a:t> </a:t>
            </a:r>
            <a:r>
              <a:rPr lang="en-US" sz="4800" dirty="0" err="1" smtClean="0"/>
              <a:t>হতে</a:t>
            </a:r>
            <a:r>
              <a:rPr lang="en-US" sz="4800" dirty="0" smtClean="0"/>
              <a:t> </a:t>
            </a:r>
            <a:r>
              <a:rPr lang="en-US" sz="4800" dirty="0" err="1" smtClean="0"/>
              <a:t>পূর্বপাঠের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বিষয়বস্ত</a:t>
            </a:r>
            <a:r>
              <a:rPr lang="en-US" sz="4800" dirty="0" smtClean="0"/>
              <a:t> </a:t>
            </a:r>
            <a:r>
              <a:rPr lang="en-US" sz="4800" dirty="0" err="1" smtClean="0"/>
              <a:t>আরেকবার</a:t>
            </a:r>
            <a:r>
              <a:rPr lang="en-US" sz="4800" dirty="0" smtClean="0"/>
              <a:t> </a:t>
            </a:r>
            <a:r>
              <a:rPr lang="en-US" sz="4800" dirty="0" err="1" smtClean="0"/>
              <a:t>দেখি</a:t>
            </a:r>
            <a:r>
              <a:rPr lang="en-US" sz="4800" dirty="0" smtClean="0"/>
              <a:t>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81983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3000">
              <a:schemeClr val="accent2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বিভিন্ন</a:t>
            </a:r>
            <a:r>
              <a:rPr lang="en-US" b="1" dirty="0" smtClean="0"/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নেটওয়ার্ক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8240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2546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854" y="-71297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নেটওয়ার্ক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গুলির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পরিধি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63" y="1176514"/>
            <a:ext cx="8719274" cy="5681486"/>
          </a:xfrm>
        </p:spPr>
      </p:pic>
    </p:spTree>
    <p:extLst>
      <p:ext uri="{BB962C8B-B14F-4D97-AF65-F5344CB8AC3E}">
        <p14:creationId xmlns:p14="http://schemas.microsoft.com/office/powerpoint/2010/main" val="856837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786</TotalTime>
  <Words>253</Words>
  <Application>Microsoft Office PowerPoint</Application>
  <PresentationFormat>Widescreen</PresentationFormat>
  <Paragraphs>77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NikoshBAN</vt:lpstr>
      <vt:lpstr>Wingdings</vt:lpstr>
      <vt:lpstr>Wingdings 3</vt:lpstr>
      <vt:lpstr>Office Theme</vt:lpstr>
      <vt:lpstr>Ion</vt:lpstr>
      <vt:lpstr>আজকের পাঠে স্বাগতম</vt:lpstr>
      <vt:lpstr>PowerPoint Presentation</vt:lpstr>
      <vt:lpstr>পাঠ পরিচিতি</vt:lpstr>
      <vt:lpstr>ছবিতে কম্পিউটার গুলির কীভাবে আছে?</vt:lpstr>
      <vt:lpstr>আজকের পাঠ</vt:lpstr>
      <vt:lpstr>এই পাঠ শেষে আমরা ……</vt:lpstr>
      <vt:lpstr>পূর্বজ্ঞান যাচাই</vt:lpstr>
      <vt:lpstr>বিভিন্ন নেটওয়ার্ক </vt:lpstr>
      <vt:lpstr>নেটওয়ার্ক গুলির পরিধি</vt:lpstr>
      <vt:lpstr>টপোলজি</vt:lpstr>
      <vt:lpstr>PowerPoint Presentation</vt:lpstr>
      <vt:lpstr>বাস টপোলজি</vt:lpstr>
      <vt:lpstr>রিং টপোলজি</vt:lpstr>
      <vt:lpstr>স্টার টপোলজি</vt:lpstr>
      <vt:lpstr>ট্রি টপোলজি</vt:lpstr>
      <vt:lpstr>মেশ টপোলজি</vt:lpstr>
      <vt:lpstr>PowerPoint Presentation</vt:lpstr>
      <vt:lpstr>এই পাঠে নতুন শিখলাম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টপোলজি ৮ম</dc:title>
  <dc:creator>MUSCOM</dc:creator>
  <cp:lastModifiedBy>MUSCOM</cp:lastModifiedBy>
  <cp:revision>42</cp:revision>
  <dcterms:created xsi:type="dcterms:W3CDTF">2021-07-11T00:58:41Z</dcterms:created>
  <dcterms:modified xsi:type="dcterms:W3CDTF">2021-07-19T04:43:43Z</dcterms:modified>
</cp:coreProperties>
</file>