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গল্পের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অংশ জেনে নিই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1"/>
            <a:ext cx="9144000" cy="606319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ফিসফিস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জ্বালবো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কাকা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?’ </a:t>
            </a:r>
          </a:p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পরাশর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আওয়াজ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শুনেই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চমকে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উঠলেন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অন্ধকার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আলোটুকুতে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অন্ধকারটাই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ফিসফিস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‘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আপনাকে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গেছি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কাকা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দাদামশায়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দিদিমার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মরবার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মরবার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আঁকিয়েছিলেন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জন্যেই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’-  </a:t>
            </a:r>
          </a:p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শিহরণ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‘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গেছেন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?’ </a:t>
            </a:r>
          </a:p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দাঁতে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ঁত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পরাশর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গেলেন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জ্বলজ্বলে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জ্যোতি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থাকুক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প্রথমেই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দ্বিধা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বোধ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হচ্ছিল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পাশের দিকে হাত সরিয়ে তৈলচিত্রের ফ্রেম স্পর্শ করা মাত্র বৈদ্যুতিক আঘাতে যেন তার শরীরটা ঝনঝন করে উঠল । অস্ফুট গোঙানির আওয়াজ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 পেছন দিকে দু পা ছিটকে দিয়ে তিনি মেঝেতে বসে পড়লেন ।পরক্ষণে ভয়ে অর্ধমৃত নগেন আলোর সুইচ টিপে দিল । মিনিট পাঁচেক পরাশর ডাক্তার চোখ বুঁজে বসে রইলেন , তারপর চোখ মেলে মিনিট পাঁচেক একদৃষ্টে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তাকিয়ে রইলেন নগেনের মামার রুপার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ফ্রেমে বাঁধানো তৈলচিত্রটির দিকে । 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পরাশর ডাক্তার , নগেনের মামার রুপার ফ্রেমের দিকে মিনিট পাঁচেক একদৃষ্টে তাকিয়েছিলেন কেন?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গল্পের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অংশ জেনে নিই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612475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চাপা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গলায়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‘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আস্ত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গর্দভ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।’ </a:t>
            </a:r>
          </a:p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রাগ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পরাশর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লাগলেন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‘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গাধাও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বুদ্ধিমান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ইতোমধ্যে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ফ্রেমে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বাধানো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ফিট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?’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! ছ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দেখেছিলাম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ভেবেছিলাম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অবস্থাতেই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।’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কীসে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কোনদেশি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গিয়েছিলাম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পেতাত্মা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।’</a:t>
            </a:r>
          </a:p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উদভ্রান্তের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‘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ফ্রেমটা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দাদামশায়ের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যাবার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সিন্ধুকে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রেখেছিলেন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শ্রাদ্ধের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মামিমা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ফ্রেমটা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বাঁধিয়েছিলেন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লাগিয়েছে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মামাতো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পরেশ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‘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ইঞ্জিনিয়ারিং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কলেজে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মিস্ত্রিকে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?’ 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2322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‘গাধাও তোমার চেয়ে বুদ্ধিমান’- কে , কাকে, কখন  এ কথা বলেছিল ?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গল্পের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অংশ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57085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পরাশর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‘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পরেশ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ছেলেই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বাঁচানোর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বাপের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ছেড়েছে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খবরটা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আমায়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’- 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 সংশয়ভরে বলল, ‘কিন্তু ডাক্তার কাকা?’- 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পরাশর ডাক্তার রাগ করে বললেন , ‘কিন্তু কি ? এখনো বুঝতে পারছ না । দিনের বেলা মেন সুইচ অফ করা থাকে , তাই ছবি ছুঁলে কিছু হয় না , ছবি মানে ছবির রুপার ফ্রেমটা । রুপার ফ্রেমটার নিচে কাঠফাট কিছু আছে , দেয়ালের সংগে যোগ নেই , নইলে তোমাদের তোমাদের ইলেকট্রিকের  বিল এমন হুহু করে বেড়ে যেত যে আবার কোম্পানির লোককে এসে লিকেজ  খুঁজতে হতো । তুমিও আবার ভূতের আসল পরিচয়টা জানতে পারতে । সন্ধ্যার পর বাড়ির সমস্ত আলো জ্বলে আর বিদ্যুৎ তামার তার দিয়ে যাতায়াত করতে বেশী ভালোবাসে কিনা , তাই সে সময় ছবি ছুঁলে তোমার কিছু হয় না । এ ঘরের আলোটা জ্বাললেও তাই হয় । মাঝরাত্রে বাড়ির সমস্ত আলো নিভে যায় , তখন ছবিটা ছুঁলে আর কোন পথ খোলা নেই দেখে বিদ্যুৎ অগত্যা তোমার মতো বোকা হাবার শরীরটা দিয়েই’- </a:t>
            </a: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পরাশর ডাক্তার চুপ করে গেলেন । তার হঠাৎ মনে পড়ে গেছে , সুযোগ পেলে  তার শরীরটা পথ হিসেবে ব্যবহার করতেও বিদ্যুৎ দ্বিধা করে না । তিনি হাঁফ ছাড়লেন । কপাল ভালো তড়িতাহত হয়ে প্রাণে মরতে হয় নি ।   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46166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প্রশ্নঃ-‘পরেশ তোমার মামার উপযুক্ত ছেলেই বটে’- এ কথাটি কে কাকে কেন বলেছিল ? 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990600"/>
            <a:ext cx="9144000" cy="569386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নগেনকে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জীবিত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ভক্তি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অ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ফ্রেমে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ভূতকে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প্রশ্নঃ-০২-‘পরেশ তোমার মামার উপযুক্ত ছেলেই বটে’- পরাশর ডাক্তারের এ কথায় রয়েছে –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তাচ্ছিল্য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উপহাস   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প্রতিহিংসা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ঘ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,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4" name="Oval 3"/>
          <p:cNvSpPr/>
          <p:nvPr/>
        </p:nvSpPr>
        <p:spPr>
          <a:xfrm>
            <a:off x="1981200" y="22098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1600" y="57150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1"/>
            <a:ext cx="9144000" cy="5257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দাওঃ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আরমান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সন্ধ্যার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ফিরছিল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হাঁটছে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তাকায়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কাঁপছিল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জোরে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চিৎকার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আরমানের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জুতার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পেরেক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এতক্ষণে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আরমান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সদর, রাজবাড়ী ।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676400"/>
            <a:ext cx="17495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মূল্যায়ন-০৩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41242"/>
            <a:ext cx="9144000" cy="501675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প্রশ্নঃ-০৩-উদ্দীপকের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আরমান-এর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সাদৃশ্যের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অন্ধকারকে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খ.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দেখেছিল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ঘ.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ভীষণ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ভিতু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প্রশ্নঃ-০৪-এরুপ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সাদৃশ্যের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খ.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বাস্তবজ্ঞানের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সিন্ধান্ত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ঘ. 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Oval 3"/>
          <p:cNvSpPr/>
          <p:nvPr/>
        </p:nvSpPr>
        <p:spPr>
          <a:xfrm>
            <a:off x="4876800" y="37338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49530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07831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মোতালেব সাহেব শীতের ছুটিতে ভাতিজী মোমেনা নিয়ে গ্রামে বেড়াতে যান । রাতের আকাশ দেখার জন্য তারা খোলা মাঠে যান । অদূরেই দেখতে পান মাঠের মধ্যে হঠাৎ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 প্রকার আলো জ্বলে উঠে তা সামনে এগিয়ে যাচ্ছে । ওটা কিসের আলো তা জানতে চাইলে মোমেনার কাকা বললেন , ভূতের ! মোমেনা ভয় পেয়ে তার কাকাকে জড়িয়ে ধরে । কাকা তখন তাকে বুঝিয়ে বলেন যে , খোলা মাঠের মাটিতে এক প্রকার গ্যাস থাকে- যা বাতাসের সংস্পর্শে এলে জ্বলে ওঠে । মোমেনা বিষয়টা বুঝতে পেরে স্বাভাবিক হয় । 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569386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প্রশ্নসমূহ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পরেশ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পরাশর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আস্ত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গর্দভ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মোমেনা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নগেনের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?-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 “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মোতালেব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তৈলচিত্রের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পরাশর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উভয়কে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মানসিকতার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?”-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যথার্থতা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নিরুপণ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17064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 ৮ম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(গদ্যাংশ)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০১/০৮/২০২১ইং</a:t>
            </a:r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 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4196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19200"/>
            <a:ext cx="47244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7244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44196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0"/>
            <a:ext cx="9144000" cy="457048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“তৈলচিত্রের ভূত”</a:t>
            </a:r>
          </a:p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-মানিক বন্দ্যোপাধ্যায় </a:t>
            </a:r>
          </a:p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(শেষ অংশ)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গল্পের নির্বাচিত অংশ প্রমিথ উচ্চারণে পাঠ করতে পারবে ।</a:t>
            </a:r>
          </a:p>
          <a:p>
            <a:pPr marL="514350" indent="-5143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নুতন ও কঠিন শব্দের অর্থসহ বাক্য তৈরী করতে পারবে । </a:t>
            </a:r>
          </a:p>
          <a:p>
            <a:pPr marL="514350" indent="-5143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শিক্ষার্থীরা  অজানা ভয়ে  ভীত না হয়ে সাহসী হওয়ার  প্রেরণা জোগাবে ।</a:t>
            </a:r>
          </a:p>
          <a:p>
            <a:pPr marL="514350" indent="-514350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‘তৈলচিত্রের ভূত’ গল্পের মূলভাব আলোচনা করতে পারবে 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নুতন ও কঠিন শব্দের অর্থ জেনে নিই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21336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ছলনা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19812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মটকা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91000"/>
            <a:ext cx="20574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ইতস্তত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20574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অশরীরী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914400"/>
            <a:ext cx="51054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কপটতা, শঠতা, প্রতারণা, প্রবঞ্চনা,ধোঁকা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895600"/>
            <a:ext cx="51054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রেশমের মোটা কাপড়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4114800"/>
            <a:ext cx="51816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দ্বিধা,সংকোচ , গড়িমসি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5181600"/>
            <a:ext cx="52578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দেহহীন, শরীরহীন, নিরাকার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14600" y="11430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514600" y="30480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667000" y="43434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14600" y="56388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1236</Words>
  <Application>Microsoft Office PowerPoint</Application>
  <PresentationFormat>On-screen Show (4:3)</PresentationFormat>
  <Paragraphs>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45</cp:revision>
  <dcterms:created xsi:type="dcterms:W3CDTF">2006-08-16T00:00:00Z</dcterms:created>
  <dcterms:modified xsi:type="dcterms:W3CDTF">2021-07-31T17:39:23Z</dcterms:modified>
</cp:coreProperties>
</file>