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7" r:id="rId2"/>
    <p:sldId id="344" r:id="rId3"/>
    <p:sldId id="342" r:id="rId4"/>
    <p:sldId id="257" r:id="rId5"/>
    <p:sldId id="309" r:id="rId6"/>
    <p:sldId id="288" r:id="rId7"/>
    <p:sldId id="307" r:id="rId8"/>
    <p:sldId id="304" r:id="rId9"/>
    <p:sldId id="303" r:id="rId10"/>
    <p:sldId id="285" r:id="rId11"/>
    <p:sldId id="306" r:id="rId12"/>
    <p:sldId id="308" r:id="rId13"/>
    <p:sldId id="312" r:id="rId14"/>
    <p:sldId id="313" r:id="rId15"/>
    <p:sldId id="311" r:id="rId16"/>
    <p:sldId id="310" r:id="rId17"/>
    <p:sldId id="346" r:id="rId18"/>
    <p:sldId id="315" r:id="rId19"/>
    <p:sldId id="300" r:id="rId20"/>
    <p:sldId id="34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95F1F-F8C7-457A-8FDB-EB1E699892BA}" type="datetimeFigureOut">
              <a:rPr lang="en-US" smtClean="0"/>
              <a:t>01-Aug-21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198ED-BB5F-45B0-80A0-130592E78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38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8EC01-8C11-4782-BBF2-5C0813734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44543A-6AB9-41E1-B813-436E39D49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4597A-DB89-4FDD-BEDB-3B92E84CB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7CB6-0562-42D2-B5E4-B02BAB83A97A}" type="datetimeFigureOut">
              <a:rPr lang="en-US" smtClean="0"/>
              <a:t>01-Aug-21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EBE1E-38E3-4A10-BAE9-D307A2717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E5909-A605-4031-9956-C88CB4C4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578D6-F627-4CAB-A031-E4D8912BC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6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5308E-93DD-4E29-A5BC-1055BA1C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692FAA-8E2E-4ED0-A814-DCA49E5B1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B18D2-BB3B-4CD2-8300-CB96AEB65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7CB6-0562-42D2-B5E4-B02BAB83A97A}" type="datetimeFigureOut">
              <a:rPr lang="en-US" smtClean="0"/>
              <a:t>01-Aug-21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D4524-4BCF-4DE5-AA9D-F6379296B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A28CC-12F2-40C6-A04B-C8396626B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578D6-F627-4CAB-A031-E4D8912BC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0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29DD6C-5630-462F-9FEF-263AEEC705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D6DBF-6F06-4887-8DD6-3329D4E47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D38D9-B3C4-4F6E-8684-8F93C9873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7CB6-0562-42D2-B5E4-B02BAB83A97A}" type="datetimeFigureOut">
              <a:rPr lang="en-US" smtClean="0"/>
              <a:t>01-Aug-21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4F9D6-884E-4536-90AC-6C7CDF3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646B2-1ACB-4515-97DE-5216A57B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578D6-F627-4CAB-A031-E4D8912BC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1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0E631-9558-44CD-8DAB-99901BFAA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508B0-1D8B-441A-877E-A690C9DE2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25962-1060-4598-B037-08B4E83B6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7CB6-0562-42D2-B5E4-B02BAB83A97A}" type="datetimeFigureOut">
              <a:rPr lang="en-US" smtClean="0"/>
              <a:t>01-Aug-21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31802-DF8C-4DF4-A84C-64C698E3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64827-E38E-449A-9968-5D0E302F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578D6-F627-4CAB-A031-E4D8912BC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6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308E-B9CB-4527-B838-9B45CBD34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68FA1B-4440-4662-A020-39E3ED939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B780D-25AC-4B5B-A962-B3666684D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7CB6-0562-42D2-B5E4-B02BAB83A97A}" type="datetimeFigureOut">
              <a:rPr lang="en-US" smtClean="0"/>
              <a:t>01-Aug-21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8A85C-D0E1-430A-9EA8-FA3456389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8DC79-B668-488B-B840-DCE06D68D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578D6-F627-4CAB-A031-E4D8912BC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2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83709-E9F6-4495-A53E-1D8F63FF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777BE-5271-4DFD-A48E-8CA726FDB9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EFFF9-1C73-427B-87FC-0821EBD37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F06E64-EFE3-4E2C-BFB3-B70406D55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7CB6-0562-42D2-B5E4-B02BAB83A97A}" type="datetimeFigureOut">
              <a:rPr lang="en-US" smtClean="0"/>
              <a:t>01-Aug-21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50A92-970B-4A97-B614-0FA8A702C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EC38E-06CE-448C-B73D-503C11A1E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578D6-F627-4CAB-A031-E4D8912BC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7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E9D54-9A0F-4CF9-8B60-5E35DE052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2D400-1768-4B80-851C-50AA17F9D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8F0983-0F9E-42F4-9C65-0BDA49ED5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D76A1D-5D33-4B3B-9436-DBD4C0013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FBC12-C5BD-43CC-8CF9-B54D531175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FE7048-4E56-4090-90E4-E2DABA488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7CB6-0562-42D2-B5E4-B02BAB83A97A}" type="datetimeFigureOut">
              <a:rPr lang="en-US" smtClean="0"/>
              <a:t>01-Aug-21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FDEF5-31AA-476F-8058-B76577620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F59DCD-7B88-4406-BF8F-F6B5FD8DF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578D6-F627-4CAB-A031-E4D8912BC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8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F7560-76F6-48FA-84E8-643CB2C83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79039D-3C30-4042-9023-A8A6E18FE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7CB6-0562-42D2-B5E4-B02BAB83A97A}" type="datetimeFigureOut">
              <a:rPr lang="en-US" smtClean="0"/>
              <a:t>01-Aug-21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D361F7-24E9-4D05-A2E0-F892E3402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8F561D-AB7D-4A83-BB26-2704F03F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578D6-F627-4CAB-A031-E4D8912BC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2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02852C-49A4-449C-9A20-2D9094BF7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7CB6-0562-42D2-B5E4-B02BAB83A97A}" type="datetimeFigureOut">
              <a:rPr lang="en-US" smtClean="0"/>
              <a:t>01-Aug-21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FE9E2-935D-4B15-86C7-E9E01F148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6FB7C-C217-451C-9B8C-0FDE4C23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578D6-F627-4CAB-A031-E4D8912BC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8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C237-586F-48D5-9B0B-5DAF14239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E5396-0BAD-4B2E-B614-6B9FF8685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66F8D-CC65-4A37-AF6B-7252DE9B8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BF9369-FD83-42CD-A03E-A29428FBC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7CB6-0562-42D2-B5E4-B02BAB83A97A}" type="datetimeFigureOut">
              <a:rPr lang="en-US" smtClean="0"/>
              <a:t>01-Aug-21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75F2F-D17F-49E9-8CFE-AD29FE689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EDF3E5-9DE0-4330-9E9C-276E70C22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578D6-F627-4CAB-A031-E4D8912BC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59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02DC3-692C-4F9B-AD8A-0C247D010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8846B7-0304-4BF3-82A4-D63A9EC58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8C4259-F317-47D4-BFD2-9ECED95CD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0695B9-A8DD-48D4-B8D9-BC0067C84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7CB6-0562-42D2-B5E4-B02BAB83A97A}" type="datetimeFigureOut">
              <a:rPr lang="en-US" smtClean="0"/>
              <a:t>01-Aug-21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5F875-7A62-4B1D-B89B-0FAFC4782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28972-10DE-4B84-A674-F25469A11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578D6-F627-4CAB-A031-E4D8912BC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3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BFA8A8-4091-4554-8729-D74483BB3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58F13-15B9-44DA-9BC3-26ED46188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78A06-03C4-4D24-9EEF-3EF252D067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67CB6-0562-42D2-B5E4-B02BAB83A97A}" type="datetimeFigureOut">
              <a:rPr lang="en-US" smtClean="0"/>
              <a:t>01-Aug-21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5892F-57FD-43BC-8910-C8F5EB7AC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39E4C-F1EC-4EF2-AE2D-A7C28D242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578D6-F627-4CAB-A031-E4D8912BC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7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bn.wikipedia.org/wiki/%E0%A6%B8%E0%A7%82%E0%A6%B0%E0%A7%8D%E0%A6%AF_%E0%A6%B8%E0%A7%87%E0%A6%A8" TargetMode="External"/><Relationship Id="rId3" Type="http://schemas.microsoft.com/office/2007/relationships/hdphoto" Target="../media/hdphoto4.wdp"/><Relationship Id="rId7" Type="http://schemas.openxmlformats.org/officeDocument/2006/relationships/hyperlink" Target="https://bn.wikipedia.org/wiki/%E0%A6%AC%E0%A7%8D%E0%A6%B0%E0%A6%BF%E0%A6%9F%E0%A6%BF%E0%A6%B6_%E0%A6%AC%E0%A6%BF%E0%A6%B0%E0%A7%8B%E0%A6%A7%E0%A7%80_%E0%A6%B8%E0%A7%8D%E0%A6%AC%E0%A6%BE%E0%A6%A7%E0%A7%80%E0%A6%A8%E0%A6%A4%E0%A6%BE_%E0%A6%86%E0%A6%A8%E0%A7%8D%E0%A6%A6%E0%A7%8B%E0%A6%B2%E0%A6%A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wikipedia.org/wiki/%E0%A6%AC%E0%A6%BE%E0%A6%99%E0%A6%BE%E0%A6%B2%E0%A6%BF" TargetMode="External"/><Relationship Id="rId5" Type="http://schemas.openxmlformats.org/officeDocument/2006/relationships/hyperlink" Target="https://bn.wikipedia.org/wiki/%E0%A6%B8%E0%A7%87%E0%A6%AA%E0%A7%8D%E0%A6%9F%E0%A7%87%E0%A6%AE%E0%A7%8D%E0%A6%AC%E0%A6%B0_%E0%A7%A8%E0%A7%A9" TargetMode="External"/><Relationship Id="rId4" Type="http://schemas.openxmlformats.org/officeDocument/2006/relationships/hyperlink" Target="https://bn.wikipedia.org/wiki/%E0%A6%AE%E0%A7%87_%E0%A7%AB" TargetMode="External"/><Relationship Id="rId9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7.web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bn.wikipedia.org/wiki/%E0%A6%AC%E0%A6%BE%E0%A6%B2_%E0%A6%97%E0%A6%99%E0%A7%8D%E0%A6%97%E0%A6%BE%E0%A6%A7%E0%A6%B0_%E0%A6%A4%E0%A6%BF%E0%A6%B2%E0%A6%95" TargetMode="External"/><Relationship Id="rId3" Type="http://schemas.microsoft.com/office/2007/relationships/hdphoto" Target="../media/hdphoto2.wdp"/><Relationship Id="rId7" Type="http://schemas.openxmlformats.org/officeDocument/2006/relationships/hyperlink" Target="https://bn.wikipedia.org/wiki/%E0%A6%AE%E0%A6%B9%E0%A6%BE%E0%A6%A4%E0%A7%8D%E0%A6%AE%E0%A6%BE_%E0%A6%97%E0%A6%BE%E0%A6%A8%E0%A7%8D%E0%A6%A7%E0%A6%B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wikipedia.org/w/index.php?title=%E0%A6%AD%E0%A6%BE%E0%A6%B0%E0%A6%A4%E0%A7%80%E0%A6%AF%E0%A6%BC_%E0%A6%B8%E0%A7%8D%E0%A6%AC%E0%A6%BE%E0%A6%A7%E0%A7%80%E0%A6%A8%E0%A6%A4%E0%A6%BE%E0%A6%B0_%E0%A6%9C%E0%A6%A8%E0%A7%8D%E0%A6%AF%E0%A7%87_%E0%A6%AC%E0%A6%BF%E0%A6%AA%E0%A7%8D%E0%A6%B2%E0%A6%AC%E0%A7%80_%E0%A6%86%E0%A6%A8%E0%A7%8D%E0%A6%A6%E0%A7%8B%E0%A6%B2%E0%A6%A8&amp;action=edit&amp;redlink=1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https://bn.wikipedia.org/wiki/%E0%A6%AC%E0%A7%8D%E0%A6%B0%E0%A6%BF%E0%A6%9F%E0%A6%BF%E0%A6%B6_%E0%A6%B0%E0%A6%BE%E0%A6%9C" TargetMode="External"/><Relationship Id="rId10" Type="http://schemas.openxmlformats.org/officeDocument/2006/relationships/hyperlink" Target="https://bn.wikipedia.org/wiki/%E0%A6%B8%E0%A7%8D%E0%A6%AC%E0%A6%B0%E0%A6%BE%E0%A6%9C" TargetMode="External"/><Relationship Id="rId4" Type="http://schemas.openxmlformats.org/officeDocument/2006/relationships/hyperlink" Target="https://bn.wikipedia.org/w/index.php?title=%E0%A6%AD%E0%A6%BE%E0%A6%B0%E0%A6%A4%E0%A7%80%E0%A6%AF%E0%A6%BC_%E0%A6%AC%E0%A6%BF%E0%A6%AA%E0%A7%8D%E0%A6%B2%E0%A6%AC%E0%A7%80&amp;action=edit&amp;redlink=1" TargetMode="External"/><Relationship Id="rId9" Type="http://schemas.openxmlformats.org/officeDocument/2006/relationships/hyperlink" Target="https://bn.wikipedia.org/w/index.php?title=%E0%A6%95%E0%A7%87%E0%A6%B6%E0%A6%B0%E0%A7%80_(%E0%A6%B8%E0%A6%82%E0%A6%AC%E0%A6%BE%E0%A6%A6%E0%A6%AA%E0%A6%A4%E0%A7%8D%E0%A6%B0)&amp;action=edit&amp;redlink=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bn.wikipedia.org/wiki/%E0%A6%AE%E0%A6%BE%E0%A6%B8%E0%A7%8D%E0%A6%9F%E0%A6%BE%E0%A6%B0%E0%A6%A6%E0%A6%BE_%E0%A6%B8%E0%A7%82%E0%A6%B0%E0%A7%8D%E0%A6%AF_%E0%A6%B8%E0%A7%87%E0%A6%A8_%E0%A6%AE%E0%A7%87%E0%A6%9F%E0%A7%8D%E0%A6%B0%E0%A7%8B_%E0%A6%B8%E0%A7%8D%E0%A6%9F%E0%A7%87%E0%A6%B6%E0%A6%A8" TargetMode="External"/><Relationship Id="rId3" Type="http://schemas.microsoft.com/office/2007/relationships/hdphoto" Target="../media/hdphoto3.wdp"/><Relationship Id="rId7" Type="http://schemas.openxmlformats.org/officeDocument/2006/relationships/hyperlink" Target="https://bn.wikipedia.org/wiki/%E0%A6%AC%E0%A6%BE%E0%A6%81%E0%A6%B6%E0%A6%A6%E0%A7%8D%E0%A6%B0%E0%A7%8B%E0%A6%A3%E0%A7%8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wikipedia.org/wiki/%E0%A6%95%E0%A6%B2%E0%A6%95%E0%A6%BE%E0%A6%A4%E0%A6%BE_%E0%A6%AE%E0%A7%87%E0%A6%9F%E0%A7%8D%E0%A6%B0%E0%A7%8B" TargetMode="External"/><Relationship Id="rId5" Type="http://schemas.openxmlformats.org/officeDocument/2006/relationships/hyperlink" Target="https://bn.wikipedia.org/wiki/%E0%A6%AC%E0%A7%8D%E0%A6%B0%E0%A6%BF%E0%A6%9F%E0%A6%BF%E0%A6%B6_%E0%A6%AC%E0%A6%BF%E0%A6%B0%E0%A7%8B%E0%A6%A7%E0%A7%80_%E0%A6%B8%E0%A7%8D%E0%A6%AC%E0%A6%BE%E0%A6%A7%E0%A7%80%E0%A6%A8%E0%A6%A4%E0%A6%BE_%E0%A6%86%E0%A6%A8%E0%A7%8D%E0%A6%A6%E0%A7%8B%E0%A6%B2%E0%A6%A8" TargetMode="External"/><Relationship Id="rId4" Type="http://schemas.openxmlformats.org/officeDocument/2006/relationships/hyperlink" Target="https://bn.wikipedia.org/wiki/%E0%A6%AD%E0%A6%BE%E0%A6%B0%E0%A6%A4_%E0%A6%89%E0%A6%AA%E0%A6%AE%E0%A6%B9%E0%A6%BE%E0%A6%A6%E0%A7%87%E0%A6%B6" TargetMode="External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969FE5B6-8A5E-4384-9ECC-6DB19D1CB536}"/>
              </a:ext>
            </a:extLst>
          </p:cNvPr>
          <p:cNvSpPr/>
          <p:nvPr/>
        </p:nvSpPr>
        <p:spPr>
          <a:xfrm>
            <a:off x="709684" y="0"/>
            <a:ext cx="11163868" cy="6858000"/>
          </a:xfrm>
          <a:prstGeom prst="wav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49AF15A-CFA2-48D4-BC6F-9FCBCE53D535}"/>
              </a:ext>
            </a:extLst>
          </p:cNvPr>
          <p:cNvSpPr/>
          <p:nvPr/>
        </p:nvSpPr>
        <p:spPr>
          <a:xfrm>
            <a:off x="4586375" y="1327245"/>
            <a:ext cx="4203511" cy="42035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অহংকার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058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2C98E6-56A6-4335-B40B-C215415145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75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76" r="16464"/>
          <a:stretch/>
        </p:blipFill>
        <p:spPr>
          <a:xfrm>
            <a:off x="3669792" y="184058"/>
            <a:ext cx="5059680" cy="64898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F9795D-4084-4B55-9BF7-557FC5BB1C6E}"/>
              </a:ext>
            </a:extLst>
          </p:cNvPr>
          <p:cNvSpPr txBox="1"/>
          <p:nvPr/>
        </p:nvSpPr>
        <p:spPr>
          <a:xfrm>
            <a:off x="298704" y="784128"/>
            <a:ext cx="115945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প্রীতিলতা ও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দ্দেদার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যিনি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প্রীতিলতা ও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দ্দের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নামেও পরিচিত (জন্ম: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  <a:hlinkClick r:id="rId4" tooltip="মে ৫"/>
              </a:rPr>
              <a:t>মে ৫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, ১৯১১; মৃত্যু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  <a:hlinkClick r:id="rId5" tooltip="সেপ্টেম্বর ২৩"/>
              </a:rPr>
              <a:t>সেপ্টেম্বর ২৩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, ১৯৩২), ডাকনাম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রাণী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, ছদ্মনাম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ফুলতারা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, একজন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  <a:hlinkClick r:id="rId6" tooltip="বাঙালি"/>
              </a:rPr>
              <a:t>বাঙালি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ছিলেন, যিনি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  <a:hlinkClick r:id="rId7" tooltip="ব্রিটিশ বিরোধী স্বাধীনতা আন্দোলন"/>
              </a:rPr>
              <a:t>ব্রিটিশ বিরোধী স্বাধীনতা আন্দোলনের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অন্যতম নারী মুক্তিযোদ্ধা ও প্রথম বিপ্লবী মহিলা শহিদ ব্যক্তিত্ব। তৎকালীন পূর্ববঙ্গে জন্ম নে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এই বাঙালি বিপ্লবী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  <a:hlinkClick r:id="rId8"/>
              </a:rPr>
              <a:t>সূর্য সেনের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নেতৃত্বে তখনকার ব্রিটিশ বিরোধী সশস্ত্র আন্দোলনে সক্রি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ভাবে অংশ নেন এবং জীবন বিসর্জন করেন। ১৯৩২ খ্রিষ্টাব্দে পাহা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তলী ইউরোপি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 ক্লাব দখলের সম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তিনি ১৫ জনের একটি বিপ্লবী দল পরিচালনা করেন। এই ক্লাবটিতে একটি সাইনবোর্ড লাগানো ছিলো যাতে লেখা ছিলো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"কুকুর এবং ভারতী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দের প্রবেশ নিষেধ"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প্রীতিলতার দলটি ক্লাবটি আক্রমণ করে এবং পরবর্তীতে পুলিশ তাদেরকে আটক করে। পুলিশের হাতে আটক 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তে প্রীতিলতা সা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নাইড গলাধঃকরণ করে আত্মহত্যা করেন।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39DB71-B1C6-4216-83B7-B0ED661C99D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6" r="16464"/>
          <a:stretch/>
        </p:blipFill>
        <p:spPr>
          <a:xfrm>
            <a:off x="3669792" y="184058"/>
            <a:ext cx="5059680" cy="648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18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4EC21B-C13A-4A42-98C6-478230560A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445" y="153460"/>
            <a:ext cx="4072865" cy="27553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ACB945-DBD7-4225-B06F-D18B128579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0192" y="153460"/>
            <a:ext cx="2407413" cy="27553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EFC769-B5E2-4237-80C4-47029EF23C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00" r="20253"/>
          <a:stretch/>
        </p:blipFill>
        <p:spPr>
          <a:xfrm>
            <a:off x="4384303" y="153460"/>
            <a:ext cx="2407413" cy="27553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B6F973-3F6C-41FD-85C3-6D56FFADA2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9965" y="3554894"/>
            <a:ext cx="2407413" cy="27553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B1B2CC-9BDE-4F91-B36D-0C5F2D6C517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799" y="3554894"/>
            <a:ext cx="2407413" cy="27553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CDAE65A-0E79-4315-B0EF-6A6D2A66AE6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9131" y="3554894"/>
            <a:ext cx="2407413" cy="27553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C744B52-B6A2-4545-88BB-3C783A7C5F0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6081" y="153460"/>
            <a:ext cx="2407413" cy="2755394"/>
          </a:xfrm>
          <a:prstGeom prst="rect">
            <a:avLst/>
          </a:prstGeom>
        </p:spPr>
      </p:pic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7FBE8E5E-B39B-4479-95A0-AABF9B2C6125}"/>
              </a:ext>
            </a:extLst>
          </p:cNvPr>
          <p:cNvSpPr/>
          <p:nvPr/>
        </p:nvSpPr>
        <p:spPr>
          <a:xfrm>
            <a:off x="1179993" y="3034748"/>
            <a:ext cx="2307224" cy="394252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রাণী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ভিক্টোরিয়া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EB02DF32-5AA8-4F4A-9C15-D5F24E014B77}"/>
              </a:ext>
            </a:extLst>
          </p:cNvPr>
          <p:cNvSpPr/>
          <p:nvPr/>
        </p:nvSpPr>
        <p:spPr>
          <a:xfrm>
            <a:off x="4384303" y="3034748"/>
            <a:ext cx="2458292" cy="394252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এ.কে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ফজলুল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93F06A3B-31A5-4D7A-93F5-671A0B5D457C}"/>
              </a:ext>
            </a:extLst>
          </p:cNvPr>
          <p:cNvSpPr/>
          <p:nvPr/>
        </p:nvSpPr>
        <p:spPr>
          <a:xfrm>
            <a:off x="6970191" y="3034748"/>
            <a:ext cx="2407413" cy="394252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সুভাষ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বসু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DEA63D06-69E0-4AB4-BC80-D1832D3FE65E}"/>
              </a:ext>
            </a:extLst>
          </p:cNvPr>
          <p:cNvSpPr/>
          <p:nvPr/>
        </p:nvSpPr>
        <p:spPr>
          <a:xfrm>
            <a:off x="9556081" y="3033554"/>
            <a:ext cx="2407413" cy="394252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61B216BB-B30F-4782-B437-1FB42B90BAB5}"/>
              </a:ext>
            </a:extLst>
          </p:cNvPr>
          <p:cNvSpPr/>
          <p:nvPr/>
        </p:nvSpPr>
        <p:spPr>
          <a:xfrm>
            <a:off x="3469130" y="6436182"/>
            <a:ext cx="2407413" cy="394252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রোকেয়া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06DE3EE2-DA34-4207-A8D9-D5538CCED89C}"/>
              </a:ext>
            </a:extLst>
          </p:cNvPr>
          <p:cNvSpPr/>
          <p:nvPr/>
        </p:nvSpPr>
        <p:spPr>
          <a:xfrm>
            <a:off x="6319964" y="6436182"/>
            <a:ext cx="2407413" cy="394252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বঙ্কিমচন্দ্র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চট্টোপাধ্যায়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lowchart: Alternate Process 22">
            <a:extLst>
              <a:ext uri="{FF2B5EF4-FFF2-40B4-BE49-F238E27FC236}">
                <a16:creationId xmlns:a16="http://schemas.microsoft.com/office/drawing/2014/main" id="{DE3BED7C-DBC7-4933-9BE8-2078261DBD9E}"/>
              </a:ext>
            </a:extLst>
          </p:cNvPr>
          <p:cNvSpPr/>
          <p:nvPr/>
        </p:nvSpPr>
        <p:spPr>
          <a:xfrm>
            <a:off x="9170798" y="6434988"/>
            <a:ext cx="2407413" cy="394252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শরৎচন্দ্র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চট্টোপাধ্যায়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D15A58-64A3-4E46-B5E9-DE075C71644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394" y="3554894"/>
            <a:ext cx="2407413" cy="2755394"/>
          </a:xfrm>
          <a:prstGeom prst="rect">
            <a:avLst/>
          </a:prstGeom>
        </p:spPr>
      </p:pic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9C0FA118-129B-43F4-8054-8D1515895EA2}"/>
              </a:ext>
            </a:extLst>
          </p:cNvPr>
          <p:cNvSpPr/>
          <p:nvPr/>
        </p:nvSpPr>
        <p:spPr>
          <a:xfrm>
            <a:off x="628394" y="6434988"/>
            <a:ext cx="2407413" cy="394252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9B56E3F-3668-4CA9-8EF1-82D4311583B8}"/>
              </a:ext>
            </a:extLst>
          </p:cNvPr>
          <p:cNvSpPr/>
          <p:nvPr/>
        </p:nvSpPr>
        <p:spPr>
          <a:xfrm>
            <a:off x="320703" y="2603138"/>
            <a:ext cx="11550593" cy="139993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বৃট্রিস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বৃট্রিস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498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3" grpId="0" animBg="1"/>
      <p:bldP spid="25" grpId="0" animBg="1"/>
      <p:bldP spid="24" grpId="0" animBg="1"/>
      <p:bldP spid="2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8A64B-DF94-425A-AB0C-5A9039FC9F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598" y="0"/>
            <a:ext cx="4933402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C47B87-7C47-49B0-95DC-03674C2AC435}"/>
              </a:ext>
            </a:extLst>
          </p:cNvPr>
          <p:cNvSpPr txBox="1"/>
          <p:nvPr/>
        </p:nvSpPr>
        <p:spPr>
          <a:xfrm>
            <a:off x="1119869" y="444178"/>
            <a:ext cx="461219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6600" b="1" u="sng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 সংযোগ </a:t>
            </a:r>
            <a:endParaRPr lang="en-US" sz="6600" b="1" u="sng" dirty="0"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Sequential Access Storage 10">
            <a:extLst>
              <a:ext uri="{FF2B5EF4-FFF2-40B4-BE49-F238E27FC236}">
                <a16:creationId xmlns:a16="http://schemas.microsoft.com/office/drawing/2014/main" id="{48460BD0-16F9-4493-A083-E7671FB850FB}"/>
              </a:ext>
            </a:extLst>
          </p:cNvPr>
          <p:cNvSpPr/>
          <p:nvPr/>
        </p:nvSpPr>
        <p:spPr>
          <a:xfrm>
            <a:off x="668740" y="2388358"/>
            <a:ext cx="6005015" cy="3357349"/>
          </a:xfrm>
          <a:prstGeom prst="flowChartMagneticTap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4000" dirty="0">
                <a:solidFill>
                  <a:schemeClr val="bg1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বইয়ের </a:t>
            </a:r>
            <a:r>
              <a:rPr lang="en-US" sz="4000" dirty="0">
                <a:solidFill>
                  <a:schemeClr val="bg1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20</a:t>
            </a:r>
            <a:r>
              <a:rPr lang="bn-IN" sz="4000" dirty="0">
                <a:solidFill>
                  <a:schemeClr val="bg1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পৃষ্ঠার অংশটুকু নিরবে পড়তে বলব।</a:t>
            </a:r>
          </a:p>
        </p:txBody>
      </p:sp>
    </p:spTree>
    <p:extLst>
      <p:ext uri="{BB962C8B-B14F-4D97-AF65-F5344CB8AC3E}">
        <p14:creationId xmlns:p14="http://schemas.microsoft.com/office/powerpoint/2010/main" val="2677835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unched Tape 7">
            <a:extLst>
              <a:ext uri="{FF2B5EF4-FFF2-40B4-BE49-F238E27FC236}">
                <a16:creationId xmlns:a16="http://schemas.microsoft.com/office/drawing/2014/main" id="{84616071-DED2-423E-8C7E-DA28B9F858CA}"/>
              </a:ext>
            </a:extLst>
          </p:cNvPr>
          <p:cNvSpPr/>
          <p:nvPr/>
        </p:nvSpPr>
        <p:spPr>
          <a:xfrm>
            <a:off x="4422687" y="131505"/>
            <a:ext cx="2478267" cy="1017270"/>
          </a:xfrm>
          <a:prstGeom prst="flowChartPunchedTap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C4923F-D1FD-4A95-8352-18161CF39F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507" y="1399903"/>
            <a:ext cx="2670048" cy="2762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23CD37-0F73-4EE7-B61B-4FA1A2134D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6756" y="3455494"/>
            <a:ext cx="2670048" cy="2762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043975-6BAA-48F4-99AA-1014A86C10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804" y="1399903"/>
            <a:ext cx="2670048" cy="2762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2CA06123-C1A4-4543-B3D5-30C419FF988E}"/>
              </a:ext>
            </a:extLst>
          </p:cNvPr>
          <p:cNvSpPr/>
          <p:nvPr/>
        </p:nvSpPr>
        <p:spPr>
          <a:xfrm rot="3453861">
            <a:off x="1644982" y="791622"/>
            <a:ext cx="2226338" cy="3164819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ক্ষুদিরাম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বসু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6D5C3EB3-8E5C-4ED7-B1BC-8BB78FE05249}"/>
              </a:ext>
            </a:extLst>
          </p:cNvPr>
          <p:cNvSpPr/>
          <p:nvPr/>
        </p:nvSpPr>
        <p:spPr>
          <a:xfrm rot="2860764">
            <a:off x="4015983" y="3275510"/>
            <a:ext cx="5304304" cy="4023436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প্রীতিলতা  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5B2D5F9D-7382-4143-A031-009AAD913BAC}"/>
              </a:ext>
            </a:extLst>
          </p:cNvPr>
          <p:cNvSpPr/>
          <p:nvPr/>
        </p:nvSpPr>
        <p:spPr>
          <a:xfrm rot="157894">
            <a:off x="6140343" y="941627"/>
            <a:ext cx="4919314" cy="5360453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সূর্যসেন  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52249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unched Tape 7">
            <a:extLst>
              <a:ext uri="{FF2B5EF4-FFF2-40B4-BE49-F238E27FC236}">
                <a16:creationId xmlns:a16="http://schemas.microsoft.com/office/drawing/2014/main" id="{84616071-DED2-423E-8C7E-DA28B9F858CA}"/>
              </a:ext>
            </a:extLst>
          </p:cNvPr>
          <p:cNvSpPr/>
          <p:nvPr/>
        </p:nvSpPr>
        <p:spPr>
          <a:xfrm>
            <a:off x="4411389" y="143699"/>
            <a:ext cx="2478267" cy="1017270"/>
          </a:xfrm>
          <a:prstGeom prst="flowChartPunchedTap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A52910D5-1FB1-4836-8466-61FA4D44038A}"/>
              </a:ext>
            </a:extLst>
          </p:cNvPr>
          <p:cNvSpPr/>
          <p:nvPr/>
        </p:nvSpPr>
        <p:spPr>
          <a:xfrm>
            <a:off x="4403882" y="1307081"/>
            <a:ext cx="3082006" cy="777751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ক্ষুদিরাম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বসু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C4923F-D1FD-4A95-8352-18161CF39F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9248" y="131507"/>
            <a:ext cx="2670048" cy="276236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535F0F-F50E-4A67-8FE9-10FD0C4C4D29}"/>
              </a:ext>
            </a:extLst>
          </p:cNvPr>
          <p:cNvSpPr/>
          <p:nvPr/>
        </p:nvSpPr>
        <p:spPr>
          <a:xfrm>
            <a:off x="426720" y="2276450"/>
            <a:ext cx="7059168" cy="6296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000" b="1" dirty="0" err="1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বামপাশ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000" b="1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8BF65707-7528-4D3B-A923-C1311CE5C089}"/>
              </a:ext>
            </a:extLst>
          </p:cNvPr>
          <p:cNvSpPr/>
          <p:nvPr/>
        </p:nvSpPr>
        <p:spPr>
          <a:xfrm>
            <a:off x="914400" y="3769124"/>
            <a:ext cx="5571744" cy="2863392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নবজাগরণের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বঙ্গভঙ্গ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স্বাধিকার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চেতনা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রেখেছে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C3910AA1-1892-4DB8-8E39-50AB01969C73}"/>
              </a:ext>
            </a:extLst>
          </p:cNvPr>
          <p:cNvSpPr/>
          <p:nvPr/>
        </p:nvSpPr>
        <p:spPr>
          <a:xfrm>
            <a:off x="6669024" y="3781248"/>
            <a:ext cx="4776694" cy="2863392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1947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দেশপ্রেম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1911</a:t>
            </a: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B6349BB7-A04E-4615-B0FA-EEBD3400518D}"/>
              </a:ext>
            </a:extLst>
          </p:cNvPr>
          <p:cNvSpPr/>
          <p:nvPr/>
        </p:nvSpPr>
        <p:spPr>
          <a:xfrm>
            <a:off x="914400" y="3085491"/>
            <a:ext cx="5571744" cy="647024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16386AF2-7631-4768-B2DE-FC466C5A6CD8}"/>
              </a:ext>
            </a:extLst>
          </p:cNvPr>
          <p:cNvSpPr/>
          <p:nvPr/>
        </p:nvSpPr>
        <p:spPr>
          <a:xfrm>
            <a:off x="6669024" y="3097683"/>
            <a:ext cx="4776694" cy="647024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5017F3D-FCC7-40A4-92FB-6C7E92D92684}"/>
              </a:ext>
            </a:extLst>
          </p:cNvPr>
          <p:cNvGrpSpPr/>
          <p:nvPr/>
        </p:nvGrpSpPr>
        <p:grpSpPr>
          <a:xfrm>
            <a:off x="6011779" y="4143964"/>
            <a:ext cx="877877" cy="1424321"/>
            <a:chOff x="6011779" y="4143964"/>
            <a:chExt cx="877877" cy="1424321"/>
          </a:xfrm>
          <a:solidFill>
            <a:srgbClr val="FFFF00"/>
          </a:solidFill>
        </p:grpSpPr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70A323FE-94A4-4F5B-9FDB-5C1997A0443C}"/>
                </a:ext>
              </a:extLst>
            </p:cNvPr>
            <p:cNvSpPr/>
            <p:nvPr/>
          </p:nvSpPr>
          <p:spPr>
            <a:xfrm rot="16200000">
              <a:off x="6528152" y="5206781"/>
              <a:ext cx="272956" cy="450052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EDC6C3F-0192-4A0B-AA2A-8F00FD74A5A7}"/>
                </a:ext>
              </a:extLst>
            </p:cNvPr>
            <p:cNvSpPr/>
            <p:nvPr/>
          </p:nvSpPr>
          <p:spPr>
            <a:xfrm>
              <a:off x="6285487" y="4143964"/>
              <a:ext cx="154117" cy="13538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EC4C851-F934-42F1-9040-134488525A5F}"/>
                </a:ext>
              </a:extLst>
            </p:cNvPr>
            <p:cNvSpPr/>
            <p:nvPr/>
          </p:nvSpPr>
          <p:spPr>
            <a:xfrm>
              <a:off x="6011779" y="4143964"/>
              <a:ext cx="273708" cy="155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49FAF24-507C-4785-938F-D68A8C7FBEF6}"/>
              </a:ext>
            </a:extLst>
          </p:cNvPr>
          <p:cNvGrpSpPr/>
          <p:nvPr/>
        </p:nvGrpSpPr>
        <p:grpSpPr>
          <a:xfrm>
            <a:off x="4262236" y="5101405"/>
            <a:ext cx="2627420" cy="963782"/>
            <a:chOff x="4262236" y="5101405"/>
            <a:chExt cx="2627420" cy="963782"/>
          </a:xfrm>
          <a:solidFill>
            <a:srgbClr val="FFFF00"/>
          </a:solidFill>
        </p:grpSpPr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E852C00C-EECA-4B7D-9C78-53DAB82FE945}"/>
                </a:ext>
              </a:extLst>
            </p:cNvPr>
            <p:cNvSpPr/>
            <p:nvPr/>
          </p:nvSpPr>
          <p:spPr>
            <a:xfrm rot="16200000">
              <a:off x="6423393" y="5598923"/>
              <a:ext cx="272956" cy="659571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87E4BBA-333B-4623-9D37-5280F83CD081}"/>
                </a:ext>
              </a:extLst>
            </p:cNvPr>
            <p:cNvSpPr/>
            <p:nvPr/>
          </p:nvSpPr>
          <p:spPr>
            <a:xfrm>
              <a:off x="6075968" y="5101406"/>
              <a:ext cx="154117" cy="8943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B7485A6-7230-42C0-B8C5-DEA89C0523E5}"/>
                </a:ext>
              </a:extLst>
            </p:cNvPr>
            <p:cNvSpPr/>
            <p:nvPr/>
          </p:nvSpPr>
          <p:spPr>
            <a:xfrm>
              <a:off x="4262236" y="5101405"/>
              <a:ext cx="1813732" cy="155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D96BE09-0684-4975-A6AA-F386FB08174F}"/>
              </a:ext>
            </a:extLst>
          </p:cNvPr>
          <p:cNvGrpSpPr/>
          <p:nvPr/>
        </p:nvGrpSpPr>
        <p:grpSpPr>
          <a:xfrm>
            <a:off x="5177860" y="4783466"/>
            <a:ext cx="1711798" cy="1008764"/>
            <a:chOff x="5177860" y="4783466"/>
            <a:chExt cx="1711798" cy="1008764"/>
          </a:xfrm>
          <a:solidFill>
            <a:srgbClr val="FFFF00"/>
          </a:solidFill>
        </p:grpSpPr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7E927083-1A67-4F36-99B5-A2018B8482AE}"/>
                </a:ext>
              </a:extLst>
            </p:cNvPr>
            <p:cNvSpPr/>
            <p:nvPr/>
          </p:nvSpPr>
          <p:spPr>
            <a:xfrm rot="16200000">
              <a:off x="6323708" y="4490472"/>
              <a:ext cx="272956" cy="858944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4D6DAB8-51F2-42C9-B3F5-D1EBDC7B269B}"/>
                </a:ext>
              </a:extLst>
            </p:cNvPr>
            <p:cNvSpPr/>
            <p:nvPr/>
          </p:nvSpPr>
          <p:spPr>
            <a:xfrm>
              <a:off x="5876596" y="4852491"/>
              <a:ext cx="154117" cy="9397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2AE0505-DA37-4FB6-B0F1-E4EA476D040F}"/>
                </a:ext>
              </a:extLst>
            </p:cNvPr>
            <p:cNvSpPr/>
            <p:nvPr/>
          </p:nvSpPr>
          <p:spPr>
            <a:xfrm>
              <a:off x="5177860" y="5636350"/>
              <a:ext cx="715227" cy="155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0868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33E545C-B5ED-45FE-AE4C-0EA7A8F7F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8536" y="420534"/>
            <a:ext cx="2883408" cy="2859198"/>
          </a:xfrm>
          <a:prstGeom prst="rect">
            <a:avLst/>
          </a:prstGeom>
        </p:spPr>
      </p:pic>
      <p:sp>
        <p:nvSpPr>
          <p:cNvPr id="12" name="Flowchart: Punched Tape 11">
            <a:extLst>
              <a:ext uri="{FF2B5EF4-FFF2-40B4-BE49-F238E27FC236}">
                <a16:creationId xmlns:a16="http://schemas.microsoft.com/office/drawing/2014/main" id="{5998013D-E411-4E7B-BE1F-BA29760995F2}"/>
              </a:ext>
            </a:extLst>
          </p:cNvPr>
          <p:cNvSpPr/>
          <p:nvPr/>
        </p:nvSpPr>
        <p:spPr>
          <a:xfrm>
            <a:off x="4411389" y="265619"/>
            <a:ext cx="2478267" cy="1017270"/>
          </a:xfrm>
          <a:prstGeom prst="flowChartPunchedTap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4FF6E4A7-B0F6-4704-9E54-1F7552D0CFF0}"/>
              </a:ext>
            </a:extLst>
          </p:cNvPr>
          <p:cNvSpPr/>
          <p:nvPr/>
        </p:nvSpPr>
        <p:spPr>
          <a:xfrm>
            <a:off x="4403882" y="1429001"/>
            <a:ext cx="2883407" cy="958842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প্রীতিলতা  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6FBCF22D-3F66-4E07-9B5C-C5F06B1359C2}"/>
              </a:ext>
            </a:extLst>
          </p:cNvPr>
          <p:cNvSpPr/>
          <p:nvPr/>
        </p:nvSpPr>
        <p:spPr>
          <a:xfrm>
            <a:off x="446164" y="3382629"/>
            <a:ext cx="6416995" cy="68580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অল্প কথায় উত্তর দাও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B7ABF75A-5639-4835-A614-793ACD96F210}"/>
              </a:ext>
            </a:extLst>
          </p:cNvPr>
          <p:cNvSpPr/>
          <p:nvPr/>
        </p:nvSpPr>
        <p:spPr>
          <a:xfrm>
            <a:off x="446164" y="4298378"/>
            <a:ext cx="7915435" cy="6858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সালে ভারতীয় জাতীয় কংগ্রেস গঠিত হয়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bn-IN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AFFA6608-9AB7-4C65-907B-4AA27B72A273}"/>
              </a:ext>
            </a:extLst>
          </p:cNvPr>
          <p:cNvSpPr/>
          <p:nvPr/>
        </p:nvSpPr>
        <p:spPr>
          <a:xfrm>
            <a:off x="446164" y="5088040"/>
            <a:ext cx="7915435" cy="6858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সালে ভারতীয় মুসলিম লীগ গঠিত হয়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8675DA01-2CDD-4013-9F22-23DD43D142DB}"/>
              </a:ext>
            </a:extLst>
          </p:cNvPr>
          <p:cNvSpPr/>
          <p:nvPr/>
        </p:nvSpPr>
        <p:spPr>
          <a:xfrm>
            <a:off x="446164" y="5873908"/>
            <a:ext cx="7915435" cy="6858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ইংরেজরা কোন সালে ভারত ত্যাগ করতে বাধ্য হয়?     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524A4F74-6DE5-4D33-9464-BCA2D5D184AB}"/>
              </a:ext>
            </a:extLst>
          </p:cNvPr>
          <p:cNvSpPr/>
          <p:nvPr/>
        </p:nvSpPr>
        <p:spPr>
          <a:xfrm>
            <a:off x="8927626" y="3382629"/>
            <a:ext cx="2818210" cy="685800"/>
          </a:xfrm>
          <a:prstGeom prst="flowChartTerminator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US" sz="4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lowchart: Terminator 20">
            <a:extLst>
              <a:ext uri="{FF2B5EF4-FFF2-40B4-BE49-F238E27FC236}">
                <a16:creationId xmlns:a16="http://schemas.microsoft.com/office/drawing/2014/main" id="{E45BAB0A-D71A-48C1-8325-1C7736366E10}"/>
              </a:ext>
            </a:extLst>
          </p:cNvPr>
          <p:cNvSpPr/>
          <p:nvPr/>
        </p:nvSpPr>
        <p:spPr>
          <a:xfrm>
            <a:off x="8927626" y="4298378"/>
            <a:ext cx="2818210" cy="685800"/>
          </a:xfrm>
          <a:prstGeom prst="flowChartTerminator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aseline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১৮৮৫ সালে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lowchart: Terminator 21">
            <a:extLst>
              <a:ext uri="{FF2B5EF4-FFF2-40B4-BE49-F238E27FC236}">
                <a16:creationId xmlns:a16="http://schemas.microsoft.com/office/drawing/2014/main" id="{575377C6-F68D-4956-B47B-9FD9ACEF7191}"/>
              </a:ext>
            </a:extLst>
          </p:cNvPr>
          <p:cNvSpPr/>
          <p:nvPr/>
        </p:nvSpPr>
        <p:spPr>
          <a:xfrm>
            <a:off x="8927626" y="5088040"/>
            <a:ext cx="2818210" cy="685800"/>
          </a:xfrm>
          <a:prstGeom prst="flowChartTerminator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১৯০৬ সালে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lowchart: Terminator 22">
            <a:extLst>
              <a:ext uri="{FF2B5EF4-FFF2-40B4-BE49-F238E27FC236}">
                <a16:creationId xmlns:a16="http://schemas.microsoft.com/office/drawing/2014/main" id="{0957F0CC-40B6-45E7-9B87-0F7074AE1C87}"/>
              </a:ext>
            </a:extLst>
          </p:cNvPr>
          <p:cNvSpPr/>
          <p:nvPr/>
        </p:nvSpPr>
        <p:spPr>
          <a:xfrm>
            <a:off x="8927626" y="5873908"/>
            <a:ext cx="2818210" cy="685800"/>
          </a:xfrm>
          <a:prstGeom prst="flowChartTerminator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aseline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১৯৪৭ সালে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77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 animBg="1"/>
      <p:bldP spid="7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9A87C76C-8929-4829-9415-6AE100EF95BC}"/>
              </a:ext>
            </a:extLst>
          </p:cNvPr>
          <p:cNvSpPr/>
          <p:nvPr/>
        </p:nvSpPr>
        <p:spPr>
          <a:xfrm>
            <a:off x="4411389" y="265619"/>
            <a:ext cx="2478267" cy="1017270"/>
          </a:xfrm>
          <a:prstGeom prst="flowChartPunchedTap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B0B811-1687-40F9-927C-10B3C45004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9816" y="413964"/>
            <a:ext cx="2617286" cy="3357105"/>
          </a:xfrm>
          <a:prstGeom prst="rect">
            <a:avLst/>
          </a:prstGeom>
        </p:spPr>
      </p:pic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BEF0A706-43DD-4144-A654-9372F3F1AB98}"/>
              </a:ext>
            </a:extLst>
          </p:cNvPr>
          <p:cNvSpPr/>
          <p:nvPr/>
        </p:nvSpPr>
        <p:spPr>
          <a:xfrm>
            <a:off x="4514275" y="1441205"/>
            <a:ext cx="2272494" cy="958842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সূর্যসেন  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49E8F490-B8DD-403F-9964-C935FB45BE4F}"/>
              </a:ext>
            </a:extLst>
          </p:cNvPr>
          <p:cNvSpPr/>
          <p:nvPr/>
        </p:nvSpPr>
        <p:spPr>
          <a:xfrm>
            <a:off x="547449" y="3070941"/>
            <a:ext cx="4364736" cy="710184"/>
          </a:xfrm>
          <a:prstGeom prst="homePlat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 পূরণ কর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2A9BDB9E-610C-4889-849A-62902FA1117B}"/>
              </a:ext>
            </a:extLst>
          </p:cNvPr>
          <p:cNvSpPr/>
          <p:nvPr/>
        </p:nvSpPr>
        <p:spPr>
          <a:xfrm>
            <a:off x="924883" y="4166631"/>
            <a:ext cx="9938190" cy="710184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১৯০৫ সালে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রদ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করা হয়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3E5E7046-22F2-4FC3-8C31-0CC1C5977275}"/>
              </a:ext>
            </a:extLst>
          </p:cNvPr>
          <p:cNvSpPr/>
          <p:nvPr/>
        </p:nvSpPr>
        <p:spPr>
          <a:xfrm>
            <a:off x="924881" y="4931811"/>
            <a:ext cx="9938191" cy="710184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/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ব্রিটিশরা ভারতীয় জাতীয় চেতনায়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প্রসারে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 পড়ে।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5B353804-D4F6-48E4-81FE-8DE0433C66DA}"/>
              </a:ext>
            </a:extLst>
          </p:cNvPr>
          <p:cNvSpPr/>
          <p:nvPr/>
        </p:nvSpPr>
        <p:spPr>
          <a:xfrm>
            <a:off x="924880" y="5718892"/>
            <a:ext cx="9938191" cy="710184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/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নারী শিক্ষা প্রসারে গুরুত্বপূর্ণ 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 রাখেন  ---------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-।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8E86F619-70F5-4DC0-8A81-FFBA4EF7C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33868"/>
              </p:ext>
            </p:extLst>
          </p:nvPr>
        </p:nvGraphicFramePr>
        <p:xfrm>
          <a:off x="3298904" y="4202163"/>
          <a:ext cx="966584" cy="617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961">
                <a:tc>
                  <a:txBody>
                    <a:bodyPr/>
                    <a:lstStyle/>
                    <a:p>
                      <a:r>
                        <a:rPr kumimoji="0" lang="bn-IN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বাংলা 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bn-IN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EADC108D-A552-4307-8F8A-4A217B5A8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36663"/>
              </p:ext>
            </p:extLst>
          </p:nvPr>
        </p:nvGraphicFramePr>
        <p:xfrm>
          <a:off x="7279816" y="4962442"/>
          <a:ext cx="863655" cy="617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962">
                <a:tc>
                  <a:txBody>
                    <a:bodyPr/>
                    <a:lstStyle/>
                    <a:p>
                      <a:pPr algn="ctr"/>
                      <a:r>
                        <a:rPr lang="bn-IN" sz="3600" b="1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ভীত</a:t>
                      </a:r>
                      <a:r>
                        <a:rPr lang="en-US" sz="2800" b="1" baseline="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E509E926-3E57-4D8D-8307-E9A3CA9D6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049534"/>
              </p:ext>
            </p:extLst>
          </p:nvPr>
        </p:nvGraphicFramePr>
        <p:xfrm>
          <a:off x="7711643" y="5767943"/>
          <a:ext cx="2346435" cy="617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bn-IN" sz="3600" b="1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বেগম রোকেয়া </a:t>
                      </a:r>
                      <a:r>
                        <a:rPr lang="en-US" sz="3600" b="1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975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463" y="1327868"/>
            <a:ext cx="5029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টিক চিহ্ন দাও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74703" y="131778"/>
            <a:ext cx="2877312" cy="110799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মূল্যায়ন </a:t>
            </a:r>
            <a:endParaRPr lang="en-US" sz="2400" b="1" dirty="0"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3357" y="2833321"/>
            <a:ext cx="214031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১৯১১ 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46241" y="2850904"/>
            <a:ext cx="209494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১7১১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61576" y="2833321"/>
            <a:ext cx="229475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১৯০৫  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46104" y="4473795"/>
            <a:ext cx="5705475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(2)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ভারত ও পাকিস্তানের জন্ম হয় 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03244" y="5189951"/>
            <a:ext cx="229475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১৭৫৭ সালে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5803" y="5189951"/>
            <a:ext cx="209494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১৯৪৭ সালে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2918" y="5189951"/>
            <a:ext cx="250607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১৯০৫ সালে 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04436" y="2087432"/>
            <a:ext cx="5784438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বঙ্গভঙ্গ  কত সালে রদ করা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AEEC75-DA72-44D1-A14C-FD74DF9F0122}"/>
              </a:ext>
            </a:extLst>
          </p:cNvPr>
          <p:cNvSpPr txBox="1"/>
          <p:nvPr/>
        </p:nvSpPr>
        <p:spPr>
          <a:xfrm>
            <a:off x="2473357" y="3471579"/>
            <a:ext cx="2140311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B8E952-CA80-4E49-86D1-059D6C111169}"/>
              </a:ext>
            </a:extLst>
          </p:cNvPr>
          <p:cNvSpPr txBox="1"/>
          <p:nvPr/>
        </p:nvSpPr>
        <p:spPr>
          <a:xfrm>
            <a:off x="5746241" y="3511963"/>
            <a:ext cx="209494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40C354-B01A-43FB-A003-8A4F06A6A6E9}"/>
              </a:ext>
            </a:extLst>
          </p:cNvPr>
          <p:cNvSpPr/>
          <p:nvPr/>
        </p:nvSpPr>
        <p:spPr>
          <a:xfrm>
            <a:off x="8461576" y="3511963"/>
            <a:ext cx="2294754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2F1A93-50AB-4056-8F88-F4BED0BF2809}"/>
              </a:ext>
            </a:extLst>
          </p:cNvPr>
          <p:cNvSpPr txBox="1"/>
          <p:nvPr/>
        </p:nvSpPr>
        <p:spPr>
          <a:xfrm>
            <a:off x="8503244" y="5836282"/>
            <a:ext cx="2294754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FF4EA5-52AF-4483-A2BD-9F25BABD72D3}"/>
              </a:ext>
            </a:extLst>
          </p:cNvPr>
          <p:cNvSpPr txBox="1"/>
          <p:nvPr/>
        </p:nvSpPr>
        <p:spPr>
          <a:xfrm>
            <a:off x="5785803" y="5836282"/>
            <a:ext cx="209494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77A596-B2B3-4724-B834-3A474865D7CB}"/>
              </a:ext>
            </a:extLst>
          </p:cNvPr>
          <p:cNvSpPr txBox="1"/>
          <p:nvPr/>
        </p:nvSpPr>
        <p:spPr>
          <a:xfrm>
            <a:off x="2512918" y="5836282"/>
            <a:ext cx="2506071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9530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conference-audience-clapping-strongly-47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l-buzzer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l-buzzer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conference-audience-clapping-strongly-47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l-buzzer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l-buzzer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00BCF776-549D-43F4-BDEF-A64FA7E77EC6}"/>
              </a:ext>
            </a:extLst>
          </p:cNvPr>
          <p:cNvSpPr/>
          <p:nvPr/>
        </p:nvSpPr>
        <p:spPr>
          <a:xfrm>
            <a:off x="1335024" y="3965448"/>
            <a:ext cx="9521952" cy="92659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C5FA5843-A03A-4A09-BC74-8CA5CBB73F2E}"/>
              </a:ext>
            </a:extLst>
          </p:cNvPr>
          <p:cNvSpPr/>
          <p:nvPr/>
        </p:nvSpPr>
        <p:spPr>
          <a:xfrm>
            <a:off x="1335024" y="2941320"/>
            <a:ext cx="9521952" cy="92659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নবজাগরণের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প্রেমের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চেতনা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716E24-6F29-4A39-91C2-1AC4647F3A73}"/>
              </a:ext>
            </a:extLst>
          </p:cNvPr>
          <p:cNvSpPr/>
          <p:nvPr/>
        </p:nvSpPr>
        <p:spPr>
          <a:xfrm>
            <a:off x="1335024" y="4962144"/>
            <a:ext cx="9521952" cy="536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স্বাধিকার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চেতনা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বেগবানকরণ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Wave 1">
            <a:extLst>
              <a:ext uri="{FF2B5EF4-FFF2-40B4-BE49-F238E27FC236}">
                <a16:creationId xmlns:a16="http://schemas.microsoft.com/office/drawing/2014/main" id="{8D18A9E0-F544-41E3-936B-FCC337FA35C2}"/>
              </a:ext>
            </a:extLst>
          </p:cNvPr>
          <p:cNvSpPr/>
          <p:nvPr/>
        </p:nvSpPr>
        <p:spPr>
          <a:xfrm>
            <a:off x="3015916" y="352605"/>
            <a:ext cx="6160168" cy="2013605"/>
          </a:xfrm>
          <a:prstGeom prst="wav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শিখলাম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477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98" y="2404718"/>
            <a:ext cx="9046302" cy="19050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endParaRPr lang="bn-BD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bn-BD" dirty="0">
              <a:solidFill>
                <a:srgbClr val="7030A0"/>
              </a:solidFill>
            </a:endParaRPr>
          </a:p>
          <a:p>
            <a:endParaRPr lang="bn-BD" dirty="0">
              <a:solidFill>
                <a:srgbClr val="7030A0"/>
              </a:solidFill>
            </a:endParaRPr>
          </a:p>
        </p:txBody>
      </p:sp>
      <p:pic>
        <p:nvPicPr>
          <p:cNvPr id="1026" name="Picture 2" descr="Lake view home Icons PNG - Free PNG and Icons Downloads">
            <a:extLst>
              <a:ext uri="{FF2B5EF4-FFF2-40B4-BE49-F238E27FC236}">
                <a16:creationId xmlns:a16="http://schemas.microsoft.com/office/drawing/2014/main" id="{713EDEB1-1D2E-476A-A10E-5B3E2ADB5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538809" cy="265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ave 1">
            <a:extLst>
              <a:ext uri="{FF2B5EF4-FFF2-40B4-BE49-F238E27FC236}">
                <a16:creationId xmlns:a16="http://schemas.microsoft.com/office/drawing/2014/main" id="{9BAAAADF-3321-441D-9E79-17B94AB272FF}"/>
              </a:ext>
            </a:extLst>
          </p:cNvPr>
          <p:cNvSpPr/>
          <p:nvPr/>
        </p:nvSpPr>
        <p:spPr>
          <a:xfrm>
            <a:off x="4127715" y="279072"/>
            <a:ext cx="3936570" cy="1729490"/>
          </a:xfrm>
          <a:prstGeom prst="wav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Plaque 5">
            <a:extLst>
              <a:ext uri="{FF2B5EF4-FFF2-40B4-BE49-F238E27FC236}">
                <a16:creationId xmlns:a16="http://schemas.microsoft.com/office/drawing/2014/main" id="{1F2B01F7-630C-430B-8698-DE520092FF23}"/>
              </a:ext>
            </a:extLst>
          </p:cNvPr>
          <p:cNvSpPr/>
          <p:nvPr/>
        </p:nvSpPr>
        <p:spPr>
          <a:xfrm>
            <a:off x="2390252" y="3111594"/>
            <a:ext cx="8074617" cy="2650692"/>
          </a:xfrm>
          <a:prstGeom prst="plaqu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স্বাধিকার</a:t>
            </a:r>
            <a:r>
              <a:rPr lang="en-US" sz="36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আন্দোলনকে</a:t>
            </a:r>
            <a:r>
              <a:rPr lang="en-US" sz="36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বেগবান</a:t>
            </a:r>
            <a:r>
              <a:rPr lang="en-US" sz="36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6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6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6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6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endParaRPr lang="bn-BD" sz="3600" b="1" dirty="0">
              <a:ln w="18415" cmpd="sng">
                <a:solidFill>
                  <a:srgbClr val="FFFFFF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82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22202291-25F4-4308-B12E-0C097E8EEC90}"/>
              </a:ext>
            </a:extLst>
          </p:cNvPr>
          <p:cNvSpPr/>
          <p:nvPr/>
        </p:nvSpPr>
        <p:spPr>
          <a:xfrm>
            <a:off x="-15644" y="985148"/>
            <a:ext cx="12192000" cy="216015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8A69B3F-13E7-4D3D-A019-7475ADC83A4B}"/>
              </a:ext>
            </a:extLst>
          </p:cNvPr>
          <p:cNvGrpSpPr/>
          <p:nvPr/>
        </p:nvGrpSpPr>
        <p:grpSpPr>
          <a:xfrm>
            <a:off x="13037893" y="937155"/>
            <a:ext cx="11922614" cy="6628473"/>
            <a:chOff x="1220361" y="905045"/>
            <a:chExt cx="11922614" cy="6628473"/>
          </a:xfrm>
        </p:grpSpPr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4A22753E-D1E7-49AE-B1D4-BFD3823EE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0361" y="3615272"/>
              <a:ext cx="3907523" cy="390752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65DB9A1-89AA-4C02-A4DD-460E3548E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5264" y="3625995"/>
              <a:ext cx="3907523" cy="390752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5BEA400-C084-4A4C-8C11-65B09C928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8660" y="3625995"/>
              <a:ext cx="3907523" cy="390752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283BC9B-4A9E-4AE5-94A0-276517A9C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2056" y="3625995"/>
              <a:ext cx="3907523" cy="390752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CF0F4CC-AD7C-454F-AB42-CB89A5F7D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5452" y="3625995"/>
              <a:ext cx="3907523" cy="3907523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A8A9142-3FB2-48AB-BEAE-4628F821EAA8}"/>
                </a:ext>
              </a:extLst>
            </p:cNvPr>
            <p:cNvSpPr/>
            <p:nvPr/>
          </p:nvSpPr>
          <p:spPr>
            <a:xfrm>
              <a:off x="5969375" y="5257201"/>
              <a:ext cx="1146533" cy="953884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A08CEB1-1F31-4D32-BB36-7D9C9476B211}"/>
                </a:ext>
              </a:extLst>
            </p:cNvPr>
            <p:cNvSpPr/>
            <p:nvPr/>
          </p:nvSpPr>
          <p:spPr>
            <a:xfrm>
              <a:off x="9970655" y="5268108"/>
              <a:ext cx="1146533" cy="95023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578FC57-540E-4B61-A460-EA2EC8817E3A}"/>
                </a:ext>
              </a:extLst>
            </p:cNvPr>
            <p:cNvSpPr/>
            <p:nvPr/>
          </p:nvSpPr>
          <p:spPr>
            <a:xfrm>
              <a:off x="8033089" y="5268108"/>
              <a:ext cx="1146533" cy="95023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56FB0C7-F0C8-4488-B28B-2E91497D2D06}"/>
                </a:ext>
              </a:extLst>
            </p:cNvPr>
            <p:cNvGrpSpPr/>
            <p:nvPr/>
          </p:nvGrpSpPr>
          <p:grpSpPr>
            <a:xfrm>
              <a:off x="2229799" y="905045"/>
              <a:ext cx="1727009" cy="3754305"/>
              <a:chOff x="3866719" y="342212"/>
              <a:chExt cx="1727009" cy="3682529"/>
            </a:xfrm>
            <a:solidFill>
              <a:srgbClr val="00B0F0"/>
            </a:solidFill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E0A750F9-14BF-4B6F-AB39-FC31C9FF16E4}"/>
                  </a:ext>
                </a:extLst>
              </p:cNvPr>
              <p:cNvSpPr/>
              <p:nvPr/>
            </p:nvSpPr>
            <p:spPr>
              <a:xfrm>
                <a:off x="4224095" y="342212"/>
                <a:ext cx="1012296" cy="986972"/>
              </a:xfrm>
              <a:custGeom>
                <a:avLst/>
                <a:gdLst>
                  <a:gd name="connsiteX0" fmla="*/ 497038 w 1012296"/>
                  <a:gd name="connsiteY0" fmla="*/ 0 h 986972"/>
                  <a:gd name="connsiteX1" fmla="*/ 1012296 w 1012296"/>
                  <a:gd name="connsiteY1" fmla="*/ 493486 h 986972"/>
                  <a:gd name="connsiteX2" fmla="*/ 497038 w 1012296"/>
                  <a:gd name="connsiteY2" fmla="*/ 986972 h 986972"/>
                  <a:gd name="connsiteX3" fmla="*/ 22272 w 1012296"/>
                  <a:gd name="connsiteY3" fmla="*/ 685573 h 986972"/>
                  <a:gd name="connsiteX4" fmla="*/ 0 w 1012296"/>
                  <a:gd name="connsiteY4" fmla="*/ 616858 h 986972"/>
                  <a:gd name="connsiteX5" fmla="*/ 269676 w 1012296"/>
                  <a:gd name="connsiteY5" fmla="*/ 616858 h 986972"/>
                  <a:gd name="connsiteX6" fmla="*/ 307169 w 1012296"/>
                  <a:gd name="connsiteY6" fmla="*/ 667960 h 986972"/>
                  <a:gd name="connsiteX7" fmla="*/ 497038 w 1012296"/>
                  <a:gd name="connsiteY7" fmla="*/ 740229 h 986972"/>
                  <a:gd name="connsiteX8" fmla="*/ 765553 w 1012296"/>
                  <a:gd name="connsiteY8" fmla="*/ 493486 h 986972"/>
                  <a:gd name="connsiteX9" fmla="*/ 497038 w 1012296"/>
                  <a:gd name="connsiteY9" fmla="*/ 246743 h 986972"/>
                  <a:gd name="connsiteX10" fmla="*/ 307169 w 1012296"/>
                  <a:gd name="connsiteY10" fmla="*/ 319013 h 986972"/>
                  <a:gd name="connsiteX11" fmla="*/ 269675 w 1012296"/>
                  <a:gd name="connsiteY11" fmla="*/ 370115 h 986972"/>
                  <a:gd name="connsiteX12" fmla="*/ 0 w 1012296"/>
                  <a:gd name="connsiteY12" fmla="*/ 370115 h 986972"/>
                  <a:gd name="connsiteX13" fmla="*/ 22272 w 1012296"/>
                  <a:gd name="connsiteY13" fmla="*/ 301399 h 986972"/>
                  <a:gd name="connsiteX14" fmla="*/ 497038 w 1012296"/>
                  <a:gd name="connsiteY14" fmla="*/ 0 h 98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12296" h="986972">
                    <a:moveTo>
                      <a:pt x="497038" y="0"/>
                    </a:moveTo>
                    <a:cubicBezTo>
                      <a:pt x="781607" y="0"/>
                      <a:pt x="1012296" y="220941"/>
                      <a:pt x="1012296" y="493486"/>
                    </a:cubicBezTo>
                    <a:cubicBezTo>
                      <a:pt x="1012296" y="766031"/>
                      <a:pt x="781607" y="986972"/>
                      <a:pt x="497038" y="986972"/>
                    </a:cubicBezTo>
                    <a:cubicBezTo>
                      <a:pt x="283612" y="986972"/>
                      <a:pt x="100492" y="862693"/>
                      <a:pt x="22272" y="685573"/>
                    </a:cubicBezTo>
                    <a:lnTo>
                      <a:pt x="0" y="616858"/>
                    </a:lnTo>
                    <a:lnTo>
                      <a:pt x="269676" y="616858"/>
                    </a:lnTo>
                    <a:lnTo>
                      <a:pt x="307169" y="667960"/>
                    </a:lnTo>
                    <a:cubicBezTo>
                      <a:pt x="355761" y="712611"/>
                      <a:pt x="422890" y="740229"/>
                      <a:pt x="497038" y="740229"/>
                    </a:cubicBezTo>
                    <a:cubicBezTo>
                      <a:pt x="645335" y="740229"/>
                      <a:pt x="765553" y="629758"/>
                      <a:pt x="765553" y="493486"/>
                    </a:cubicBezTo>
                    <a:cubicBezTo>
                      <a:pt x="765553" y="357214"/>
                      <a:pt x="645335" y="246743"/>
                      <a:pt x="497038" y="246743"/>
                    </a:cubicBezTo>
                    <a:cubicBezTo>
                      <a:pt x="422890" y="246743"/>
                      <a:pt x="355761" y="274361"/>
                      <a:pt x="307169" y="319013"/>
                    </a:cubicBezTo>
                    <a:lnTo>
                      <a:pt x="269675" y="370115"/>
                    </a:lnTo>
                    <a:lnTo>
                      <a:pt x="0" y="370115"/>
                    </a:lnTo>
                    <a:lnTo>
                      <a:pt x="22272" y="301399"/>
                    </a:lnTo>
                    <a:cubicBezTo>
                      <a:pt x="100492" y="124279"/>
                      <a:pt x="283612" y="0"/>
                      <a:pt x="49703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797688E9-8144-411D-A25B-77856CF4FF88}"/>
                  </a:ext>
                </a:extLst>
              </p:cNvPr>
              <p:cNvGrpSpPr/>
              <p:nvPr/>
            </p:nvGrpSpPr>
            <p:grpSpPr>
              <a:xfrm rot="2708333">
                <a:off x="3816007" y="1730653"/>
                <a:ext cx="1828434" cy="1727009"/>
                <a:chOff x="4586068" y="1448972"/>
                <a:chExt cx="1356360" cy="1356360"/>
              </a:xfrm>
              <a:grpFill/>
            </p:grpSpPr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B31D7176-B845-4DB4-BCA4-4FD3F573AC00}"/>
                    </a:ext>
                  </a:extLst>
                </p:cNvPr>
                <p:cNvSpPr/>
                <p:nvPr/>
              </p:nvSpPr>
              <p:spPr>
                <a:xfrm>
                  <a:off x="4586068" y="14489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E4DB7183-5EC4-46DF-B48A-9A3E17AF65ED}"/>
                    </a:ext>
                  </a:extLst>
                </p:cNvPr>
                <p:cNvSpPr/>
                <p:nvPr/>
              </p:nvSpPr>
              <p:spPr>
                <a:xfrm>
                  <a:off x="4738468" y="16013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54FE1796-8D70-4DC0-9825-6A46A05E94D2}"/>
                    </a:ext>
                  </a:extLst>
                </p:cNvPr>
                <p:cNvSpPr/>
                <p:nvPr/>
              </p:nvSpPr>
              <p:spPr>
                <a:xfrm>
                  <a:off x="4890868" y="17537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7D2E78D5-9355-441C-A22C-A88BF136AA71}"/>
                    </a:ext>
                  </a:extLst>
                </p:cNvPr>
                <p:cNvSpPr/>
                <p:nvPr/>
              </p:nvSpPr>
              <p:spPr>
                <a:xfrm>
                  <a:off x="5043268" y="19061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BE618B63-71E0-4D0A-AE69-35765AB63353}"/>
                    </a:ext>
                  </a:extLst>
                </p:cNvPr>
                <p:cNvSpPr/>
                <p:nvPr/>
              </p:nvSpPr>
              <p:spPr>
                <a:xfrm>
                  <a:off x="5195668" y="20585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4DA3138E-7879-497F-8D7D-22610E056FB3}"/>
                    </a:ext>
                  </a:extLst>
                </p:cNvPr>
                <p:cNvSpPr/>
                <p:nvPr/>
              </p:nvSpPr>
              <p:spPr>
                <a:xfrm>
                  <a:off x="5348068" y="22109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BD58031-09EC-4163-8F1F-3A276A288850}"/>
                    </a:ext>
                  </a:extLst>
                </p:cNvPr>
                <p:cNvSpPr/>
                <p:nvPr/>
              </p:nvSpPr>
              <p:spPr>
                <a:xfrm>
                  <a:off x="5500468" y="23633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ED504F32-B435-4BE4-AD60-BB5315E5656D}"/>
                    </a:ext>
                  </a:extLst>
                </p:cNvPr>
                <p:cNvSpPr/>
                <p:nvPr/>
              </p:nvSpPr>
              <p:spPr>
                <a:xfrm>
                  <a:off x="5652868" y="25157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8D007EC2-5657-4BE5-98E2-303E6AFEE171}"/>
                    </a:ext>
                  </a:extLst>
                </p:cNvPr>
                <p:cNvSpPr/>
                <p:nvPr/>
              </p:nvSpPr>
              <p:spPr>
                <a:xfrm>
                  <a:off x="5805268" y="26681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9E86E91F-FC71-4D83-AB36-01531C5BD1C0}"/>
                  </a:ext>
                </a:extLst>
              </p:cNvPr>
              <p:cNvSpPr/>
              <p:nvPr/>
            </p:nvSpPr>
            <p:spPr>
              <a:xfrm rot="2708333">
                <a:off x="4660047" y="3828343"/>
                <a:ext cx="198267" cy="1945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7D46DE3-0793-4EF5-A74B-86E8F9E38D3F}"/>
                </a:ext>
              </a:extLst>
            </p:cNvPr>
            <p:cNvGrpSpPr/>
            <p:nvPr/>
          </p:nvGrpSpPr>
          <p:grpSpPr>
            <a:xfrm>
              <a:off x="10335266" y="912094"/>
              <a:ext cx="1684006" cy="3643001"/>
              <a:chOff x="3888222" y="423690"/>
              <a:chExt cx="1684006" cy="3643001"/>
            </a:xfrm>
            <a:solidFill>
              <a:srgbClr val="FF0000"/>
            </a:solidFill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B95033F-9FC7-4D70-A0AF-71DE300DCA8F}"/>
                  </a:ext>
                </a:extLst>
              </p:cNvPr>
              <p:cNvSpPr/>
              <p:nvPr/>
            </p:nvSpPr>
            <p:spPr>
              <a:xfrm>
                <a:off x="4224095" y="423690"/>
                <a:ext cx="1012296" cy="986972"/>
              </a:xfrm>
              <a:custGeom>
                <a:avLst/>
                <a:gdLst>
                  <a:gd name="connsiteX0" fmla="*/ 497038 w 1012296"/>
                  <a:gd name="connsiteY0" fmla="*/ 0 h 986972"/>
                  <a:gd name="connsiteX1" fmla="*/ 1012296 w 1012296"/>
                  <a:gd name="connsiteY1" fmla="*/ 493486 h 986972"/>
                  <a:gd name="connsiteX2" fmla="*/ 497038 w 1012296"/>
                  <a:gd name="connsiteY2" fmla="*/ 986972 h 986972"/>
                  <a:gd name="connsiteX3" fmla="*/ 22272 w 1012296"/>
                  <a:gd name="connsiteY3" fmla="*/ 685573 h 986972"/>
                  <a:gd name="connsiteX4" fmla="*/ 0 w 1012296"/>
                  <a:gd name="connsiteY4" fmla="*/ 616858 h 986972"/>
                  <a:gd name="connsiteX5" fmla="*/ 269676 w 1012296"/>
                  <a:gd name="connsiteY5" fmla="*/ 616858 h 986972"/>
                  <a:gd name="connsiteX6" fmla="*/ 307169 w 1012296"/>
                  <a:gd name="connsiteY6" fmla="*/ 667960 h 986972"/>
                  <a:gd name="connsiteX7" fmla="*/ 497038 w 1012296"/>
                  <a:gd name="connsiteY7" fmla="*/ 740229 h 986972"/>
                  <a:gd name="connsiteX8" fmla="*/ 765553 w 1012296"/>
                  <a:gd name="connsiteY8" fmla="*/ 493486 h 986972"/>
                  <a:gd name="connsiteX9" fmla="*/ 497038 w 1012296"/>
                  <a:gd name="connsiteY9" fmla="*/ 246743 h 986972"/>
                  <a:gd name="connsiteX10" fmla="*/ 307169 w 1012296"/>
                  <a:gd name="connsiteY10" fmla="*/ 319013 h 986972"/>
                  <a:gd name="connsiteX11" fmla="*/ 269675 w 1012296"/>
                  <a:gd name="connsiteY11" fmla="*/ 370115 h 986972"/>
                  <a:gd name="connsiteX12" fmla="*/ 0 w 1012296"/>
                  <a:gd name="connsiteY12" fmla="*/ 370115 h 986972"/>
                  <a:gd name="connsiteX13" fmla="*/ 22272 w 1012296"/>
                  <a:gd name="connsiteY13" fmla="*/ 301399 h 986972"/>
                  <a:gd name="connsiteX14" fmla="*/ 497038 w 1012296"/>
                  <a:gd name="connsiteY14" fmla="*/ 0 h 98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12296" h="986972">
                    <a:moveTo>
                      <a:pt x="497038" y="0"/>
                    </a:moveTo>
                    <a:cubicBezTo>
                      <a:pt x="781607" y="0"/>
                      <a:pt x="1012296" y="220941"/>
                      <a:pt x="1012296" y="493486"/>
                    </a:cubicBezTo>
                    <a:cubicBezTo>
                      <a:pt x="1012296" y="766031"/>
                      <a:pt x="781607" y="986972"/>
                      <a:pt x="497038" y="986972"/>
                    </a:cubicBezTo>
                    <a:cubicBezTo>
                      <a:pt x="283612" y="986972"/>
                      <a:pt x="100492" y="862693"/>
                      <a:pt x="22272" y="685573"/>
                    </a:cubicBezTo>
                    <a:lnTo>
                      <a:pt x="0" y="616858"/>
                    </a:lnTo>
                    <a:lnTo>
                      <a:pt x="269676" y="616858"/>
                    </a:lnTo>
                    <a:lnTo>
                      <a:pt x="307169" y="667960"/>
                    </a:lnTo>
                    <a:cubicBezTo>
                      <a:pt x="355761" y="712611"/>
                      <a:pt x="422890" y="740229"/>
                      <a:pt x="497038" y="740229"/>
                    </a:cubicBezTo>
                    <a:cubicBezTo>
                      <a:pt x="645335" y="740229"/>
                      <a:pt x="765553" y="629758"/>
                      <a:pt x="765553" y="493486"/>
                    </a:cubicBezTo>
                    <a:cubicBezTo>
                      <a:pt x="765553" y="357214"/>
                      <a:pt x="645335" y="246743"/>
                      <a:pt x="497038" y="246743"/>
                    </a:cubicBezTo>
                    <a:cubicBezTo>
                      <a:pt x="422890" y="246743"/>
                      <a:pt x="355761" y="274361"/>
                      <a:pt x="307169" y="319013"/>
                    </a:cubicBezTo>
                    <a:lnTo>
                      <a:pt x="269675" y="370115"/>
                    </a:lnTo>
                    <a:lnTo>
                      <a:pt x="0" y="370115"/>
                    </a:lnTo>
                    <a:lnTo>
                      <a:pt x="22272" y="301399"/>
                    </a:lnTo>
                    <a:cubicBezTo>
                      <a:pt x="100492" y="124279"/>
                      <a:pt x="283612" y="0"/>
                      <a:pt x="49703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0C109620-2904-4C74-B045-EDACFF421D64}"/>
                  </a:ext>
                </a:extLst>
              </p:cNvPr>
              <p:cNvGrpSpPr/>
              <p:nvPr/>
            </p:nvGrpSpPr>
            <p:grpSpPr>
              <a:xfrm rot="2708333">
                <a:off x="3837611" y="1782633"/>
                <a:ext cx="1785228" cy="1684006"/>
                <a:chOff x="4618119" y="1482745"/>
                <a:chExt cx="1324309" cy="1322587"/>
              </a:xfrm>
              <a:grpFill/>
            </p:grpSpPr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EF4B45B6-9FDE-4C20-805C-EBBADCB32514}"/>
                    </a:ext>
                  </a:extLst>
                </p:cNvPr>
                <p:cNvSpPr/>
                <p:nvPr/>
              </p:nvSpPr>
              <p:spPr>
                <a:xfrm>
                  <a:off x="4618119" y="14827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A48D7DA9-ED6F-4526-9CC0-7003F3AD5F78}"/>
                    </a:ext>
                  </a:extLst>
                </p:cNvPr>
                <p:cNvSpPr/>
                <p:nvPr/>
              </p:nvSpPr>
              <p:spPr>
                <a:xfrm>
                  <a:off x="4738468" y="16013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99F58EDE-464E-4749-A6B8-0832B9E20A2A}"/>
                    </a:ext>
                  </a:extLst>
                </p:cNvPr>
                <p:cNvSpPr/>
                <p:nvPr/>
              </p:nvSpPr>
              <p:spPr>
                <a:xfrm>
                  <a:off x="4890868" y="17537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7797D7F-BA2D-4C06-97D9-AEB3A38CF8E4}"/>
                    </a:ext>
                  </a:extLst>
                </p:cNvPr>
                <p:cNvSpPr/>
                <p:nvPr/>
              </p:nvSpPr>
              <p:spPr>
                <a:xfrm>
                  <a:off x="5043268" y="19061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74879660-F2A8-43DC-A312-B768D080F7B5}"/>
                    </a:ext>
                  </a:extLst>
                </p:cNvPr>
                <p:cNvSpPr/>
                <p:nvPr/>
              </p:nvSpPr>
              <p:spPr>
                <a:xfrm>
                  <a:off x="5195668" y="20585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2F4EA170-44ED-41FC-B2A2-34C4119A6019}"/>
                    </a:ext>
                  </a:extLst>
                </p:cNvPr>
                <p:cNvSpPr/>
                <p:nvPr/>
              </p:nvSpPr>
              <p:spPr>
                <a:xfrm>
                  <a:off x="5348068" y="22109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7226CA03-EE04-48B0-B387-CEA85A3515C8}"/>
                    </a:ext>
                  </a:extLst>
                </p:cNvPr>
                <p:cNvSpPr/>
                <p:nvPr/>
              </p:nvSpPr>
              <p:spPr>
                <a:xfrm>
                  <a:off x="5500468" y="23633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4D366216-E9CF-4064-AA06-932641E9F95A}"/>
                    </a:ext>
                  </a:extLst>
                </p:cNvPr>
                <p:cNvSpPr/>
                <p:nvPr/>
              </p:nvSpPr>
              <p:spPr>
                <a:xfrm>
                  <a:off x="5652868" y="25157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17105EAC-3282-466D-A742-F270D86B788F}"/>
                    </a:ext>
                  </a:extLst>
                </p:cNvPr>
                <p:cNvSpPr/>
                <p:nvPr/>
              </p:nvSpPr>
              <p:spPr>
                <a:xfrm>
                  <a:off x="5805268" y="26681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E99B2910-E82D-4069-93A3-9573D81FB794}"/>
                  </a:ext>
                </a:extLst>
              </p:cNvPr>
              <p:cNvSpPr/>
              <p:nvPr/>
            </p:nvSpPr>
            <p:spPr>
              <a:xfrm rot="2708333">
                <a:off x="4655055" y="3850033"/>
                <a:ext cx="216133" cy="2171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CC7A261-952E-4799-BAFF-569DE9B5CBED}"/>
                </a:ext>
              </a:extLst>
            </p:cNvPr>
            <p:cNvGrpSpPr/>
            <p:nvPr/>
          </p:nvGrpSpPr>
          <p:grpSpPr>
            <a:xfrm>
              <a:off x="8333670" y="923527"/>
              <a:ext cx="1727009" cy="3676701"/>
              <a:chOff x="3866719" y="328303"/>
              <a:chExt cx="1727009" cy="3676701"/>
            </a:xfrm>
            <a:solidFill>
              <a:srgbClr val="00B050"/>
            </a:solidFill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F414592-D66C-445E-9E6B-993CC5FA595B}"/>
                  </a:ext>
                </a:extLst>
              </p:cNvPr>
              <p:cNvSpPr/>
              <p:nvPr/>
            </p:nvSpPr>
            <p:spPr>
              <a:xfrm>
                <a:off x="4224095" y="328303"/>
                <a:ext cx="1012296" cy="986972"/>
              </a:xfrm>
              <a:custGeom>
                <a:avLst/>
                <a:gdLst>
                  <a:gd name="connsiteX0" fmla="*/ 497038 w 1012296"/>
                  <a:gd name="connsiteY0" fmla="*/ 0 h 986972"/>
                  <a:gd name="connsiteX1" fmla="*/ 1012296 w 1012296"/>
                  <a:gd name="connsiteY1" fmla="*/ 493486 h 986972"/>
                  <a:gd name="connsiteX2" fmla="*/ 497038 w 1012296"/>
                  <a:gd name="connsiteY2" fmla="*/ 986972 h 986972"/>
                  <a:gd name="connsiteX3" fmla="*/ 22272 w 1012296"/>
                  <a:gd name="connsiteY3" fmla="*/ 685573 h 986972"/>
                  <a:gd name="connsiteX4" fmla="*/ 0 w 1012296"/>
                  <a:gd name="connsiteY4" fmla="*/ 616858 h 986972"/>
                  <a:gd name="connsiteX5" fmla="*/ 269676 w 1012296"/>
                  <a:gd name="connsiteY5" fmla="*/ 616858 h 986972"/>
                  <a:gd name="connsiteX6" fmla="*/ 307169 w 1012296"/>
                  <a:gd name="connsiteY6" fmla="*/ 667960 h 986972"/>
                  <a:gd name="connsiteX7" fmla="*/ 497038 w 1012296"/>
                  <a:gd name="connsiteY7" fmla="*/ 740229 h 986972"/>
                  <a:gd name="connsiteX8" fmla="*/ 765553 w 1012296"/>
                  <a:gd name="connsiteY8" fmla="*/ 493486 h 986972"/>
                  <a:gd name="connsiteX9" fmla="*/ 497038 w 1012296"/>
                  <a:gd name="connsiteY9" fmla="*/ 246743 h 986972"/>
                  <a:gd name="connsiteX10" fmla="*/ 307169 w 1012296"/>
                  <a:gd name="connsiteY10" fmla="*/ 319013 h 986972"/>
                  <a:gd name="connsiteX11" fmla="*/ 269675 w 1012296"/>
                  <a:gd name="connsiteY11" fmla="*/ 370115 h 986972"/>
                  <a:gd name="connsiteX12" fmla="*/ 0 w 1012296"/>
                  <a:gd name="connsiteY12" fmla="*/ 370115 h 986972"/>
                  <a:gd name="connsiteX13" fmla="*/ 22272 w 1012296"/>
                  <a:gd name="connsiteY13" fmla="*/ 301399 h 986972"/>
                  <a:gd name="connsiteX14" fmla="*/ 497038 w 1012296"/>
                  <a:gd name="connsiteY14" fmla="*/ 0 h 98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12296" h="986972">
                    <a:moveTo>
                      <a:pt x="497038" y="0"/>
                    </a:moveTo>
                    <a:cubicBezTo>
                      <a:pt x="781607" y="0"/>
                      <a:pt x="1012296" y="220941"/>
                      <a:pt x="1012296" y="493486"/>
                    </a:cubicBezTo>
                    <a:cubicBezTo>
                      <a:pt x="1012296" y="766031"/>
                      <a:pt x="781607" y="986972"/>
                      <a:pt x="497038" y="986972"/>
                    </a:cubicBezTo>
                    <a:cubicBezTo>
                      <a:pt x="283612" y="986972"/>
                      <a:pt x="100492" y="862693"/>
                      <a:pt x="22272" y="685573"/>
                    </a:cubicBezTo>
                    <a:lnTo>
                      <a:pt x="0" y="616858"/>
                    </a:lnTo>
                    <a:lnTo>
                      <a:pt x="269676" y="616858"/>
                    </a:lnTo>
                    <a:lnTo>
                      <a:pt x="307169" y="667960"/>
                    </a:lnTo>
                    <a:cubicBezTo>
                      <a:pt x="355761" y="712611"/>
                      <a:pt x="422890" y="740229"/>
                      <a:pt x="497038" y="740229"/>
                    </a:cubicBezTo>
                    <a:cubicBezTo>
                      <a:pt x="645335" y="740229"/>
                      <a:pt x="765553" y="629758"/>
                      <a:pt x="765553" y="493486"/>
                    </a:cubicBezTo>
                    <a:cubicBezTo>
                      <a:pt x="765553" y="357214"/>
                      <a:pt x="645335" y="246743"/>
                      <a:pt x="497038" y="246743"/>
                    </a:cubicBezTo>
                    <a:cubicBezTo>
                      <a:pt x="422890" y="246743"/>
                      <a:pt x="355761" y="274361"/>
                      <a:pt x="307169" y="319013"/>
                    </a:cubicBezTo>
                    <a:lnTo>
                      <a:pt x="269675" y="370115"/>
                    </a:lnTo>
                    <a:lnTo>
                      <a:pt x="0" y="370115"/>
                    </a:lnTo>
                    <a:lnTo>
                      <a:pt x="22272" y="301399"/>
                    </a:lnTo>
                    <a:cubicBezTo>
                      <a:pt x="100492" y="124279"/>
                      <a:pt x="283612" y="0"/>
                      <a:pt x="49703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BF950B37-0DC2-4B43-BBC9-B3DF972293CB}"/>
                  </a:ext>
                </a:extLst>
              </p:cNvPr>
              <p:cNvGrpSpPr/>
              <p:nvPr/>
            </p:nvGrpSpPr>
            <p:grpSpPr>
              <a:xfrm rot="2708333">
                <a:off x="3816007" y="1730653"/>
                <a:ext cx="1828434" cy="1727009"/>
                <a:chOff x="4586068" y="1448972"/>
                <a:chExt cx="1356360" cy="1356360"/>
              </a:xfrm>
              <a:grpFill/>
            </p:grpSpPr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850A29C3-B543-491E-AFAD-07609556E888}"/>
                    </a:ext>
                  </a:extLst>
                </p:cNvPr>
                <p:cNvSpPr/>
                <p:nvPr/>
              </p:nvSpPr>
              <p:spPr>
                <a:xfrm>
                  <a:off x="4586068" y="14489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B764582B-1CBF-46B7-BF22-78C785C0AF4A}"/>
                    </a:ext>
                  </a:extLst>
                </p:cNvPr>
                <p:cNvSpPr/>
                <p:nvPr/>
              </p:nvSpPr>
              <p:spPr>
                <a:xfrm>
                  <a:off x="4738468" y="16013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20078D93-055F-4E12-A0D4-8387A2227021}"/>
                    </a:ext>
                  </a:extLst>
                </p:cNvPr>
                <p:cNvSpPr/>
                <p:nvPr/>
              </p:nvSpPr>
              <p:spPr>
                <a:xfrm>
                  <a:off x="4890868" y="17537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504507DF-FAAE-467A-9CCD-853EF9140746}"/>
                    </a:ext>
                  </a:extLst>
                </p:cNvPr>
                <p:cNvSpPr/>
                <p:nvPr/>
              </p:nvSpPr>
              <p:spPr>
                <a:xfrm>
                  <a:off x="5043268" y="19061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585006D-E0A6-4B89-ADE1-ACD6955935F9}"/>
                    </a:ext>
                  </a:extLst>
                </p:cNvPr>
                <p:cNvSpPr/>
                <p:nvPr/>
              </p:nvSpPr>
              <p:spPr>
                <a:xfrm>
                  <a:off x="5195668" y="20585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3377CA09-6308-4E04-A7EE-468A255934CF}"/>
                    </a:ext>
                  </a:extLst>
                </p:cNvPr>
                <p:cNvSpPr/>
                <p:nvPr/>
              </p:nvSpPr>
              <p:spPr>
                <a:xfrm>
                  <a:off x="5348068" y="22109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6A958FD4-9ED6-4622-9147-02F8AAB96226}"/>
                    </a:ext>
                  </a:extLst>
                </p:cNvPr>
                <p:cNvSpPr/>
                <p:nvPr/>
              </p:nvSpPr>
              <p:spPr>
                <a:xfrm>
                  <a:off x="5500468" y="23633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29AEE6E0-9B93-4842-B002-FF1AE99DD063}"/>
                    </a:ext>
                  </a:extLst>
                </p:cNvPr>
                <p:cNvSpPr/>
                <p:nvPr/>
              </p:nvSpPr>
              <p:spPr>
                <a:xfrm>
                  <a:off x="5652868" y="25157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645D9563-9B60-4AD3-9D8D-CE1778AFE1D8}"/>
                    </a:ext>
                  </a:extLst>
                </p:cNvPr>
                <p:cNvSpPr/>
                <p:nvPr/>
              </p:nvSpPr>
              <p:spPr>
                <a:xfrm>
                  <a:off x="5805268" y="26681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5BA68CEB-593A-4B1F-8700-E4D639A202B9}"/>
                  </a:ext>
                </a:extLst>
              </p:cNvPr>
              <p:cNvSpPr/>
              <p:nvPr/>
            </p:nvSpPr>
            <p:spPr>
              <a:xfrm rot="2708333">
                <a:off x="4651194" y="3809606"/>
                <a:ext cx="194925" cy="1958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C4BAEB1-323C-43E4-A260-ED46967D510B}"/>
                </a:ext>
              </a:extLst>
            </p:cNvPr>
            <p:cNvGrpSpPr/>
            <p:nvPr/>
          </p:nvGrpSpPr>
          <p:grpSpPr>
            <a:xfrm>
              <a:off x="4335556" y="918203"/>
              <a:ext cx="1727009" cy="3707471"/>
              <a:chOff x="3866719" y="355599"/>
              <a:chExt cx="1727009" cy="3707471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C35C29E-B002-4BC8-81D9-F819A92BFA25}"/>
                  </a:ext>
                </a:extLst>
              </p:cNvPr>
              <p:cNvSpPr/>
              <p:nvPr/>
            </p:nvSpPr>
            <p:spPr>
              <a:xfrm>
                <a:off x="4224095" y="355599"/>
                <a:ext cx="1012296" cy="986972"/>
              </a:xfrm>
              <a:custGeom>
                <a:avLst/>
                <a:gdLst>
                  <a:gd name="connsiteX0" fmla="*/ 497038 w 1012296"/>
                  <a:gd name="connsiteY0" fmla="*/ 0 h 986972"/>
                  <a:gd name="connsiteX1" fmla="*/ 1012296 w 1012296"/>
                  <a:gd name="connsiteY1" fmla="*/ 493486 h 986972"/>
                  <a:gd name="connsiteX2" fmla="*/ 497038 w 1012296"/>
                  <a:gd name="connsiteY2" fmla="*/ 986972 h 986972"/>
                  <a:gd name="connsiteX3" fmla="*/ 22272 w 1012296"/>
                  <a:gd name="connsiteY3" fmla="*/ 685573 h 986972"/>
                  <a:gd name="connsiteX4" fmla="*/ 0 w 1012296"/>
                  <a:gd name="connsiteY4" fmla="*/ 616858 h 986972"/>
                  <a:gd name="connsiteX5" fmla="*/ 269676 w 1012296"/>
                  <a:gd name="connsiteY5" fmla="*/ 616858 h 986972"/>
                  <a:gd name="connsiteX6" fmla="*/ 307169 w 1012296"/>
                  <a:gd name="connsiteY6" fmla="*/ 667960 h 986972"/>
                  <a:gd name="connsiteX7" fmla="*/ 497038 w 1012296"/>
                  <a:gd name="connsiteY7" fmla="*/ 740229 h 986972"/>
                  <a:gd name="connsiteX8" fmla="*/ 765553 w 1012296"/>
                  <a:gd name="connsiteY8" fmla="*/ 493486 h 986972"/>
                  <a:gd name="connsiteX9" fmla="*/ 497038 w 1012296"/>
                  <a:gd name="connsiteY9" fmla="*/ 246743 h 986972"/>
                  <a:gd name="connsiteX10" fmla="*/ 307169 w 1012296"/>
                  <a:gd name="connsiteY10" fmla="*/ 319013 h 986972"/>
                  <a:gd name="connsiteX11" fmla="*/ 269675 w 1012296"/>
                  <a:gd name="connsiteY11" fmla="*/ 370115 h 986972"/>
                  <a:gd name="connsiteX12" fmla="*/ 0 w 1012296"/>
                  <a:gd name="connsiteY12" fmla="*/ 370115 h 986972"/>
                  <a:gd name="connsiteX13" fmla="*/ 22272 w 1012296"/>
                  <a:gd name="connsiteY13" fmla="*/ 301399 h 986972"/>
                  <a:gd name="connsiteX14" fmla="*/ 497038 w 1012296"/>
                  <a:gd name="connsiteY14" fmla="*/ 0 h 98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12296" h="986972">
                    <a:moveTo>
                      <a:pt x="497038" y="0"/>
                    </a:moveTo>
                    <a:cubicBezTo>
                      <a:pt x="781607" y="0"/>
                      <a:pt x="1012296" y="220941"/>
                      <a:pt x="1012296" y="493486"/>
                    </a:cubicBezTo>
                    <a:cubicBezTo>
                      <a:pt x="1012296" y="766031"/>
                      <a:pt x="781607" y="986972"/>
                      <a:pt x="497038" y="986972"/>
                    </a:cubicBezTo>
                    <a:cubicBezTo>
                      <a:pt x="283612" y="986972"/>
                      <a:pt x="100492" y="862693"/>
                      <a:pt x="22272" y="685573"/>
                    </a:cubicBezTo>
                    <a:lnTo>
                      <a:pt x="0" y="616858"/>
                    </a:lnTo>
                    <a:lnTo>
                      <a:pt x="269676" y="616858"/>
                    </a:lnTo>
                    <a:lnTo>
                      <a:pt x="307169" y="667960"/>
                    </a:lnTo>
                    <a:cubicBezTo>
                      <a:pt x="355761" y="712611"/>
                      <a:pt x="422890" y="740229"/>
                      <a:pt x="497038" y="740229"/>
                    </a:cubicBezTo>
                    <a:cubicBezTo>
                      <a:pt x="645335" y="740229"/>
                      <a:pt x="765553" y="629758"/>
                      <a:pt x="765553" y="493486"/>
                    </a:cubicBezTo>
                    <a:cubicBezTo>
                      <a:pt x="765553" y="357214"/>
                      <a:pt x="645335" y="246743"/>
                      <a:pt x="497038" y="246743"/>
                    </a:cubicBezTo>
                    <a:cubicBezTo>
                      <a:pt x="422890" y="246743"/>
                      <a:pt x="355761" y="274361"/>
                      <a:pt x="307169" y="319013"/>
                    </a:cubicBezTo>
                    <a:lnTo>
                      <a:pt x="269675" y="370115"/>
                    </a:lnTo>
                    <a:lnTo>
                      <a:pt x="0" y="370115"/>
                    </a:lnTo>
                    <a:lnTo>
                      <a:pt x="22272" y="301399"/>
                    </a:lnTo>
                    <a:cubicBezTo>
                      <a:pt x="100492" y="124279"/>
                      <a:pt x="283612" y="0"/>
                      <a:pt x="49703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084B005-CFD6-48C1-8EDB-3ACB2BA7643B}"/>
                  </a:ext>
                </a:extLst>
              </p:cNvPr>
              <p:cNvGrpSpPr/>
              <p:nvPr/>
            </p:nvGrpSpPr>
            <p:grpSpPr>
              <a:xfrm rot="2708333">
                <a:off x="3816007" y="1730653"/>
                <a:ext cx="1828434" cy="1727009"/>
                <a:chOff x="4586068" y="1448972"/>
                <a:chExt cx="1356360" cy="1356360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9FB3D0A8-402A-4601-BE1A-C25311C5C75A}"/>
                    </a:ext>
                  </a:extLst>
                </p:cNvPr>
                <p:cNvSpPr/>
                <p:nvPr/>
              </p:nvSpPr>
              <p:spPr>
                <a:xfrm>
                  <a:off x="4586068" y="1448972"/>
                  <a:ext cx="137160" cy="13716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29921066-5B88-4117-978C-7A84177EB555}"/>
                    </a:ext>
                  </a:extLst>
                </p:cNvPr>
                <p:cNvSpPr/>
                <p:nvPr/>
              </p:nvSpPr>
              <p:spPr>
                <a:xfrm>
                  <a:off x="4738468" y="1601372"/>
                  <a:ext cx="137160" cy="13716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48E80AD0-5D1D-4225-A2EF-2D7417D23DD1}"/>
                    </a:ext>
                  </a:extLst>
                </p:cNvPr>
                <p:cNvSpPr/>
                <p:nvPr/>
              </p:nvSpPr>
              <p:spPr>
                <a:xfrm>
                  <a:off x="4890868" y="1753772"/>
                  <a:ext cx="137160" cy="13716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516279FA-5DAE-42DD-B584-34CEBA279A55}"/>
                    </a:ext>
                  </a:extLst>
                </p:cNvPr>
                <p:cNvSpPr/>
                <p:nvPr/>
              </p:nvSpPr>
              <p:spPr>
                <a:xfrm>
                  <a:off x="5043268" y="1906172"/>
                  <a:ext cx="137160" cy="13716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5A9E8DC-C57E-4A63-9F0C-BD6489567ACE}"/>
                    </a:ext>
                  </a:extLst>
                </p:cNvPr>
                <p:cNvSpPr/>
                <p:nvPr/>
              </p:nvSpPr>
              <p:spPr>
                <a:xfrm>
                  <a:off x="5195668" y="2058572"/>
                  <a:ext cx="137160" cy="13716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89D82DBB-2F35-4551-8024-07ED2D6E7347}"/>
                    </a:ext>
                  </a:extLst>
                </p:cNvPr>
                <p:cNvSpPr/>
                <p:nvPr/>
              </p:nvSpPr>
              <p:spPr>
                <a:xfrm>
                  <a:off x="5348068" y="2210972"/>
                  <a:ext cx="137160" cy="13716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5E3F839B-3C43-4479-9415-08E513CF5796}"/>
                    </a:ext>
                  </a:extLst>
                </p:cNvPr>
                <p:cNvSpPr/>
                <p:nvPr/>
              </p:nvSpPr>
              <p:spPr>
                <a:xfrm>
                  <a:off x="5500468" y="2363372"/>
                  <a:ext cx="137160" cy="13716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92030CFF-2AA9-4B9A-A8D7-9C82137E0B84}"/>
                    </a:ext>
                  </a:extLst>
                </p:cNvPr>
                <p:cNvSpPr/>
                <p:nvPr/>
              </p:nvSpPr>
              <p:spPr>
                <a:xfrm>
                  <a:off x="5652868" y="2515772"/>
                  <a:ext cx="137160" cy="13716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BE3539BF-203C-4B32-861C-634D7ADA489A}"/>
                    </a:ext>
                  </a:extLst>
                </p:cNvPr>
                <p:cNvSpPr/>
                <p:nvPr/>
              </p:nvSpPr>
              <p:spPr>
                <a:xfrm>
                  <a:off x="5805268" y="2668172"/>
                  <a:ext cx="137160" cy="13716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C0D5C92-0D88-4818-A545-36A4EE2A493C}"/>
                  </a:ext>
                </a:extLst>
              </p:cNvPr>
              <p:cNvSpPr/>
              <p:nvPr/>
            </p:nvSpPr>
            <p:spPr>
              <a:xfrm rot="2708333">
                <a:off x="4633357" y="3867620"/>
                <a:ext cx="215894" cy="1750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FAE5040-33BF-4466-8C00-DC2854D3F021}"/>
                </a:ext>
              </a:extLst>
            </p:cNvPr>
            <p:cNvGrpSpPr/>
            <p:nvPr/>
          </p:nvGrpSpPr>
          <p:grpSpPr>
            <a:xfrm>
              <a:off x="6319821" y="918203"/>
              <a:ext cx="1727009" cy="3680546"/>
              <a:chOff x="3866719" y="355599"/>
              <a:chExt cx="1727009" cy="3680546"/>
            </a:xfrm>
            <a:solidFill>
              <a:srgbClr val="C00000"/>
            </a:solidFill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45B9244-8E7D-4E33-A172-E38F6D05744F}"/>
                  </a:ext>
                </a:extLst>
              </p:cNvPr>
              <p:cNvSpPr/>
              <p:nvPr/>
            </p:nvSpPr>
            <p:spPr>
              <a:xfrm>
                <a:off x="4224095" y="355599"/>
                <a:ext cx="1012296" cy="986972"/>
              </a:xfrm>
              <a:custGeom>
                <a:avLst/>
                <a:gdLst>
                  <a:gd name="connsiteX0" fmla="*/ 497038 w 1012296"/>
                  <a:gd name="connsiteY0" fmla="*/ 0 h 986972"/>
                  <a:gd name="connsiteX1" fmla="*/ 1012296 w 1012296"/>
                  <a:gd name="connsiteY1" fmla="*/ 493486 h 986972"/>
                  <a:gd name="connsiteX2" fmla="*/ 497038 w 1012296"/>
                  <a:gd name="connsiteY2" fmla="*/ 986972 h 986972"/>
                  <a:gd name="connsiteX3" fmla="*/ 22272 w 1012296"/>
                  <a:gd name="connsiteY3" fmla="*/ 685573 h 986972"/>
                  <a:gd name="connsiteX4" fmla="*/ 0 w 1012296"/>
                  <a:gd name="connsiteY4" fmla="*/ 616858 h 986972"/>
                  <a:gd name="connsiteX5" fmla="*/ 269676 w 1012296"/>
                  <a:gd name="connsiteY5" fmla="*/ 616858 h 986972"/>
                  <a:gd name="connsiteX6" fmla="*/ 307169 w 1012296"/>
                  <a:gd name="connsiteY6" fmla="*/ 667960 h 986972"/>
                  <a:gd name="connsiteX7" fmla="*/ 497038 w 1012296"/>
                  <a:gd name="connsiteY7" fmla="*/ 740229 h 986972"/>
                  <a:gd name="connsiteX8" fmla="*/ 765553 w 1012296"/>
                  <a:gd name="connsiteY8" fmla="*/ 493486 h 986972"/>
                  <a:gd name="connsiteX9" fmla="*/ 497038 w 1012296"/>
                  <a:gd name="connsiteY9" fmla="*/ 246743 h 986972"/>
                  <a:gd name="connsiteX10" fmla="*/ 307169 w 1012296"/>
                  <a:gd name="connsiteY10" fmla="*/ 319013 h 986972"/>
                  <a:gd name="connsiteX11" fmla="*/ 269675 w 1012296"/>
                  <a:gd name="connsiteY11" fmla="*/ 370115 h 986972"/>
                  <a:gd name="connsiteX12" fmla="*/ 0 w 1012296"/>
                  <a:gd name="connsiteY12" fmla="*/ 370115 h 986972"/>
                  <a:gd name="connsiteX13" fmla="*/ 22272 w 1012296"/>
                  <a:gd name="connsiteY13" fmla="*/ 301399 h 986972"/>
                  <a:gd name="connsiteX14" fmla="*/ 497038 w 1012296"/>
                  <a:gd name="connsiteY14" fmla="*/ 0 h 98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12296" h="986972">
                    <a:moveTo>
                      <a:pt x="497038" y="0"/>
                    </a:moveTo>
                    <a:cubicBezTo>
                      <a:pt x="781607" y="0"/>
                      <a:pt x="1012296" y="220941"/>
                      <a:pt x="1012296" y="493486"/>
                    </a:cubicBezTo>
                    <a:cubicBezTo>
                      <a:pt x="1012296" y="766031"/>
                      <a:pt x="781607" y="986972"/>
                      <a:pt x="497038" y="986972"/>
                    </a:cubicBezTo>
                    <a:cubicBezTo>
                      <a:pt x="283612" y="986972"/>
                      <a:pt x="100492" y="862693"/>
                      <a:pt x="22272" y="685573"/>
                    </a:cubicBezTo>
                    <a:lnTo>
                      <a:pt x="0" y="616858"/>
                    </a:lnTo>
                    <a:lnTo>
                      <a:pt x="269676" y="616858"/>
                    </a:lnTo>
                    <a:lnTo>
                      <a:pt x="307169" y="667960"/>
                    </a:lnTo>
                    <a:cubicBezTo>
                      <a:pt x="355761" y="712611"/>
                      <a:pt x="422890" y="740229"/>
                      <a:pt x="497038" y="740229"/>
                    </a:cubicBezTo>
                    <a:cubicBezTo>
                      <a:pt x="645335" y="740229"/>
                      <a:pt x="765553" y="629758"/>
                      <a:pt x="765553" y="493486"/>
                    </a:cubicBezTo>
                    <a:cubicBezTo>
                      <a:pt x="765553" y="357214"/>
                      <a:pt x="645335" y="246743"/>
                      <a:pt x="497038" y="246743"/>
                    </a:cubicBezTo>
                    <a:cubicBezTo>
                      <a:pt x="422890" y="246743"/>
                      <a:pt x="355761" y="274361"/>
                      <a:pt x="307169" y="319013"/>
                    </a:cubicBezTo>
                    <a:lnTo>
                      <a:pt x="269675" y="370115"/>
                    </a:lnTo>
                    <a:lnTo>
                      <a:pt x="0" y="370115"/>
                    </a:lnTo>
                    <a:lnTo>
                      <a:pt x="22272" y="301399"/>
                    </a:lnTo>
                    <a:cubicBezTo>
                      <a:pt x="100492" y="124279"/>
                      <a:pt x="283612" y="0"/>
                      <a:pt x="49703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7837A40-AE53-4FCC-9F8F-F3271169EC78}"/>
                  </a:ext>
                </a:extLst>
              </p:cNvPr>
              <p:cNvGrpSpPr/>
              <p:nvPr/>
            </p:nvGrpSpPr>
            <p:grpSpPr>
              <a:xfrm rot="2708333">
                <a:off x="3816007" y="1730653"/>
                <a:ext cx="1828434" cy="1727009"/>
                <a:chOff x="4586068" y="1448972"/>
                <a:chExt cx="1356360" cy="1356360"/>
              </a:xfrm>
              <a:grpFill/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B6A18800-1A1C-4AF2-AC2F-CAC1960F5CD7}"/>
                    </a:ext>
                  </a:extLst>
                </p:cNvPr>
                <p:cNvSpPr/>
                <p:nvPr/>
              </p:nvSpPr>
              <p:spPr>
                <a:xfrm>
                  <a:off x="4586068" y="14489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636189A2-83C9-4B51-83DB-96AE1278BABF}"/>
                    </a:ext>
                  </a:extLst>
                </p:cNvPr>
                <p:cNvSpPr/>
                <p:nvPr/>
              </p:nvSpPr>
              <p:spPr>
                <a:xfrm>
                  <a:off x="4738468" y="16013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0238FC50-D5C3-41BB-AB03-00E1143641F3}"/>
                    </a:ext>
                  </a:extLst>
                </p:cNvPr>
                <p:cNvSpPr/>
                <p:nvPr/>
              </p:nvSpPr>
              <p:spPr>
                <a:xfrm>
                  <a:off x="4890868" y="17537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D42184D1-0250-499A-A4F2-CAA349580C2D}"/>
                    </a:ext>
                  </a:extLst>
                </p:cNvPr>
                <p:cNvSpPr/>
                <p:nvPr/>
              </p:nvSpPr>
              <p:spPr>
                <a:xfrm>
                  <a:off x="5043268" y="19061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19E24EC2-6E31-4D52-91A0-C03A40697B64}"/>
                    </a:ext>
                  </a:extLst>
                </p:cNvPr>
                <p:cNvSpPr/>
                <p:nvPr/>
              </p:nvSpPr>
              <p:spPr>
                <a:xfrm>
                  <a:off x="5195668" y="20585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B62BA666-C7C0-44FD-8FC8-E2B65036A4BA}"/>
                    </a:ext>
                  </a:extLst>
                </p:cNvPr>
                <p:cNvSpPr/>
                <p:nvPr/>
              </p:nvSpPr>
              <p:spPr>
                <a:xfrm>
                  <a:off x="5348068" y="22109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9835E2E9-6361-4A21-9658-96EE6BD92840}"/>
                    </a:ext>
                  </a:extLst>
                </p:cNvPr>
                <p:cNvSpPr/>
                <p:nvPr/>
              </p:nvSpPr>
              <p:spPr>
                <a:xfrm>
                  <a:off x="5500468" y="23633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1E4355A2-1B5F-4C75-A720-7839C750F87B}"/>
                    </a:ext>
                  </a:extLst>
                </p:cNvPr>
                <p:cNvSpPr/>
                <p:nvPr/>
              </p:nvSpPr>
              <p:spPr>
                <a:xfrm>
                  <a:off x="5652868" y="25157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0343194D-4F08-4D21-88F0-88B081EAC8CD}"/>
                    </a:ext>
                  </a:extLst>
                </p:cNvPr>
                <p:cNvSpPr/>
                <p:nvPr/>
              </p:nvSpPr>
              <p:spPr>
                <a:xfrm>
                  <a:off x="5805268" y="26681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E9BC3DF-AD6F-4FEC-8C60-D720E0D3BE1D}"/>
                  </a:ext>
                </a:extLst>
              </p:cNvPr>
              <p:cNvSpPr/>
              <p:nvPr/>
            </p:nvSpPr>
            <p:spPr>
              <a:xfrm rot="2708333">
                <a:off x="4646523" y="3835941"/>
                <a:ext cx="196367" cy="2040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11686300-24C0-4528-BBAE-C365693B3C7E}"/>
                </a:ext>
              </a:extLst>
            </p:cNvPr>
            <p:cNvSpPr/>
            <p:nvPr/>
          </p:nvSpPr>
          <p:spPr>
            <a:xfrm rot="416270">
              <a:off x="3992096" y="5186359"/>
              <a:ext cx="1146533" cy="95023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566CE3F4-AD42-40CB-A1BA-F5DF50A456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759"/>
            <a:stretch/>
          </p:blipFill>
          <p:spPr>
            <a:xfrm>
              <a:off x="1718299" y="4984518"/>
              <a:ext cx="1687531" cy="13281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7335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5347 L -1 -0.04954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E2A84D-380D-47FB-AFB9-221C4E064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73" y="170481"/>
            <a:ext cx="11685722" cy="64627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D9D7F6-0DD8-430F-9900-EBA48A9E5792}"/>
              </a:ext>
            </a:extLst>
          </p:cNvPr>
          <p:cNvSpPr txBox="1"/>
          <p:nvPr/>
        </p:nvSpPr>
        <p:spPr>
          <a:xfrm>
            <a:off x="2368573" y="4771227"/>
            <a:ext cx="7919803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1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75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E42BF95-A6C5-4CCC-AD6B-66D5D6B978D0}"/>
              </a:ext>
            </a:extLst>
          </p:cNvPr>
          <p:cNvGrpSpPr/>
          <p:nvPr/>
        </p:nvGrpSpPr>
        <p:grpSpPr>
          <a:xfrm>
            <a:off x="2348768" y="1920875"/>
            <a:ext cx="2461418" cy="2691305"/>
            <a:chOff x="1281844" y="1967676"/>
            <a:chExt cx="2814357" cy="2903051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72E3CC6-9885-4FF0-914A-F4C9D834CC29}"/>
                </a:ext>
              </a:extLst>
            </p:cNvPr>
            <p:cNvSpPr/>
            <p:nvPr/>
          </p:nvSpPr>
          <p:spPr>
            <a:xfrm>
              <a:off x="1281844" y="1967676"/>
              <a:ext cx="231648" cy="2903051"/>
            </a:xfrm>
            <a:prstGeom prst="roundRect">
              <a:avLst/>
            </a:prstGeom>
            <a:grp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6C9F68C-AE76-4776-8395-94C75CADD1E6}"/>
                </a:ext>
              </a:extLst>
            </p:cNvPr>
            <p:cNvSpPr/>
            <p:nvPr/>
          </p:nvSpPr>
          <p:spPr>
            <a:xfrm>
              <a:off x="1567684" y="1967676"/>
              <a:ext cx="231648" cy="2903051"/>
            </a:xfrm>
            <a:prstGeom prst="roundRect">
              <a:avLst/>
            </a:prstGeom>
            <a:grp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B281CBC-995E-41B3-BED4-73F1A95C4F05}"/>
                </a:ext>
              </a:extLst>
            </p:cNvPr>
            <p:cNvSpPr/>
            <p:nvPr/>
          </p:nvSpPr>
          <p:spPr>
            <a:xfrm>
              <a:off x="1852307" y="1967676"/>
              <a:ext cx="231648" cy="2903051"/>
            </a:xfrm>
            <a:prstGeom prst="roundRect">
              <a:avLst/>
            </a:prstGeom>
            <a:grp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12E4FE2-4E5F-4CF1-B50D-8923B9F0CEB3}"/>
                </a:ext>
              </a:extLst>
            </p:cNvPr>
            <p:cNvSpPr/>
            <p:nvPr/>
          </p:nvSpPr>
          <p:spPr>
            <a:xfrm>
              <a:off x="3015791" y="1967676"/>
              <a:ext cx="231648" cy="2903051"/>
            </a:xfrm>
            <a:prstGeom prst="roundRect">
              <a:avLst/>
            </a:prstGeom>
            <a:grp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9C99F6FB-4F85-4610-8D64-9D5DEC5900CF}"/>
                </a:ext>
              </a:extLst>
            </p:cNvPr>
            <p:cNvSpPr/>
            <p:nvPr/>
          </p:nvSpPr>
          <p:spPr>
            <a:xfrm>
              <a:off x="2727465" y="1967676"/>
              <a:ext cx="231648" cy="2903051"/>
            </a:xfrm>
            <a:prstGeom prst="roundRect">
              <a:avLst/>
            </a:prstGeom>
            <a:grp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2AC0ADA-4189-4BD8-9B3D-4E51E9AF2FC5}"/>
                </a:ext>
              </a:extLst>
            </p:cNvPr>
            <p:cNvSpPr/>
            <p:nvPr/>
          </p:nvSpPr>
          <p:spPr>
            <a:xfrm>
              <a:off x="3864553" y="1967676"/>
              <a:ext cx="231648" cy="2903051"/>
            </a:xfrm>
            <a:prstGeom prst="roundRect">
              <a:avLst/>
            </a:prstGeom>
            <a:grp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4D917EB-C1FF-41C1-AD9B-1E4A33B9FDB5}"/>
                </a:ext>
              </a:extLst>
            </p:cNvPr>
            <p:cNvSpPr/>
            <p:nvPr/>
          </p:nvSpPr>
          <p:spPr>
            <a:xfrm>
              <a:off x="2138924" y="1967676"/>
              <a:ext cx="231648" cy="2903051"/>
            </a:xfrm>
            <a:prstGeom prst="roundRect">
              <a:avLst/>
            </a:prstGeom>
            <a:grp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A22FA3A-0D44-42CE-B786-72EA65DC91C4}"/>
                </a:ext>
              </a:extLst>
            </p:cNvPr>
            <p:cNvSpPr/>
            <p:nvPr/>
          </p:nvSpPr>
          <p:spPr>
            <a:xfrm>
              <a:off x="2432792" y="1967676"/>
              <a:ext cx="231648" cy="2903051"/>
            </a:xfrm>
            <a:prstGeom prst="roundRect">
              <a:avLst/>
            </a:prstGeom>
            <a:grp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1D43659-D1C7-4D43-9AB4-B39E288B3163}"/>
                </a:ext>
              </a:extLst>
            </p:cNvPr>
            <p:cNvSpPr/>
            <p:nvPr/>
          </p:nvSpPr>
          <p:spPr>
            <a:xfrm>
              <a:off x="3582601" y="1967676"/>
              <a:ext cx="231648" cy="2903051"/>
            </a:xfrm>
            <a:prstGeom prst="roundRect">
              <a:avLst/>
            </a:prstGeom>
            <a:grp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5BEB3B1-88F1-4D99-BEA4-A979DD40BA24}"/>
                </a:ext>
              </a:extLst>
            </p:cNvPr>
            <p:cNvSpPr/>
            <p:nvPr/>
          </p:nvSpPr>
          <p:spPr>
            <a:xfrm>
              <a:off x="3306297" y="1967676"/>
              <a:ext cx="231648" cy="2903051"/>
            </a:xfrm>
            <a:prstGeom prst="roundRect">
              <a:avLst/>
            </a:prstGeom>
            <a:grp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9AC95C8-EFA2-4643-81AC-59B4C294E5A0}"/>
              </a:ext>
            </a:extLst>
          </p:cNvPr>
          <p:cNvSpPr txBox="1"/>
          <p:nvPr/>
        </p:nvSpPr>
        <p:spPr>
          <a:xfrm>
            <a:off x="1315810" y="4405852"/>
            <a:ext cx="4665741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spc="-150" dirty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GB" sz="44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spc="-150" dirty="0">
                <a:latin typeface="NikoshBAN" panose="02000000000000000000" pitchFamily="2" charset="0"/>
                <a:cs typeface="NikoshBAN" panose="02000000000000000000" pitchFamily="2" charset="0"/>
              </a:rPr>
              <a:t>সুলতানুল আরেফীন </a:t>
            </a:r>
            <a:endParaRPr lang="en-GB" sz="44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bn-IN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গুরুদাসপুর </a:t>
            </a:r>
            <a:r>
              <a:rPr lang="bn-BD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মডেল </a:t>
            </a:r>
            <a:r>
              <a:rPr lang="bn-BD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bn-BD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IN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bn-IN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গুরুদাসপুর, নাটোর। </a:t>
            </a:r>
            <a:endParaRPr lang="bn-BD" sz="28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48681" y="136602"/>
            <a:ext cx="4894635" cy="2191462"/>
            <a:chOff x="3648681" y="136602"/>
            <a:chExt cx="4894635" cy="21914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45" b="95431" l="3864" r="960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8681" y="136602"/>
              <a:ext cx="4894635" cy="219146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884768" y="1075066"/>
              <a:ext cx="2422459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6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6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659" y="2183063"/>
            <a:ext cx="3273634" cy="4346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A87860-07B9-434C-8A73-4E65B7D5A3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3694" y="2563308"/>
            <a:ext cx="2952496" cy="38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20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C34D5F7-DB2E-4FC3-B91D-799D8E45C8F9}"/>
              </a:ext>
            </a:extLst>
          </p:cNvPr>
          <p:cNvGrpSpPr/>
          <p:nvPr/>
        </p:nvGrpSpPr>
        <p:grpSpPr>
          <a:xfrm>
            <a:off x="323088" y="1685421"/>
            <a:ext cx="8010144" cy="4981715"/>
            <a:chOff x="2572512" y="1478874"/>
            <a:chExt cx="8010144" cy="498171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70E6C6-DF25-44E6-9D3B-9BB752F6DD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2" t="3378" r="8618" b="4301"/>
            <a:stretch/>
          </p:blipFill>
          <p:spPr>
            <a:xfrm>
              <a:off x="2572512" y="1478874"/>
              <a:ext cx="8010144" cy="4981715"/>
            </a:xfrm>
            <a:prstGeom prst="rect">
              <a:avLst/>
            </a:prstGeom>
          </p:spPr>
        </p:pic>
        <p:pic>
          <p:nvPicPr>
            <p:cNvPr id="8" name="Untitled Project">
              <a:hlinkClick r:id="" action="ppaction://media"/>
              <a:extLst>
                <a:ext uri="{FF2B5EF4-FFF2-40B4-BE49-F238E27FC236}">
                  <a16:creationId xmlns:a16="http://schemas.microsoft.com/office/drawing/2014/main" id="{4DEF8265-7F9C-4B3E-9A58-C88C870D6AA1}"/>
                </a:ext>
              </a:extLst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 rotWithShape="1">
            <a:blip r:embed="rId5"/>
            <a:srcRect l="23321" t="23800" r="25119" b="23933"/>
            <a:stretch/>
          </p:blipFill>
          <p:spPr>
            <a:xfrm>
              <a:off x="2663952" y="1577127"/>
              <a:ext cx="7821168" cy="4457913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9E85B5B-A1C5-4E74-8BB7-99DE63F9A158}"/>
              </a:ext>
            </a:extLst>
          </p:cNvPr>
          <p:cNvSpPr/>
          <p:nvPr/>
        </p:nvSpPr>
        <p:spPr>
          <a:xfrm>
            <a:off x="855624" y="325880"/>
            <a:ext cx="10480753" cy="923330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u="sng" dirty="0" err="1">
                <a:ln w="1143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5400" b="1" u="sng" dirty="0">
                <a:ln w="1143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ln w="1143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5400" b="1" u="sng" dirty="0">
                <a:ln w="1143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ln w="1143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5400" b="1" u="sng" dirty="0">
                <a:ln w="1143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ln w="1143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b="1" u="sng" dirty="0">
                <a:ln w="1143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ln w="1143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b="1" u="sng" dirty="0">
                <a:ln w="1143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ln w="1143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ক্লিপ</a:t>
            </a:r>
            <a:r>
              <a:rPr lang="en-US" sz="5400" b="1" u="sng" dirty="0">
                <a:ln w="1143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ln w="1143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b="1" u="sng" dirty="0">
              <a:ln w="1143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E7744D-F2BB-459C-BD47-4A550A2BAA2C}"/>
              </a:ext>
            </a:extLst>
          </p:cNvPr>
          <p:cNvSpPr/>
          <p:nvPr/>
        </p:nvSpPr>
        <p:spPr>
          <a:xfrm>
            <a:off x="8424672" y="1685421"/>
            <a:ext cx="3608832" cy="1506995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D40B5A-12C1-446F-B5DA-8B31D5AB42F9}"/>
              </a:ext>
            </a:extLst>
          </p:cNvPr>
          <p:cNvSpPr/>
          <p:nvPr/>
        </p:nvSpPr>
        <p:spPr>
          <a:xfrm>
            <a:off x="8424672" y="3429000"/>
            <a:ext cx="3608832" cy="2812587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239276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9" grpId="0" animBg="1"/>
      <p:bldP spid="2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0715E5-B863-489C-A4B0-6874A3D3ED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r="7900"/>
          <a:stretch/>
        </p:blipFill>
        <p:spPr>
          <a:xfrm>
            <a:off x="4370486" y="1720468"/>
            <a:ext cx="7419178" cy="4950519"/>
          </a:xfrm>
          <a:prstGeom prst="rect">
            <a:avLst/>
          </a:prstGeom>
        </p:spPr>
      </p:pic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239DEA58-EA6D-4CB1-B17F-99C10C3BC85C}"/>
              </a:ext>
            </a:extLst>
          </p:cNvPr>
          <p:cNvSpPr/>
          <p:nvPr/>
        </p:nvSpPr>
        <p:spPr>
          <a:xfrm>
            <a:off x="268224" y="1720468"/>
            <a:ext cx="4072128" cy="4950519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বৃট্রিস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পৃষ্ঠা-20 </a:t>
            </a:r>
          </a:p>
          <a:p>
            <a:pPr algn="ctr"/>
            <a:endParaRPr lang="en-US" dirty="0"/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7D2788C6-E1F8-4F64-9D9D-376D0DF1C64C}"/>
              </a:ext>
            </a:extLst>
          </p:cNvPr>
          <p:cNvSpPr/>
          <p:nvPr/>
        </p:nvSpPr>
        <p:spPr>
          <a:xfrm>
            <a:off x="4559808" y="187013"/>
            <a:ext cx="3072384" cy="1426464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5400" b="1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406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3399216" y="1953639"/>
            <a:ext cx="5686173" cy="4122549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none" lIns="91440" tIns="45720" rIns="91440" bIns="45720">
            <a:prstTxWarp prst="textCircle">
              <a:avLst/>
            </a:prstTxWarp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u="sng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শিখনফলঃ</a:t>
            </a:r>
            <a:endParaRPr lang="en-US" sz="8000" b="1" u="sng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8240" y="3214973"/>
            <a:ext cx="10168127" cy="1754326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txBody>
          <a:bodyPr wrap="square" lIns="91440" tIns="45720" rIns="91440" bIns="45720">
            <a:spAutoFit/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.১.১</a:t>
            </a:r>
            <a:r>
              <a:rPr lang="en-US" sz="3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b="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3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ঔপনিবেশিক</a:t>
            </a:r>
            <a:r>
              <a:rPr lang="en-US" sz="3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3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শাসনকাল</a:t>
            </a:r>
            <a:r>
              <a:rPr lang="en-US" sz="3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আগমনের</a:t>
            </a:r>
            <a:r>
              <a:rPr lang="en-US" sz="3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3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ঔপনিবেশিক শাসনের প্রভাব,</a:t>
            </a:r>
            <a:r>
              <a:rPr lang="en-US" sz="3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আন্দোলন,</a:t>
            </a:r>
            <a:r>
              <a:rPr lang="en-US" sz="3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১৯৪৭-এর স্বাধীনতা) সম্পর্কে সংক্ষেপে বলতে</a:t>
            </a:r>
            <a:r>
              <a:rPr lang="en-US" sz="3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17320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4F3DCA-2EB5-40BF-A18B-232BA0C7F008}"/>
              </a:ext>
            </a:extLst>
          </p:cNvPr>
          <p:cNvSpPr txBox="1"/>
          <p:nvPr/>
        </p:nvSpPr>
        <p:spPr>
          <a:xfrm>
            <a:off x="5501694" y="248721"/>
            <a:ext cx="619353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as-IN" b="1" dirty="0">
                <a:solidFill>
                  <a:srgbClr val="00B050"/>
                </a:solidFill>
                <a:effectLst/>
              </a:rPr>
              <a:t>আমার কৈফিয়ৎ</a:t>
            </a:r>
            <a:br>
              <a:rPr lang="as-IN" dirty="0">
                <a:solidFill>
                  <a:srgbClr val="00B050"/>
                </a:solidFill>
                <a:effectLst/>
              </a:rPr>
            </a:br>
            <a:r>
              <a:rPr lang="as-IN" b="1" dirty="0">
                <a:solidFill>
                  <a:srgbClr val="00B050"/>
                </a:solidFill>
                <a:effectLst/>
              </a:rPr>
              <a:t>কাজী নজরুল ইসলাম</a:t>
            </a:r>
            <a:endParaRPr lang="as-IN" dirty="0">
              <a:solidFill>
                <a:srgbClr val="00B050"/>
              </a:solidFill>
            </a:endParaRPr>
          </a:p>
          <a:p>
            <a:pPr rtl="0"/>
            <a:endParaRPr lang="as-IN" dirty="0">
              <a:solidFill>
                <a:srgbClr val="00B050"/>
              </a:solidFill>
            </a:endParaRPr>
          </a:p>
          <a:p>
            <a:pPr rtl="0"/>
            <a:r>
              <a:rPr lang="as-IN" dirty="0">
                <a:solidFill>
                  <a:srgbClr val="00B050"/>
                </a:solidFill>
                <a:effectLst/>
              </a:rPr>
              <a:t>বর্তমানের কবি আমি ভাই, ভবিষ্যতের নই ‘নবী’</a:t>
            </a:r>
            <a:br>
              <a:rPr lang="as-IN" dirty="0">
                <a:solidFill>
                  <a:srgbClr val="00B050"/>
                </a:solidFill>
                <a:effectLst/>
              </a:rPr>
            </a:br>
            <a:r>
              <a:rPr lang="as-IN" dirty="0">
                <a:solidFill>
                  <a:srgbClr val="00B050"/>
                </a:solidFill>
                <a:effectLst/>
              </a:rPr>
              <a:t>কবি ও অকবি যাহা বলো মোরে মুখ বুজে তাই সই সবি !</a:t>
            </a:r>
            <a:br>
              <a:rPr lang="as-IN" dirty="0">
                <a:solidFill>
                  <a:srgbClr val="00B050"/>
                </a:solidFill>
                <a:effectLst/>
              </a:rPr>
            </a:br>
            <a:br>
              <a:rPr lang="as-IN" dirty="0">
                <a:solidFill>
                  <a:srgbClr val="00B050"/>
                </a:solidFill>
                <a:effectLst/>
              </a:rPr>
            </a:br>
            <a:r>
              <a:rPr lang="as-IN" dirty="0">
                <a:solidFill>
                  <a:srgbClr val="00B050"/>
                </a:solidFill>
                <a:effectLst/>
              </a:rPr>
              <a:t>কত শত কোটী ক্ষুধিত শিশুর ক্ষুধা নিঙাড়িয়া কাড়িয়া গ্রাস</a:t>
            </a:r>
            <a:br>
              <a:rPr lang="as-IN" dirty="0">
                <a:solidFill>
                  <a:srgbClr val="00B050"/>
                </a:solidFill>
                <a:effectLst/>
              </a:rPr>
            </a:br>
            <a:r>
              <a:rPr lang="as-IN" dirty="0">
                <a:solidFill>
                  <a:srgbClr val="00B050"/>
                </a:solidFill>
                <a:effectLst/>
              </a:rPr>
              <a:t>এল কোটী টাকা, এল না স্বরাজ !</a:t>
            </a:r>
            <a:br>
              <a:rPr lang="as-IN" dirty="0">
                <a:solidFill>
                  <a:srgbClr val="00B050"/>
                </a:solidFill>
                <a:effectLst/>
              </a:rPr>
            </a:br>
            <a:r>
              <a:rPr lang="as-IN" dirty="0">
                <a:solidFill>
                  <a:srgbClr val="00B050"/>
                </a:solidFill>
                <a:effectLst/>
              </a:rPr>
              <a:t>টাকা দিতে নারে ভুখারি সমাজ।</a:t>
            </a:r>
            <a:br>
              <a:rPr lang="as-IN" dirty="0">
                <a:solidFill>
                  <a:srgbClr val="00B050"/>
                </a:solidFill>
                <a:effectLst/>
              </a:rPr>
            </a:br>
            <a:r>
              <a:rPr lang="as-IN" dirty="0">
                <a:solidFill>
                  <a:srgbClr val="00B050"/>
                </a:solidFill>
                <a:effectLst/>
              </a:rPr>
              <a:t>মা'র বুক হতে ছেলে কেড়ে খায়, মোরা বলি, বাঘ, খাও হে ঘাস!</a:t>
            </a:r>
            <a:br>
              <a:rPr lang="as-IN" dirty="0">
                <a:solidFill>
                  <a:srgbClr val="00B050"/>
                </a:solidFill>
                <a:effectLst/>
              </a:rPr>
            </a:br>
            <a:r>
              <a:rPr lang="as-IN" dirty="0">
                <a:solidFill>
                  <a:srgbClr val="00B050"/>
                </a:solidFill>
                <a:effectLst/>
              </a:rPr>
              <a:t>হেরিনু, জননী মাগিছে ভিক্ষা ঢেকে রেখে ঘরে ছেলের লাশ !</a:t>
            </a:r>
            <a:br>
              <a:rPr lang="as-IN" dirty="0">
                <a:solidFill>
                  <a:srgbClr val="00B050"/>
                </a:solidFill>
                <a:effectLst/>
              </a:rPr>
            </a:br>
            <a:r>
              <a:rPr lang="as-IN" dirty="0">
                <a:solidFill>
                  <a:srgbClr val="00B050"/>
                </a:solidFill>
                <a:effectLst/>
              </a:rPr>
              <a:t>বন্ধু গো, আর বলিতে পারি না, বড় বিষ-জ্বালা এই বুকে,</a:t>
            </a:r>
            <a:br>
              <a:rPr lang="as-IN" dirty="0">
                <a:solidFill>
                  <a:srgbClr val="00B050"/>
                </a:solidFill>
                <a:effectLst/>
              </a:rPr>
            </a:br>
            <a:r>
              <a:rPr lang="as-IN" dirty="0">
                <a:solidFill>
                  <a:srgbClr val="00B050"/>
                </a:solidFill>
                <a:effectLst/>
              </a:rPr>
              <a:t>দেখিয়া শুনিয়া ক্ষেপিয়া গিয়াছি, তাই যাহা আসে কই মুখে,</a:t>
            </a:r>
            <a:br>
              <a:rPr lang="as-IN" dirty="0">
                <a:solidFill>
                  <a:srgbClr val="00B050"/>
                </a:solidFill>
                <a:effectLst/>
              </a:rPr>
            </a:br>
            <a:r>
              <a:rPr lang="as-IN" dirty="0">
                <a:solidFill>
                  <a:srgbClr val="00B050"/>
                </a:solidFill>
                <a:effectLst/>
              </a:rPr>
              <a:t>রক্ত ঝরাতে পারি না তো একা,</a:t>
            </a:r>
            <a:br>
              <a:rPr lang="as-IN" dirty="0">
                <a:solidFill>
                  <a:srgbClr val="00B050"/>
                </a:solidFill>
                <a:effectLst/>
              </a:rPr>
            </a:br>
            <a:r>
              <a:rPr lang="as-IN" dirty="0">
                <a:solidFill>
                  <a:srgbClr val="00B050"/>
                </a:solidFill>
                <a:effectLst/>
              </a:rPr>
              <a:t>তাই লিখে যাই এ রক্ত-লেখা,</a:t>
            </a:r>
            <a:br>
              <a:rPr lang="as-IN" dirty="0">
                <a:solidFill>
                  <a:srgbClr val="00B050"/>
                </a:solidFill>
                <a:effectLst/>
              </a:rPr>
            </a:br>
            <a:r>
              <a:rPr lang="as-IN" dirty="0">
                <a:solidFill>
                  <a:srgbClr val="00B050"/>
                </a:solidFill>
                <a:effectLst/>
              </a:rPr>
              <a:t>বড় কথা বড় ভাব আসেনাক' মাথায়, বন্ধু, বড় দুখে !</a:t>
            </a:r>
            <a:br>
              <a:rPr lang="as-IN" dirty="0">
                <a:solidFill>
                  <a:srgbClr val="00B050"/>
                </a:solidFill>
                <a:effectLst/>
              </a:rPr>
            </a:br>
            <a:r>
              <a:rPr lang="as-IN" dirty="0">
                <a:solidFill>
                  <a:srgbClr val="00B050"/>
                </a:solidFill>
                <a:effectLst/>
              </a:rPr>
              <a:t>অমর কাব্য তোমরা লিখিও, বন্ধু, যাহারা আছ সুখে !</a:t>
            </a:r>
            <a:br>
              <a:rPr lang="as-IN" dirty="0">
                <a:solidFill>
                  <a:srgbClr val="00B050"/>
                </a:solidFill>
                <a:effectLst/>
              </a:rPr>
            </a:br>
            <a:r>
              <a:rPr lang="as-IN" dirty="0">
                <a:solidFill>
                  <a:srgbClr val="00B050"/>
                </a:solidFill>
                <a:effectLst/>
              </a:rPr>
              <a:t>পরোয়া করি না, বাঁচি বা না-বাঁচি যুগের হুজুগ কেটে গেলে,</a:t>
            </a:r>
            <a:br>
              <a:rPr lang="as-IN" dirty="0">
                <a:solidFill>
                  <a:srgbClr val="00B050"/>
                </a:solidFill>
                <a:effectLst/>
              </a:rPr>
            </a:br>
            <a:r>
              <a:rPr lang="as-IN" dirty="0">
                <a:solidFill>
                  <a:srgbClr val="00B050"/>
                </a:solidFill>
                <a:effectLst/>
              </a:rPr>
              <a:t>মাথার ওপরে জ্বলিছেন রবি, রয়েছে সোনার শত ছেলে।</a:t>
            </a:r>
            <a:br>
              <a:rPr lang="as-IN" dirty="0">
                <a:solidFill>
                  <a:srgbClr val="00B050"/>
                </a:solidFill>
                <a:effectLst/>
              </a:rPr>
            </a:br>
            <a:r>
              <a:rPr lang="as-IN" dirty="0">
                <a:solidFill>
                  <a:srgbClr val="00B050"/>
                </a:solidFill>
                <a:effectLst/>
              </a:rPr>
              <a:t>প্রার্থনা ক'রো-যারা কেড়ে খায় তেত্রিশ কোটী মুখের গ্রাস,</a:t>
            </a:r>
            <a:br>
              <a:rPr lang="as-IN" dirty="0">
                <a:solidFill>
                  <a:srgbClr val="00B050"/>
                </a:solidFill>
                <a:effectLst/>
              </a:rPr>
            </a:br>
            <a:r>
              <a:rPr lang="as-IN" dirty="0">
                <a:solidFill>
                  <a:srgbClr val="00B050"/>
                </a:solidFill>
                <a:effectLst/>
              </a:rPr>
              <a:t>যেন লেখা হয় আমার রক্ত-লেখায় তাদের সর্বনাশ।</a:t>
            </a:r>
            <a:endParaRPr lang="as-IN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73A966-F76E-41DD-A901-09D2A0E189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4" r="24422"/>
          <a:stretch/>
        </p:blipFill>
        <p:spPr>
          <a:xfrm>
            <a:off x="869749" y="1240819"/>
            <a:ext cx="3293177" cy="3444184"/>
          </a:xfrm>
          <a:prstGeom prst="rect">
            <a:avLst/>
          </a:prstGeom>
        </p:spPr>
      </p:pic>
      <p:sp>
        <p:nvSpPr>
          <p:cNvPr id="6" name="Wave 5">
            <a:extLst>
              <a:ext uri="{FF2B5EF4-FFF2-40B4-BE49-F238E27FC236}">
                <a16:creationId xmlns:a16="http://schemas.microsoft.com/office/drawing/2014/main" id="{B6DA6702-6F72-4D42-920A-854A012367D6}"/>
              </a:ext>
            </a:extLst>
          </p:cNvPr>
          <p:cNvSpPr/>
          <p:nvPr/>
        </p:nvSpPr>
        <p:spPr>
          <a:xfrm>
            <a:off x="740217" y="299269"/>
            <a:ext cx="3608833" cy="902208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400" b="1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4A92A8-5980-4121-A64E-25FE2EE0C9CB}"/>
              </a:ext>
            </a:extLst>
          </p:cNvPr>
          <p:cNvSpPr/>
          <p:nvPr/>
        </p:nvSpPr>
        <p:spPr>
          <a:xfrm>
            <a:off x="313078" y="4748729"/>
            <a:ext cx="6905869" cy="51149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ব্যাক্তিটিকে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161D02-CD2E-4CF9-89B1-DC8EA48D70B8}"/>
              </a:ext>
            </a:extLst>
          </p:cNvPr>
          <p:cNvSpPr/>
          <p:nvPr/>
        </p:nvSpPr>
        <p:spPr>
          <a:xfrm>
            <a:off x="313078" y="4797438"/>
            <a:ext cx="11550593" cy="139993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বিদ্রোহী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বৃট্রিস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শাসকদের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শোষণের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লেখনির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বারবার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কারাবরণ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2627027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2" grpId="0" animBg="1"/>
      <p:bldP spid="2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D34D2A-610D-45CA-A92F-4ABD02FA455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72" y="160600"/>
            <a:ext cx="5096256" cy="6536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B9D476-A6C2-47E1-90DA-3A30E83750EE}"/>
              </a:ext>
            </a:extLst>
          </p:cNvPr>
          <p:cNvSpPr txBox="1"/>
          <p:nvPr/>
        </p:nvSpPr>
        <p:spPr>
          <a:xfrm>
            <a:off x="1158240" y="268224"/>
            <a:ext cx="1010716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ক্ষুদিরাম বসু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(৩ ডিসেম্বর ১৮৮৯ — ১১ আগস্ট ১৯০৮) ছিলেন একজন ভারতী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-বাঙালি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  <a:hlinkClick r:id="rId4" tooltip="ভারতীয় বিপ্লবী (পাতার অস্তিত্ব নেই)"/>
              </a:rPr>
              <a:t>বিপ্লবী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যিনি ভারতে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  <a:hlinkClick r:id="rId5" tooltip="ব্রিটিশ রাজ"/>
              </a:rPr>
              <a:t>ব্রিটিশ শাসনের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বিরোধিতা করেছিলেন। </a:t>
            </a:r>
          </a:p>
          <a:p>
            <a:pPr algn="just"/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ক্ষুদিরাম প্রফুল্ল চাকির সঙ্গে মিলে গাড়িতে ব্রিটিশ বিচারক, ম্যাজিস্ট্রেট কিংসফোর্ড আছে ভেবে তাকে গুপ্তহত্যা করার জন্যে বোমা ছুঁ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ছিলেন। ম্যাজিস্ট্রেট কিংসফোর্ড অন্য একটা গা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তে বসেছিলেন, যে ঘটনার ফলে দুজন ব্রিটিশ মহিলার মৃত্যু 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, যারা ছিলেন মিসেস কেনেডি ও তার কন্যা। প্রফুল্ল চাকি গ্রেপ্তারের আগেই আত্মহত্যা করেন। ক্ষুদিরাম গ্রেপ্তার হন। দুজন মহিলাকে হত্যা করার জন্যে তার বিচার 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এবং চূ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ন্তভাবে তার ফাঁসির আদেশ 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ফাঁসি হও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সম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ক্ষুদিরামের 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 ছিল ১৮ বছর, ৭ মাস এবং ১১ দিন, যেটা তাকে ভারতের কনিষ্ঠতম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  <a:hlinkClick r:id="rId6" tooltip="ভারতীয় স্বাধীনতার জন্যে বিপ্লবী আন্দোলন (পাতার অস্তিত্ব নেই)"/>
              </a:rPr>
              <a:t>ভারতের বিপ্লবী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অভিধা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অভিষিক্ত করেছিল।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  <a:hlinkClick r:id="rId7" tooltip="মহাত্মা গান্ধি"/>
              </a:rPr>
              <a:t>মহাত্মা গান্ধি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ক্ষুদিরামকে সর্মথন তো করেননি, ইংরেজদের বিরুদ্ধে হিংসাকে নিন্দা করেন, দুজন নিরপরাধ মহিলার মৃত্যুতে তিনি দুঃখপ্রকাশ করেন। তিনি বলেন যে, "ভারতী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জনগণ এই পদ্ধতির মাধ্যমে তাদের স্বাধীনতা অর্জন করতে পারবেনা।" যাইহোক,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  <a:hlinkClick r:id="rId8" tooltip="বাল গঙ্গাধর তিলক"/>
              </a:rPr>
              <a:t>বাল গঙ্গাধর তিলক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, তার সংবাদপত্র </a:t>
            </a:r>
            <a:r>
              <a:rPr lang="as-IN" sz="2800" i="1" dirty="0">
                <a:latin typeface="NikoshBAN" panose="02000000000000000000" pitchFamily="2" charset="0"/>
                <a:cs typeface="NikoshBAN" panose="02000000000000000000" pitchFamily="2" charset="0"/>
                <a:hlinkClick r:id="rId9" tooltip="কেশরী (সংবাদপত্র) (পাতার অস্তিত্ব নেই)"/>
              </a:rPr>
              <a:t>কেশরী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তে দুজন নবীন যুবককে সমর্থন করে আও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 তোলেন অবিলম্বে </a:t>
            </a:r>
            <a:r>
              <a:rPr lang="as-IN" sz="2800" i="1" dirty="0">
                <a:latin typeface="NikoshBAN" panose="02000000000000000000" pitchFamily="2" charset="0"/>
                <a:cs typeface="NikoshBAN" panose="02000000000000000000" pitchFamily="2" charset="0"/>
                <a:hlinkClick r:id="rId10"/>
              </a:rPr>
              <a:t>স্বরাজ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চাই। যার ফল 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অবিলম্বে ব্রিটিশ ঔপনিবেশিক সরকার দেশদ্রোহিতার অপরাধে তিলককে গ্রেপ্তার করে।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A0107C-40FC-435E-9B7B-55C8ABF5B7C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872" y="160600"/>
            <a:ext cx="5096256" cy="653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52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2322F9-79C9-4A53-A776-082FE83113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  <a14:imgEffect>
                      <a14:colorTemperature colorTemp="6321"/>
                    </a14:imgEffect>
                    <a14:imgEffect>
                      <a14:saturation sat="400000"/>
                    </a14:imgEffect>
                    <a14:imgEffect>
                      <a14:brightnessContrast bright="-11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392" y="121506"/>
            <a:ext cx="5157216" cy="66149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2F6221-CEC3-4574-B907-616C795B38C4}"/>
              </a:ext>
            </a:extLst>
          </p:cNvPr>
          <p:cNvSpPr txBox="1"/>
          <p:nvPr/>
        </p:nvSpPr>
        <p:spPr>
          <a:xfrm>
            <a:off x="268224" y="366623"/>
            <a:ext cx="1135075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সূর্য সেন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(২২ মার্চ ১৮৯৪ - ১২ জানুয়ারি ১৯৩৪) বা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সূর্যকুমার সেন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যিনি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মাস্টারদা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নামে সমধিক পরিচিত, তাঁর ডাকনাম ছিল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কালু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  <a:hlinkClick r:id="rId4" tooltip="ভারত উপমহাদেশ"/>
              </a:rPr>
              <a:t>ভারতবর্ষের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  <a:hlinkClick r:id="rId5"/>
              </a:rPr>
              <a:t>ব্রিটিশ বিরোধী স্বাধীনতা আন্দোলনের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অন্যতম নেতা হিসেবে পরিচিত ব্যক্তিত্ব। পূর্ববঙ্গে জন্ম নেও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এই বাঙালি বিপ্লবী তৎকালীন ব্রিটিশ বিরোধী সশস্ত্র আন্দোলনে সক্রি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ভাবে অংশ নেন এবং নিজ জীবন বলিদান করেন। সূর্যসেনের বাহিনী 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কদিনের জন্যে ব্রিটিশ শাসনকে চট্টগ্রাম এলাকা থেকে নিশ্চিহ্ন করে দি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ছিল। সূর্য সেনের অন্যতম সাথী বিপ্লবী অনন্ত সিংহের ভাষা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"কে জানতো যে আত্মজিজ্ঞাসা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মগ্ন সেই নিরীহ শিক্ষকের স্থির প্রশান্ত চোখ দুটি একদিন জ্বলে উঠে মাতৃভূমির দ্বিশতাব্দীব্যাপি অত্যাচারের প্রতিশোধ নিতে উদ্যত হবে? ১৮৫৭ সালে সিপাহী বিদ্রোহ দমনের জন্য বর্বর অমানুষিক অত্যাচারের প্রতিশোধ, জালি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নও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লাবাগের নৃশংস হত্যাকান্ডের প্রতিশোধ! কে জানতো সেই শীর্ন বাহু ও ততোধিক শীর্ন পদযুগলের অধিকারী একদিন সাম্রাজ্যবাদী ইংরেজ রাজশক্তির বৃহত্তম আ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জনকে ব্যর্থ করে - তার সমস্ত ক্ষমতাকে উপহাস করে বৎসরের পর বৎসর চট্টগ্রামের গ্রামে গ্রামে বিদ্রোহের আগুন জ্বালি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তুলবে?"</a:t>
            </a:r>
          </a:p>
          <a:p>
            <a:pPr algn="just"/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তাঁর সম্মানে ঢাকা বিশ্ববিদ্যাল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ও চট্টগ্রাম বিশ্ববিদ্যাল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একটি করে আবাসিক হলের নামকরণ করা হয়। এছা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  <a:hlinkClick r:id="rId6" tooltip="কলকাতা মেট্রো"/>
              </a:rPr>
              <a:t>কলকাতা মেট্রো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, সূর্য সেনের স্মরণে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  <a:hlinkClick r:id="rId7" tooltip="বাঁশদ্রোণী"/>
              </a:rPr>
              <a:t>বাঁশদ্রোণী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মেট্রো স্টেশনটির নামকরণ করেছে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  <a:hlinkClick r:id="rId8" tooltip="মাস্টারদা সূর্য সেন মেট্রো স্টেশন"/>
              </a:rPr>
              <a:t>মাস্টারদা সূর্য সেন মেট্রো স্টেশন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FB68CD-2363-4720-9979-69F063EE4BB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392" y="121506"/>
            <a:ext cx="5157216" cy="661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0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1203</Words>
  <Application>Microsoft Office PowerPoint</Application>
  <PresentationFormat>Widescreen</PresentationFormat>
  <Paragraphs>99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Sultan-ul Arefin</dc:creator>
  <cp:lastModifiedBy>Sultan-ul Arefin</cp:lastModifiedBy>
  <cp:revision>54</cp:revision>
  <dcterms:created xsi:type="dcterms:W3CDTF">2021-07-19T12:04:35Z</dcterms:created>
  <dcterms:modified xsi:type="dcterms:W3CDTF">2021-08-01T14:40:25Z</dcterms:modified>
</cp:coreProperties>
</file>