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2" r:id="rId4"/>
    <p:sldId id="284" r:id="rId5"/>
    <p:sldId id="286" r:id="rId6"/>
    <p:sldId id="287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9" r:id="rId27"/>
    <p:sldId id="310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E8FA5-C5DA-4766-802C-FE32B75398E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4F72-8791-41FE-B989-977A64A0C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4F72-8791-41FE-B989-977A64A0C1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4F72-8791-41FE-B989-977A64A0C1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9A3E-4B8B-4E99-BEEE-CAD5F40D4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B4E15-E8A1-442D-95A9-CFC25FC8C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FCBB5-E412-4DE2-8AF2-85617072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6A520-F5D7-459E-8CFB-DECD3184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D1B8-1A89-4253-B9AB-888EE4D3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81C5-759B-4C1A-A1A8-2327927E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CFA39-CACF-4E02-B0BC-5FB3AEDB8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B58-92CB-4278-A0F4-D9C28E6D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5370E-DC33-4B05-B287-84D6BC3A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A71C1-7EFF-428B-B87B-45C4A8FD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62047-9311-475B-BE4A-39E64E415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8A863-2658-4F4E-91E1-E4D010ADB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22E3-090F-40D8-8A84-EE6C48A9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FEF7-B921-4862-9018-963506EC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05EE-8159-43C9-B94D-B5822D9B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5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6ECA-AE39-4B0F-A9BF-56FAF932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C205-FFD7-4C0B-B61A-F1EFEA7F2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F80BC-B05D-472E-8DCA-134A8389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2052-4B8B-42FA-8BDF-F5759101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DB76-15EE-405A-AA07-5A3A91E2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822B-2C3D-485E-9348-9B807F0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C63B4-775C-48B9-A45A-DAA243AA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C9D3-34D6-4106-B844-E0ECE278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5F869-F7A4-4EFC-85B3-7E762705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E0B55-401A-4FE5-B4A0-BF5987BA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237D-E52D-4B8A-A15C-FF68E5EF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ED91-1A38-4283-8D12-2571CDEC8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E667-0440-4BEC-BAC0-0842BDCC2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708F8-36BD-422E-AD7B-E283CE76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7BBF2-550E-4491-BAEE-5B3FD7E2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8957E-D62C-40F2-9D1E-DA470A33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2F12-57B5-4AAB-9249-5719E7CF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40CE9-38D4-4BA2-89DA-5AB5630DF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646E3-9C86-4C25-BA9A-EDBE5EB97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87917-F235-43EE-9049-9937A04E8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054B2-EEC3-420F-A5C7-53B170440B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C9BB8-440B-4543-825A-A977A2AE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CE380-1DD1-42B3-A87C-BDC944D0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1D67D-F154-43BB-AA11-3E184C73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168B-7E95-4353-93FD-D5AF1520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FA6AB-6DBB-487A-9F6D-6FCE005F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32318-F667-47AB-BB25-491AE318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DC341-6859-4EC3-9142-667BF3E4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1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C143E-5842-4F49-B5FD-FCDFE04B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2C00F-6183-4797-B28C-EE6CCBD5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B517E-B1A6-4FD5-8EE8-1F3D1A25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AC3F-12E9-41C2-99D4-1B25BEAA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2537-1972-41F5-9F63-DC74C138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52209-6608-4C53-9C1E-8ED392C0C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D1AF4-3F0A-4713-B4A7-7A88E567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45553-1BFB-4C0A-92AD-79B3F39C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BC463-381D-4D99-8F64-DF8D5731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A35D-B382-48FE-B8C6-F96AF94B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2F003-CB13-497A-9A2A-A3EA1D177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F98F7-9379-49B2-8E8B-7555C56F4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7E4A7-3B01-4403-B874-2C4CEF48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58E87-2118-44DF-BA8D-FDDDDDD0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2D329-2F33-43F1-A554-50E955C1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5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7DA5D-D083-4505-9D69-4BD407E8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02134-FA9E-43CE-87BA-BB1144022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0825-DFA9-488C-982B-00AF0E0E1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BF6D-873A-473D-8916-9C0F940B06C6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5EC03-B62F-4567-933D-F8E17393C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7F16-527F-442E-BF70-501C24D37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8264-CF18-418C-A36D-C4686DEC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51A14842-5E0E-441E-B5BB-CB6B943455D7}"/>
              </a:ext>
            </a:extLst>
          </p:cNvPr>
          <p:cNvSpPr/>
          <p:nvPr/>
        </p:nvSpPr>
        <p:spPr>
          <a:xfrm>
            <a:off x="0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35B85C-9F5A-4497-B29C-F8A7E7BA28B4}"/>
              </a:ext>
            </a:extLst>
          </p:cNvPr>
          <p:cNvSpPr/>
          <p:nvPr/>
        </p:nvSpPr>
        <p:spPr>
          <a:xfrm>
            <a:off x="1727983" y="-2348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EA1FD55-33CE-4F23-8409-2409921A02A9}"/>
              </a:ext>
            </a:extLst>
          </p:cNvPr>
          <p:cNvSpPr/>
          <p:nvPr/>
        </p:nvSpPr>
        <p:spPr>
          <a:xfrm>
            <a:off x="3445415" y="2348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5EC4B3D-3B57-4ECE-BE01-A6B4E478F7AE}"/>
              </a:ext>
            </a:extLst>
          </p:cNvPr>
          <p:cNvSpPr/>
          <p:nvPr/>
        </p:nvSpPr>
        <p:spPr>
          <a:xfrm>
            <a:off x="5162847" y="-7024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8E72C85-373E-426C-973B-4EE3485063E4}"/>
              </a:ext>
            </a:extLst>
          </p:cNvPr>
          <p:cNvSpPr/>
          <p:nvPr/>
        </p:nvSpPr>
        <p:spPr>
          <a:xfrm>
            <a:off x="6880279" y="-2328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46C46F-3EB3-4A35-954E-1063C9A8D42D}"/>
              </a:ext>
            </a:extLst>
          </p:cNvPr>
          <p:cNvSpPr/>
          <p:nvPr/>
        </p:nvSpPr>
        <p:spPr>
          <a:xfrm>
            <a:off x="8597711" y="2368"/>
            <a:ext cx="18663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4B6A93-10FB-4C29-B8CA-00AE5E1A9479}"/>
              </a:ext>
            </a:extLst>
          </p:cNvPr>
          <p:cNvSpPr/>
          <p:nvPr/>
        </p:nvSpPr>
        <p:spPr>
          <a:xfrm>
            <a:off x="10353830" y="-7004"/>
            <a:ext cx="18393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1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Arrow: Right 1">
            <a:extLst>
              <a:ext uri="{FF2B5EF4-FFF2-40B4-BE49-F238E27FC236}">
                <a16:creationId xmlns:a16="http://schemas.microsoft.com/office/drawing/2014/main" id="{4FF9329F-C4EA-493E-8AA9-70A2F84C63AA}"/>
              </a:ext>
            </a:extLst>
          </p:cNvPr>
          <p:cNvSpPr/>
          <p:nvPr/>
        </p:nvSpPr>
        <p:spPr>
          <a:xfrm>
            <a:off x="298158" y="-247190"/>
            <a:ext cx="3502855" cy="40868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Arrow: Right 2">
            <a:extLst>
              <a:ext uri="{FF2B5EF4-FFF2-40B4-BE49-F238E27FC236}">
                <a16:creationId xmlns:a16="http://schemas.microsoft.com/office/drawing/2014/main" id="{06BA9658-3650-4E41-8900-5BBF8ECF1C20}"/>
              </a:ext>
            </a:extLst>
          </p:cNvPr>
          <p:cNvSpPr/>
          <p:nvPr/>
        </p:nvSpPr>
        <p:spPr>
          <a:xfrm rot="5400000" flipH="1">
            <a:off x="4435844" y="-297991"/>
            <a:ext cx="3502855" cy="41884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Arrow: Right 3">
            <a:extLst>
              <a:ext uri="{FF2B5EF4-FFF2-40B4-BE49-F238E27FC236}">
                <a16:creationId xmlns:a16="http://schemas.microsoft.com/office/drawing/2014/main" id="{8290CA4B-9746-495B-842E-4F5456DABBCC}"/>
              </a:ext>
            </a:extLst>
          </p:cNvPr>
          <p:cNvSpPr/>
          <p:nvPr/>
        </p:nvSpPr>
        <p:spPr>
          <a:xfrm>
            <a:off x="8482260" y="-155918"/>
            <a:ext cx="3502855" cy="39043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Arrow: Right 4">
            <a:extLst>
              <a:ext uri="{FF2B5EF4-FFF2-40B4-BE49-F238E27FC236}">
                <a16:creationId xmlns:a16="http://schemas.microsoft.com/office/drawing/2014/main" id="{16F5F246-FC54-4D6B-AC30-69181D0D3FDC}"/>
              </a:ext>
            </a:extLst>
          </p:cNvPr>
          <p:cNvSpPr/>
          <p:nvPr/>
        </p:nvSpPr>
        <p:spPr>
          <a:xfrm rot="16200000" flipH="1">
            <a:off x="388283" y="3159397"/>
            <a:ext cx="3310319" cy="40868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Arrow: Right 5">
            <a:extLst>
              <a:ext uri="{FF2B5EF4-FFF2-40B4-BE49-F238E27FC236}">
                <a16:creationId xmlns:a16="http://schemas.microsoft.com/office/drawing/2014/main" id="{F0558FB1-5DB9-4E94-89C8-2EBF816776EA}"/>
              </a:ext>
            </a:extLst>
          </p:cNvPr>
          <p:cNvSpPr/>
          <p:nvPr/>
        </p:nvSpPr>
        <p:spPr>
          <a:xfrm rot="10800000">
            <a:off x="4525969" y="3108596"/>
            <a:ext cx="3310319" cy="41884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Arrow: Right 6">
            <a:extLst>
              <a:ext uri="{FF2B5EF4-FFF2-40B4-BE49-F238E27FC236}">
                <a16:creationId xmlns:a16="http://schemas.microsoft.com/office/drawing/2014/main" id="{410E04BF-D45D-4F78-B6E4-B3545B2BCAAD}"/>
              </a:ext>
            </a:extLst>
          </p:cNvPr>
          <p:cNvSpPr/>
          <p:nvPr/>
        </p:nvSpPr>
        <p:spPr>
          <a:xfrm rot="16200000" flipH="1">
            <a:off x="8572385" y="3250671"/>
            <a:ext cx="3310321" cy="39043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0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58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433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87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4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5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61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50033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11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51A14842-5E0E-441E-B5BB-CB6B943455D7}"/>
              </a:ext>
            </a:extLst>
          </p:cNvPr>
          <p:cNvSpPr/>
          <p:nvPr/>
        </p:nvSpPr>
        <p:spPr>
          <a:xfrm flipV="1">
            <a:off x="0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35B85C-9F5A-4497-B29C-F8A7E7BA28B4}"/>
              </a:ext>
            </a:extLst>
          </p:cNvPr>
          <p:cNvSpPr/>
          <p:nvPr/>
        </p:nvSpPr>
        <p:spPr>
          <a:xfrm flipH="1">
            <a:off x="1727983" y="-2348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EA1FD55-33CE-4F23-8409-2409921A02A9}"/>
              </a:ext>
            </a:extLst>
          </p:cNvPr>
          <p:cNvSpPr/>
          <p:nvPr/>
        </p:nvSpPr>
        <p:spPr>
          <a:xfrm flipV="1">
            <a:off x="3445415" y="2348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5EC4B3D-3B57-4ECE-BE01-A6B4E478F7AE}"/>
              </a:ext>
            </a:extLst>
          </p:cNvPr>
          <p:cNvSpPr/>
          <p:nvPr/>
        </p:nvSpPr>
        <p:spPr>
          <a:xfrm flipH="1">
            <a:off x="5162847" y="-7024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8E72C85-373E-426C-973B-4EE3485063E4}"/>
              </a:ext>
            </a:extLst>
          </p:cNvPr>
          <p:cNvSpPr/>
          <p:nvPr/>
        </p:nvSpPr>
        <p:spPr>
          <a:xfrm flipV="1">
            <a:off x="6880279" y="-2328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46C46F-3EB3-4A35-954E-1063C9A8D42D}"/>
              </a:ext>
            </a:extLst>
          </p:cNvPr>
          <p:cNvSpPr/>
          <p:nvPr/>
        </p:nvSpPr>
        <p:spPr>
          <a:xfrm flipH="1">
            <a:off x="8597711" y="2368"/>
            <a:ext cx="18663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4B6A93-10FB-4C29-B8CA-00AE5E1A9479}"/>
              </a:ext>
            </a:extLst>
          </p:cNvPr>
          <p:cNvSpPr/>
          <p:nvPr/>
        </p:nvSpPr>
        <p:spPr>
          <a:xfrm flipV="1">
            <a:off x="10353830" y="-7004"/>
            <a:ext cx="18393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7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8837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0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28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3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46AE56-5FD9-4993-A5D5-D3A20F4310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8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8773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73BB2B6-B1A6-4F3B-986E-D0AB6FDD8CB2}"/>
              </a:ext>
            </a:extLst>
          </p:cNvPr>
          <p:cNvSpPr/>
          <p:nvPr/>
        </p:nvSpPr>
        <p:spPr>
          <a:xfrm>
            <a:off x="0" y="0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1F4F6C26-1A33-42CF-9DB2-F6769CC9C67B}"/>
              </a:ext>
            </a:extLst>
          </p:cNvPr>
          <p:cNvSpPr/>
          <p:nvPr/>
        </p:nvSpPr>
        <p:spPr>
          <a:xfrm>
            <a:off x="0" y="4355432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99614229-22E5-47B3-84B2-199CCD4C44D0}"/>
              </a:ext>
            </a:extLst>
          </p:cNvPr>
          <p:cNvSpPr/>
          <p:nvPr/>
        </p:nvSpPr>
        <p:spPr>
          <a:xfrm>
            <a:off x="0" y="5189621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2BC34C2-EAC8-4C4A-946B-6EC9E8E6C62F}"/>
              </a:ext>
            </a:extLst>
          </p:cNvPr>
          <p:cNvSpPr/>
          <p:nvPr/>
        </p:nvSpPr>
        <p:spPr>
          <a:xfrm>
            <a:off x="0" y="6023810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BB55939-E329-468F-81E8-13473880E89B}"/>
              </a:ext>
            </a:extLst>
          </p:cNvPr>
          <p:cNvSpPr/>
          <p:nvPr/>
        </p:nvSpPr>
        <p:spPr>
          <a:xfrm>
            <a:off x="0" y="834189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B481FA7-31CE-4F26-8A1C-0B7B972F6B8F}"/>
              </a:ext>
            </a:extLst>
          </p:cNvPr>
          <p:cNvSpPr/>
          <p:nvPr/>
        </p:nvSpPr>
        <p:spPr>
          <a:xfrm>
            <a:off x="0" y="1668378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A97E020-48D8-4C04-B925-F9204A68F10D}"/>
              </a:ext>
            </a:extLst>
          </p:cNvPr>
          <p:cNvSpPr/>
          <p:nvPr/>
        </p:nvSpPr>
        <p:spPr>
          <a:xfrm>
            <a:off x="0" y="2498557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526D69-8869-48BA-8162-CC1B20E44CD8}"/>
              </a:ext>
            </a:extLst>
          </p:cNvPr>
          <p:cNvSpPr/>
          <p:nvPr/>
        </p:nvSpPr>
        <p:spPr>
          <a:xfrm>
            <a:off x="0" y="3324724"/>
            <a:ext cx="12192000" cy="1030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74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73BB2B6-B1A6-4F3B-986E-D0AB6FDD8CB2}"/>
              </a:ext>
            </a:extLst>
          </p:cNvPr>
          <p:cNvSpPr/>
          <p:nvPr/>
        </p:nvSpPr>
        <p:spPr>
          <a:xfrm flipV="1">
            <a:off x="0" y="0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1F4F6C26-1A33-42CF-9DB2-F6769CC9C67B}"/>
              </a:ext>
            </a:extLst>
          </p:cNvPr>
          <p:cNvSpPr/>
          <p:nvPr/>
        </p:nvSpPr>
        <p:spPr>
          <a:xfrm flipH="1">
            <a:off x="0" y="4355432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99614229-22E5-47B3-84B2-199CCD4C44D0}"/>
              </a:ext>
            </a:extLst>
          </p:cNvPr>
          <p:cNvSpPr/>
          <p:nvPr/>
        </p:nvSpPr>
        <p:spPr>
          <a:xfrm flipV="1">
            <a:off x="0" y="5189621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2BC34C2-EAC8-4C4A-946B-6EC9E8E6C62F}"/>
              </a:ext>
            </a:extLst>
          </p:cNvPr>
          <p:cNvSpPr/>
          <p:nvPr/>
        </p:nvSpPr>
        <p:spPr>
          <a:xfrm flipH="1">
            <a:off x="0" y="6023810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BB55939-E329-468F-81E8-13473880E89B}"/>
              </a:ext>
            </a:extLst>
          </p:cNvPr>
          <p:cNvSpPr/>
          <p:nvPr/>
        </p:nvSpPr>
        <p:spPr>
          <a:xfrm flipH="1">
            <a:off x="0" y="834189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B481FA7-31CE-4F26-8A1C-0B7B972F6B8F}"/>
              </a:ext>
            </a:extLst>
          </p:cNvPr>
          <p:cNvSpPr/>
          <p:nvPr/>
        </p:nvSpPr>
        <p:spPr>
          <a:xfrm flipV="1">
            <a:off x="0" y="1668378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A97E020-48D8-4C04-B925-F9204A68F10D}"/>
              </a:ext>
            </a:extLst>
          </p:cNvPr>
          <p:cNvSpPr/>
          <p:nvPr/>
        </p:nvSpPr>
        <p:spPr>
          <a:xfrm flipH="1">
            <a:off x="0" y="2498557"/>
            <a:ext cx="12192000" cy="8341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526D69-8869-48BA-8162-CC1B20E44CD8}"/>
              </a:ext>
            </a:extLst>
          </p:cNvPr>
          <p:cNvSpPr/>
          <p:nvPr/>
        </p:nvSpPr>
        <p:spPr>
          <a:xfrm flipV="1">
            <a:off x="0" y="3324724"/>
            <a:ext cx="12192000" cy="1030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48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F236691-B6FA-43FB-A042-4D935761AB70}"/>
              </a:ext>
            </a:extLst>
          </p:cNvPr>
          <p:cNvSpPr/>
          <p:nvPr/>
        </p:nvSpPr>
        <p:spPr>
          <a:xfrm flipV="1">
            <a:off x="-1" y="0"/>
            <a:ext cx="4051495" cy="2257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71C612A-6613-475D-8FD2-687C4ADB77EC}"/>
              </a:ext>
            </a:extLst>
          </p:cNvPr>
          <p:cNvSpPr/>
          <p:nvPr/>
        </p:nvSpPr>
        <p:spPr>
          <a:xfrm flipH="1">
            <a:off x="-1" y="2257864"/>
            <a:ext cx="4051495" cy="2342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D9A5E9C-E2C4-4A16-86AB-67B7E2C24B57}"/>
              </a:ext>
            </a:extLst>
          </p:cNvPr>
          <p:cNvSpPr/>
          <p:nvPr/>
        </p:nvSpPr>
        <p:spPr>
          <a:xfrm flipV="1">
            <a:off x="-1" y="4529797"/>
            <a:ext cx="4051495" cy="2328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EB9E25-3E9F-445A-B74B-89A3D306741B}"/>
              </a:ext>
            </a:extLst>
          </p:cNvPr>
          <p:cNvSpPr/>
          <p:nvPr/>
        </p:nvSpPr>
        <p:spPr>
          <a:xfrm flipH="1">
            <a:off x="4051495" y="0"/>
            <a:ext cx="4149970" cy="2257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90B434-7A70-43D8-84CC-AC886BDF5F0F}"/>
              </a:ext>
            </a:extLst>
          </p:cNvPr>
          <p:cNvSpPr/>
          <p:nvPr/>
        </p:nvSpPr>
        <p:spPr>
          <a:xfrm flipV="1">
            <a:off x="8201465" y="0"/>
            <a:ext cx="3990535" cy="2257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B1D8EC-70C4-4103-9369-97C96BD2AB6F}"/>
              </a:ext>
            </a:extLst>
          </p:cNvPr>
          <p:cNvSpPr/>
          <p:nvPr/>
        </p:nvSpPr>
        <p:spPr>
          <a:xfrm rot="5400000">
            <a:off x="4051495" y="2257863"/>
            <a:ext cx="4149970" cy="2342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DB0EFA-0B80-4542-B6C2-05C7036D0BA5}"/>
              </a:ext>
            </a:extLst>
          </p:cNvPr>
          <p:cNvSpPr/>
          <p:nvPr/>
        </p:nvSpPr>
        <p:spPr>
          <a:xfrm flipH="1">
            <a:off x="8201465" y="2257863"/>
            <a:ext cx="3990535" cy="2342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AD4B85-9C88-4B6D-9589-4E6A0C23E09D}"/>
              </a:ext>
            </a:extLst>
          </p:cNvPr>
          <p:cNvSpPr/>
          <p:nvPr/>
        </p:nvSpPr>
        <p:spPr>
          <a:xfrm flipH="1">
            <a:off x="4051495" y="4529796"/>
            <a:ext cx="4149970" cy="2328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846EC5-2D07-4D94-B8B2-D8B813CAFE90}"/>
              </a:ext>
            </a:extLst>
          </p:cNvPr>
          <p:cNvSpPr/>
          <p:nvPr/>
        </p:nvSpPr>
        <p:spPr>
          <a:xfrm flipV="1">
            <a:off x="8201465" y="4529796"/>
            <a:ext cx="3990535" cy="2328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FB8C5B81-DA93-42B5-A159-53F570C23AA8}"/>
              </a:ext>
            </a:extLst>
          </p:cNvPr>
          <p:cNvSpPr/>
          <p:nvPr/>
        </p:nvSpPr>
        <p:spPr>
          <a:xfrm rot="5400000">
            <a:off x="0" y="0"/>
            <a:ext cx="12192000" cy="95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ACDAEA6B-1336-43AB-8EE2-02184FE6835C}"/>
              </a:ext>
            </a:extLst>
          </p:cNvPr>
          <p:cNvSpPr/>
          <p:nvPr/>
        </p:nvSpPr>
        <p:spPr>
          <a:xfrm rot="16200000">
            <a:off x="0" y="956603"/>
            <a:ext cx="12192000" cy="95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A8BB207-97E3-4E5D-8346-AA3A4285FDB3}"/>
              </a:ext>
            </a:extLst>
          </p:cNvPr>
          <p:cNvSpPr/>
          <p:nvPr/>
        </p:nvSpPr>
        <p:spPr>
          <a:xfrm rot="5400000">
            <a:off x="0" y="1913206"/>
            <a:ext cx="12192000" cy="95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39BA426-1223-4799-A698-97119EB5509A}"/>
              </a:ext>
            </a:extLst>
          </p:cNvPr>
          <p:cNvSpPr/>
          <p:nvPr/>
        </p:nvSpPr>
        <p:spPr>
          <a:xfrm rot="16200000">
            <a:off x="0" y="2869809"/>
            <a:ext cx="12192000" cy="95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86E1EF6-A78A-4715-B7B1-B3768CAD5550}"/>
              </a:ext>
            </a:extLst>
          </p:cNvPr>
          <p:cNvSpPr/>
          <p:nvPr/>
        </p:nvSpPr>
        <p:spPr>
          <a:xfrm rot="5400000">
            <a:off x="0" y="3826412"/>
            <a:ext cx="12192000" cy="998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8F9D7F-0A86-4CA1-AD7C-783F98030FB7}"/>
              </a:ext>
            </a:extLst>
          </p:cNvPr>
          <p:cNvSpPr/>
          <p:nvPr/>
        </p:nvSpPr>
        <p:spPr>
          <a:xfrm rot="16200000">
            <a:off x="0" y="4825219"/>
            <a:ext cx="12192000" cy="10761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586154-D461-4385-A16F-34F2AE725EB1}"/>
              </a:ext>
            </a:extLst>
          </p:cNvPr>
          <p:cNvSpPr/>
          <p:nvPr/>
        </p:nvSpPr>
        <p:spPr>
          <a:xfrm rot="5400000">
            <a:off x="0" y="5901397"/>
            <a:ext cx="12192000" cy="956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Frame 1">
            <a:extLst>
              <a:ext uri="{FF2B5EF4-FFF2-40B4-BE49-F238E27FC236}">
                <a16:creationId xmlns:a16="http://schemas.microsoft.com/office/drawing/2014/main" id="{70AA228A-DE7B-42CA-A953-2EF5A5FFE436}"/>
              </a:ext>
            </a:extLst>
          </p:cNvPr>
          <p:cNvSpPr/>
          <p:nvPr/>
        </p:nvSpPr>
        <p:spPr>
          <a:xfrm rot="2700000">
            <a:off x="6305656" y="1308970"/>
            <a:ext cx="4443984" cy="4240061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" name="Frame 2">
            <a:extLst>
              <a:ext uri="{FF2B5EF4-FFF2-40B4-BE49-F238E27FC236}">
                <a16:creationId xmlns:a16="http://schemas.microsoft.com/office/drawing/2014/main" id="{AE432284-7667-40C8-AB3E-0856F82E442F}"/>
              </a:ext>
            </a:extLst>
          </p:cNvPr>
          <p:cNvSpPr/>
          <p:nvPr/>
        </p:nvSpPr>
        <p:spPr>
          <a:xfrm rot="13500000">
            <a:off x="3918555" y="1308970"/>
            <a:ext cx="4443984" cy="4240061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" name="Frame 3">
            <a:extLst>
              <a:ext uri="{FF2B5EF4-FFF2-40B4-BE49-F238E27FC236}">
                <a16:creationId xmlns:a16="http://schemas.microsoft.com/office/drawing/2014/main" id="{21B5B5ED-3B5C-4F77-8EE2-2BF588FFAD26}"/>
              </a:ext>
            </a:extLst>
          </p:cNvPr>
          <p:cNvSpPr/>
          <p:nvPr/>
        </p:nvSpPr>
        <p:spPr>
          <a:xfrm rot="2700000">
            <a:off x="1035963" y="1782136"/>
            <a:ext cx="4443984" cy="4240061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8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FDABA28-D605-4F9F-85AB-B34184752DB5}"/>
              </a:ext>
            </a:extLst>
          </p:cNvPr>
          <p:cNvSpPr/>
          <p:nvPr/>
        </p:nvSpPr>
        <p:spPr>
          <a:xfrm>
            <a:off x="0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663399B-A7EE-4E06-AA66-40301DC84387}"/>
              </a:ext>
            </a:extLst>
          </p:cNvPr>
          <p:cNvSpPr/>
          <p:nvPr/>
        </p:nvSpPr>
        <p:spPr>
          <a:xfrm>
            <a:off x="1723292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D3D8C01-B836-4F65-BD07-DF868C43F2A4}"/>
              </a:ext>
            </a:extLst>
          </p:cNvPr>
          <p:cNvSpPr/>
          <p:nvPr/>
        </p:nvSpPr>
        <p:spPr>
          <a:xfrm>
            <a:off x="3446584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B394B34-F513-4D75-93C3-80B6B90FFCD3}"/>
              </a:ext>
            </a:extLst>
          </p:cNvPr>
          <p:cNvSpPr/>
          <p:nvPr/>
        </p:nvSpPr>
        <p:spPr>
          <a:xfrm>
            <a:off x="5169876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A3EDBA-0B59-4CED-8917-638B50A1978F}"/>
              </a:ext>
            </a:extLst>
          </p:cNvPr>
          <p:cNvSpPr/>
          <p:nvPr/>
        </p:nvSpPr>
        <p:spPr>
          <a:xfrm>
            <a:off x="6893168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59E594-573A-4CCA-833D-4DC0A6216846}"/>
              </a:ext>
            </a:extLst>
          </p:cNvPr>
          <p:cNvSpPr/>
          <p:nvPr/>
        </p:nvSpPr>
        <p:spPr>
          <a:xfrm>
            <a:off x="8616460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B2F96D-C798-47E0-A986-91C6BF665BDD}"/>
              </a:ext>
            </a:extLst>
          </p:cNvPr>
          <p:cNvSpPr/>
          <p:nvPr/>
        </p:nvSpPr>
        <p:spPr>
          <a:xfrm>
            <a:off x="10339752" y="0"/>
            <a:ext cx="18522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FDABA28-D605-4F9F-85AB-B34184752DB5}"/>
              </a:ext>
            </a:extLst>
          </p:cNvPr>
          <p:cNvSpPr/>
          <p:nvPr/>
        </p:nvSpPr>
        <p:spPr>
          <a:xfrm rot="18060000" flipV="1">
            <a:off x="59955" y="49239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663399B-A7EE-4E06-AA66-40301DC84387}"/>
              </a:ext>
            </a:extLst>
          </p:cNvPr>
          <p:cNvSpPr/>
          <p:nvPr/>
        </p:nvSpPr>
        <p:spPr>
          <a:xfrm rot="720000" flipH="1">
            <a:off x="1723292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D3D8C01-B836-4F65-BD07-DF868C43F2A4}"/>
              </a:ext>
            </a:extLst>
          </p:cNvPr>
          <p:cNvSpPr/>
          <p:nvPr/>
        </p:nvSpPr>
        <p:spPr>
          <a:xfrm rot="18060000" flipV="1">
            <a:off x="3446584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B394B34-F513-4D75-93C3-80B6B90FFCD3}"/>
              </a:ext>
            </a:extLst>
          </p:cNvPr>
          <p:cNvSpPr/>
          <p:nvPr/>
        </p:nvSpPr>
        <p:spPr>
          <a:xfrm rot="720000" flipH="1">
            <a:off x="5169876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A3EDBA-0B59-4CED-8917-638B50A1978F}"/>
              </a:ext>
            </a:extLst>
          </p:cNvPr>
          <p:cNvSpPr/>
          <p:nvPr/>
        </p:nvSpPr>
        <p:spPr>
          <a:xfrm rot="18060000" flipV="1">
            <a:off x="6893168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59E594-573A-4CCA-833D-4DC0A6216846}"/>
              </a:ext>
            </a:extLst>
          </p:cNvPr>
          <p:cNvSpPr/>
          <p:nvPr/>
        </p:nvSpPr>
        <p:spPr>
          <a:xfrm rot="720000" flipH="1">
            <a:off x="8616460" y="0"/>
            <a:ext cx="17373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B2F96D-C798-47E0-A986-91C6BF665BDD}"/>
              </a:ext>
            </a:extLst>
          </p:cNvPr>
          <p:cNvSpPr/>
          <p:nvPr/>
        </p:nvSpPr>
        <p:spPr>
          <a:xfrm rot="18060000" flipV="1">
            <a:off x="10339752" y="0"/>
            <a:ext cx="18522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5189E83-60F0-4E8B-9B59-512493A38A85}"/>
              </a:ext>
            </a:extLst>
          </p:cNvPr>
          <p:cNvSpPr/>
          <p:nvPr/>
        </p:nvSpPr>
        <p:spPr>
          <a:xfrm flipV="1">
            <a:off x="0" y="-4"/>
            <a:ext cx="2278743" cy="2423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CE48D2-CAE9-493A-9883-B327885FA30B}"/>
              </a:ext>
            </a:extLst>
          </p:cNvPr>
          <p:cNvSpPr/>
          <p:nvPr/>
        </p:nvSpPr>
        <p:spPr>
          <a:xfrm flipH="1">
            <a:off x="2278742" y="-4"/>
            <a:ext cx="2278741" cy="2423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89B045-FB92-4763-BDD1-DDAFF5E5C032}"/>
              </a:ext>
            </a:extLst>
          </p:cNvPr>
          <p:cNvSpPr/>
          <p:nvPr/>
        </p:nvSpPr>
        <p:spPr>
          <a:xfrm flipV="1">
            <a:off x="4557482" y="-4"/>
            <a:ext cx="2452917" cy="2423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B5CC46-6BE0-47F5-A7A2-78B90853C338}"/>
              </a:ext>
            </a:extLst>
          </p:cNvPr>
          <p:cNvSpPr/>
          <p:nvPr/>
        </p:nvSpPr>
        <p:spPr>
          <a:xfrm flipH="1">
            <a:off x="7010395" y="-4"/>
            <a:ext cx="2590795" cy="2423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5B6347-B03C-43F9-BB7E-B36369EB3BCD}"/>
              </a:ext>
            </a:extLst>
          </p:cNvPr>
          <p:cNvSpPr/>
          <p:nvPr/>
        </p:nvSpPr>
        <p:spPr>
          <a:xfrm flipV="1">
            <a:off x="9601191" y="-4"/>
            <a:ext cx="2590813" cy="2423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4DF841-05CF-4305-A776-DAF29FEF9B0E}"/>
              </a:ext>
            </a:extLst>
          </p:cNvPr>
          <p:cNvSpPr/>
          <p:nvPr/>
        </p:nvSpPr>
        <p:spPr>
          <a:xfrm flipH="1">
            <a:off x="-4" y="2423886"/>
            <a:ext cx="2278743" cy="229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21654B-1F25-48F2-9451-359ED1AB6762}"/>
              </a:ext>
            </a:extLst>
          </p:cNvPr>
          <p:cNvSpPr/>
          <p:nvPr/>
        </p:nvSpPr>
        <p:spPr>
          <a:xfrm flipV="1">
            <a:off x="2278738" y="2423886"/>
            <a:ext cx="2278741" cy="229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5D04F8-3B80-47DC-AF66-F18ED1E8D8CB}"/>
              </a:ext>
            </a:extLst>
          </p:cNvPr>
          <p:cNvSpPr/>
          <p:nvPr/>
        </p:nvSpPr>
        <p:spPr>
          <a:xfrm flipH="1">
            <a:off x="4557478" y="2423886"/>
            <a:ext cx="2452917" cy="229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A5BA50-3216-4352-B13A-DFD2E82927A1}"/>
              </a:ext>
            </a:extLst>
          </p:cNvPr>
          <p:cNvSpPr/>
          <p:nvPr/>
        </p:nvSpPr>
        <p:spPr>
          <a:xfrm flipV="1">
            <a:off x="7010391" y="2423886"/>
            <a:ext cx="2590795" cy="229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7C5348-E0CA-43A8-8324-CDA6FD2CA5B5}"/>
              </a:ext>
            </a:extLst>
          </p:cNvPr>
          <p:cNvSpPr/>
          <p:nvPr/>
        </p:nvSpPr>
        <p:spPr>
          <a:xfrm flipH="1">
            <a:off x="9601187" y="2423886"/>
            <a:ext cx="2590813" cy="229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B4F322-F05D-4B3E-8ABB-3CE9984CC64F}"/>
              </a:ext>
            </a:extLst>
          </p:cNvPr>
          <p:cNvSpPr/>
          <p:nvPr/>
        </p:nvSpPr>
        <p:spPr>
          <a:xfrm flipV="1">
            <a:off x="-4" y="4695372"/>
            <a:ext cx="2278743" cy="216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7CD283-496B-4C35-A212-78260DFBCDC2}"/>
              </a:ext>
            </a:extLst>
          </p:cNvPr>
          <p:cNvSpPr/>
          <p:nvPr/>
        </p:nvSpPr>
        <p:spPr>
          <a:xfrm flipH="1">
            <a:off x="2278738" y="4695372"/>
            <a:ext cx="2278741" cy="216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902885-C540-458F-92F5-D253908C743C}"/>
              </a:ext>
            </a:extLst>
          </p:cNvPr>
          <p:cNvSpPr/>
          <p:nvPr/>
        </p:nvSpPr>
        <p:spPr>
          <a:xfrm flipV="1">
            <a:off x="4557478" y="4695372"/>
            <a:ext cx="2452917" cy="216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1FBED4-6166-4CE1-A25B-D267A93ABF52}"/>
              </a:ext>
            </a:extLst>
          </p:cNvPr>
          <p:cNvSpPr/>
          <p:nvPr/>
        </p:nvSpPr>
        <p:spPr>
          <a:xfrm flipH="1">
            <a:off x="7010391" y="4695372"/>
            <a:ext cx="2590795" cy="216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DA37E5B-9CE7-42C2-9A57-7B3A3C684CB1}"/>
              </a:ext>
            </a:extLst>
          </p:cNvPr>
          <p:cNvSpPr/>
          <p:nvPr/>
        </p:nvSpPr>
        <p:spPr>
          <a:xfrm flipV="1">
            <a:off x="9601187" y="4695372"/>
            <a:ext cx="2590813" cy="216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2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Arrow: Right 1">
            <a:extLst>
              <a:ext uri="{FF2B5EF4-FFF2-40B4-BE49-F238E27FC236}">
                <a16:creationId xmlns:a16="http://schemas.microsoft.com/office/drawing/2014/main" id="{4FF9329F-C4EA-493E-8AA9-70A2F84C63AA}"/>
              </a:ext>
            </a:extLst>
          </p:cNvPr>
          <p:cNvSpPr/>
          <p:nvPr/>
        </p:nvSpPr>
        <p:spPr>
          <a:xfrm rot="16200000">
            <a:off x="298158" y="-247190"/>
            <a:ext cx="3502855" cy="40868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" name="Arrow: Right 2">
            <a:extLst>
              <a:ext uri="{FF2B5EF4-FFF2-40B4-BE49-F238E27FC236}">
                <a16:creationId xmlns:a16="http://schemas.microsoft.com/office/drawing/2014/main" id="{06BA9658-3650-4E41-8900-5BBF8ECF1C20}"/>
              </a:ext>
            </a:extLst>
          </p:cNvPr>
          <p:cNvSpPr/>
          <p:nvPr/>
        </p:nvSpPr>
        <p:spPr>
          <a:xfrm rot="16200000">
            <a:off x="4435844" y="-297991"/>
            <a:ext cx="3502855" cy="41884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Arrow: Right 3">
            <a:extLst>
              <a:ext uri="{FF2B5EF4-FFF2-40B4-BE49-F238E27FC236}">
                <a16:creationId xmlns:a16="http://schemas.microsoft.com/office/drawing/2014/main" id="{8290CA4B-9746-495B-842E-4F5456DABBCC}"/>
              </a:ext>
            </a:extLst>
          </p:cNvPr>
          <p:cNvSpPr/>
          <p:nvPr/>
        </p:nvSpPr>
        <p:spPr>
          <a:xfrm rot="16200000">
            <a:off x="8482260" y="-155918"/>
            <a:ext cx="3502855" cy="39043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Arrow: Right 4">
            <a:extLst>
              <a:ext uri="{FF2B5EF4-FFF2-40B4-BE49-F238E27FC236}">
                <a16:creationId xmlns:a16="http://schemas.microsoft.com/office/drawing/2014/main" id="{16F5F246-FC54-4D6B-AC30-69181D0D3FDC}"/>
              </a:ext>
            </a:extLst>
          </p:cNvPr>
          <p:cNvSpPr/>
          <p:nvPr/>
        </p:nvSpPr>
        <p:spPr>
          <a:xfrm rot="5400000">
            <a:off x="388283" y="3159397"/>
            <a:ext cx="3310319" cy="40868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Arrow: Right 5">
            <a:extLst>
              <a:ext uri="{FF2B5EF4-FFF2-40B4-BE49-F238E27FC236}">
                <a16:creationId xmlns:a16="http://schemas.microsoft.com/office/drawing/2014/main" id="{F0558FB1-5DB9-4E94-89C8-2EBF816776EA}"/>
              </a:ext>
            </a:extLst>
          </p:cNvPr>
          <p:cNvSpPr/>
          <p:nvPr/>
        </p:nvSpPr>
        <p:spPr>
          <a:xfrm rot="5400000">
            <a:off x="4525969" y="3108596"/>
            <a:ext cx="3310319" cy="41884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Arrow: Right 6">
            <a:extLst>
              <a:ext uri="{FF2B5EF4-FFF2-40B4-BE49-F238E27FC236}">
                <a16:creationId xmlns:a16="http://schemas.microsoft.com/office/drawing/2014/main" id="{410E04BF-D45D-4F78-B6E4-B3545B2BCAAD}"/>
              </a:ext>
            </a:extLst>
          </p:cNvPr>
          <p:cNvSpPr/>
          <p:nvPr/>
        </p:nvSpPr>
        <p:spPr>
          <a:xfrm rot="5400000">
            <a:off x="8572385" y="3250671"/>
            <a:ext cx="3310321" cy="39043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</Words>
  <Application>Microsoft Office PowerPoint</Application>
  <PresentationFormat>Widescreen</PresentationFormat>
  <Paragraphs>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Afsar Ali</dc:creator>
  <cp:lastModifiedBy>Afsar Ali</cp:lastModifiedBy>
  <cp:revision>23</cp:revision>
  <dcterms:created xsi:type="dcterms:W3CDTF">2021-07-28T19:21:49Z</dcterms:created>
  <dcterms:modified xsi:type="dcterms:W3CDTF">2021-07-31T16:57:32Z</dcterms:modified>
</cp:coreProperties>
</file>