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84" r:id="rId3"/>
    <p:sldId id="269" r:id="rId4"/>
    <p:sldId id="268" r:id="rId5"/>
    <p:sldId id="267" r:id="rId6"/>
    <p:sldId id="272" r:id="rId7"/>
    <p:sldId id="266" r:id="rId8"/>
    <p:sldId id="283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1C323-5F28-4FDC-BCEA-96D0F200B853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0B7EB-9B08-40D1-A82B-EB3485644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2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5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72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73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7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681B-EE80-4C3D-A871-D70239A4CB0F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9910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95233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623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95511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620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9B0C-EDCE-49C0-904C-E1632C86D843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764B-F7F3-4DDB-8E99-C4A54C364478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FE24-91AB-42E7-9584-BEED8D489344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7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8E88-6DC8-460C-BE60-59B42A9ED5AF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BFB3-FB53-4E91-B543-9E2AD799A843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088D-8EE8-4A1F-A273-8DD7291C0948}" type="datetime1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548-1BE6-4BBE-B86C-91E822B2438D}" type="datetime1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5386-B11B-4DCF-8E36-F006111CE870}" type="datetime1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4A4F-2F8F-4087-BAC9-E7DE3220F863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4FFF-EA7A-44EA-B224-2393A290780D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DD07-8ED6-46A4-A8D1-D4E85460A435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159261" y="2368986"/>
            <a:ext cx="4873924" cy="7072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05018" y="3274658"/>
            <a:ext cx="5946092" cy="3364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in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Ranipur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Nurul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Huda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Madrasha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B.A(Hons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M.A in English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Mobile: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01315818169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rubelali.dinj@gmail.com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889" y="3274658"/>
            <a:ext cx="2684221" cy="336430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226279" y="324189"/>
            <a:ext cx="6124756" cy="10698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Lecture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423" y="1494170"/>
            <a:ext cx="5710686" cy="77470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Topic: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96223" y="3077095"/>
            <a:ext cx="484632" cy="26404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806556" y="3010619"/>
            <a:ext cx="356271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XI-XII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19246" y="1009291"/>
            <a:ext cx="5322498" cy="9144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0506" y="2380890"/>
            <a:ext cx="8031192" cy="31055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lesson, the students will be able to-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uses of preposition in a sentence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42300" y="6281779"/>
            <a:ext cx="7627189" cy="365125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Rehel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Academy/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01315818169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65298" y="707367"/>
            <a:ext cx="3312544" cy="664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এর</a:t>
            </a:r>
            <a:r>
              <a:rPr lang="bn-IN" sz="3200" dirty="0">
                <a:latin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ব্যবহার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2483" y="1690777"/>
            <a:ext cx="8980097" cy="21307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জন্য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do something for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</a:p>
          <a:p>
            <a:pPr marL="457200" indent="-457200">
              <a:buAutoNum type="arabicPeriod"/>
            </a:pPr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সময়ের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আগে </a:t>
            </a:r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ধ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রিয়া</a:t>
            </a:r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/যাবৎ/ব্যাপিয়া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4 hours.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bn-I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সাহায্য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অর্থে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do this favor for me.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21765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77110" y="800506"/>
            <a:ext cx="2950233" cy="640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এর</a:t>
            </a:r>
            <a:r>
              <a:rPr lang="bn-IN" sz="3200" dirty="0">
                <a:latin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ব্যবহার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6604" y="1820173"/>
            <a:ext cx="8936966" cy="27863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১. পাশে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sat by me.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২. পথ অর্থে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will go there by road.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৩. কোন উপায় বা পদ্ধতি বুঝাতে তার আগে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hard work.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৪. মাধ্যম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achieved success by hard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৫. পরিমাপ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table is 2 feet by 3 feet.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৬. হার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improving day by day.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32697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16391" y="810883"/>
            <a:ext cx="3381556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এর</a:t>
            </a:r>
            <a:r>
              <a:rPr lang="bn-IN" sz="3200" dirty="0">
                <a:latin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ব্যবহার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7758" y="1915063"/>
            <a:ext cx="7461849" cy="26310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কারো নিকট হতে অথবা কোন স্থান হতে/থেকে বুঝালে ব্যক্তির বা স্থানের আগে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</a:t>
            </a:r>
            <a:r>
              <a:rPr lang="bn-IN" sz="2800" dirty="0">
                <a:latin typeface="Times New Roman" panose="02020603050405020304" pitchFamily="18" charset="0"/>
              </a:rPr>
              <a:t/>
            </a:r>
            <a:br>
              <a:rPr lang="bn-IN" sz="2800" dirty="0">
                <a:latin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যেমন: তোমার নিকট হতে –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you,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took this pen from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Rumi.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দিনাজপুর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থেকে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Dinajpur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bought sweets from market.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12771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54083" y="854014"/>
            <a:ext cx="4037162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</a:t>
            </a:r>
            <a:r>
              <a:rPr lang="bn-IN" sz="3200" b="1" dirty="0">
                <a:latin typeface="Times New Roman" panose="02020603050405020304" pitchFamily="18" charset="0"/>
              </a:rPr>
              <a:t>এর</a:t>
            </a:r>
            <a:r>
              <a:rPr lang="bn-IN" sz="3200" dirty="0">
                <a:latin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</a:rPr>
              <a:t>ব্যবহার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94958" y="2078966"/>
            <a:ext cx="7168551" cy="17942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দিকে বা বরাবর বোঝাতে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 </a:t>
            </a:r>
            <a:r>
              <a:rPr lang="bn-I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I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যেমনঃ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towards university.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29084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080294" y="414068"/>
            <a:ext cx="366622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600" b="1" dirty="0">
                <a:latin typeface="Times New Roman" panose="02020603050405020304" pitchFamily="18" charset="0"/>
              </a:rPr>
              <a:t>এর</a:t>
            </a:r>
            <a:r>
              <a:rPr lang="bn-IN" sz="3600" dirty="0">
                <a:latin typeface="Times New Roman" panose="02020603050405020304" pitchFamily="18" charset="0"/>
              </a:rPr>
              <a:t> </a:t>
            </a:r>
            <a:r>
              <a:rPr lang="bn-IN" sz="3600" b="1" dirty="0">
                <a:latin typeface="Times New Roman" panose="02020603050405020304" pitchFamily="18" charset="0"/>
              </a:rPr>
              <a:t>ব্যবহার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1109" y="1690777"/>
            <a:ext cx="7867291" cy="3105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বাইরে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থেকে ভিতরে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।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যেমনঃ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entered into the room.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সংঘর্ষ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।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যেমনঃ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car crashed into a parked microbus.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সংখ্যায় ভাগ হওয়া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যেমনঃ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divided into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23025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94362" y="785004"/>
            <a:ext cx="3493698" cy="741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>
                <a:latin typeface="Times New Roman" panose="02020603050405020304" pitchFamily="18" charset="0"/>
              </a:rPr>
              <a:t>এর</a:t>
            </a:r>
            <a:r>
              <a:rPr lang="bn-IN" sz="2800" dirty="0">
                <a:latin typeface="Times New Roman" panose="02020603050405020304" pitchFamily="18" charset="0"/>
              </a:rPr>
              <a:t> </a:t>
            </a:r>
            <a:r>
              <a:rPr lang="bn-IN" sz="2800" b="1" dirty="0">
                <a:latin typeface="Times New Roman" panose="02020603050405020304" pitchFamily="18" charset="0"/>
              </a:rPr>
              <a:t>ব্যবহার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199" y="2122097"/>
            <a:ext cx="7349707" cy="18978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নির্দিষ্ট সময়ের মধ্যে বুঝাতে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bn-I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IN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যেমনঃ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come back within 20 minutes.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40134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65894" y="1870206"/>
            <a:ext cx="5650302" cy="187193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</a:p>
        </p:txBody>
      </p:sp>
    </p:spTree>
    <p:extLst>
      <p:ext uri="{BB962C8B-B14F-4D97-AF65-F5344CB8AC3E}">
        <p14:creationId xmlns:p14="http://schemas.microsoft.com/office/powerpoint/2010/main" val="35603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380</TotalTime>
  <Words>216</Words>
  <Application>Microsoft Office PowerPoint</Application>
  <PresentationFormat>Widescreen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32</cp:revision>
  <dcterms:created xsi:type="dcterms:W3CDTF">2021-07-28T03:48:19Z</dcterms:created>
  <dcterms:modified xsi:type="dcterms:W3CDTF">2021-08-01T04:47:54Z</dcterms:modified>
</cp:coreProperties>
</file>