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4" autoAdjust="0"/>
    <p:restoredTop sz="94660"/>
  </p:normalViewPr>
  <p:slideViewPr>
    <p:cSldViewPr snapToGrid="0">
      <p:cViewPr varScale="1">
        <p:scale>
          <a:sx n="59" d="100"/>
          <a:sy n="59" d="100"/>
        </p:scale>
        <p:origin x="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ABC9A-A55C-4710-8674-6ACA2230778F}"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34553096-2C4E-4550-8EF1-8F6A46AB0ADB}">
      <dgm:prSet phldrT="[Text]"/>
      <dgm:spPr/>
      <dgm:t>
        <a:bodyPr/>
        <a:lstStyle/>
        <a:p>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a:t>
          </a:r>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A8796C6C-FBC8-4F5F-8160-CC109AFEB118}" type="parTrans" cxnId="{BE568C2D-B7C6-443D-BB46-DC4DE9AE831C}">
      <dgm:prSet/>
      <dgm:spPr/>
      <dgm:t>
        <a:bodyPr/>
        <a:lstStyle/>
        <a:p>
          <a:endParaRPr lang="en-US"/>
        </a:p>
      </dgm:t>
    </dgm:pt>
    <dgm:pt modelId="{49A6FA86-E8B2-47BA-B498-2F05CC42A182}" type="sibTrans" cxnId="{BE568C2D-B7C6-443D-BB46-DC4DE9AE831C}">
      <dgm:prSet/>
      <dgm:spPr/>
      <dgm:t>
        <a:bodyPr/>
        <a:lstStyle/>
        <a:p>
          <a:endParaRPr lang="en-US"/>
        </a:p>
      </dgm:t>
    </dgm:pt>
    <dgm:pt modelId="{47F68453-E931-4B43-BE28-C179B3A73B5F}">
      <dgm:prSet phldrT="[Text]"/>
      <dgm:spPr/>
      <dgm:t>
        <a:bodyPr/>
        <a:lstStyle/>
        <a:p>
          <a:r>
            <a:rPr lang="bn-IN" b="1" dirty="0">
              <a:solidFill>
                <a:prstClr val="black"/>
              </a:solidFill>
              <a:latin typeface="NikoshBAN" panose="02000000000000000000" pitchFamily="2" charset="0"/>
              <a:cs typeface="NikoshBAN" panose="02000000000000000000" pitchFamily="2" charset="0"/>
            </a:rPr>
            <a:t>সালাত আদায়ের নিয়ম বলতে পারবে। </a:t>
          </a:r>
          <a:endParaRPr lang="en-US" dirty="0"/>
        </a:p>
      </dgm:t>
    </dgm:pt>
    <dgm:pt modelId="{F4E62469-5AF5-49E1-8FCA-44DA342B4D27}" type="parTrans" cxnId="{1FF45623-634B-4D0A-9A04-C51774CBA689}">
      <dgm:prSet/>
      <dgm:spPr/>
      <dgm:t>
        <a:bodyPr/>
        <a:lstStyle/>
        <a:p>
          <a:endParaRPr lang="en-US"/>
        </a:p>
      </dgm:t>
    </dgm:pt>
    <dgm:pt modelId="{8D44C18A-919C-4CFE-98DD-9E65FFFFFAC6}" type="sibTrans" cxnId="{1FF45623-634B-4D0A-9A04-C51774CBA689}">
      <dgm:prSet/>
      <dgm:spPr/>
      <dgm:t>
        <a:bodyPr/>
        <a:lstStyle/>
        <a:p>
          <a:endParaRPr lang="en-US"/>
        </a:p>
      </dgm:t>
    </dgm:pt>
    <dgm:pt modelId="{05AB49E8-E4B1-4FA5-8E67-C1CFFC2A908E}">
      <dgm:prSet phldrT="[Text]"/>
      <dgm:spPr/>
      <dgm:t>
        <a:bodyPr/>
        <a:lstStyle/>
        <a:p>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28576E7-7E8C-4286-8B70-D74BAD5C5E7A}" type="parTrans" cxnId="{CBD51369-E6E8-436C-84EF-F9E8A7A6FA88}">
      <dgm:prSet/>
      <dgm:spPr/>
      <dgm:t>
        <a:bodyPr/>
        <a:lstStyle/>
        <a:p>
          <a:endParaRPr lang="en-US"/>
        </a:p>
      </dgm:t>
    </dgm:pt>
    <dgm:pt modelId="{FE7850C9-5396-4622-B99E-79A595C0698C}" type="sibTrans" cxnId="{CBD51369-E6E8-436C-84EF-F9E8A7A6FA88}">
      <dgm:prSet/>
      <dgm:spPr/>
      <dgm:t>
        <a:bodyPr/>
        <a:lstStyle/>
        <a:p>
          <a:endParaRPr lang="en-US"/>
        </a:p>
      </dgm:t>
    </dgm:pt>
    <dgm:pt modelId="{CF940722-FFAA-4ECE-802B-ED09E3FC49DA}">
      <dgm:prSet phldrT="[Text]"/>
      <dgm:spPr/>
      <dgm:t>
        <a:bodyPr/>
        <a:lstStyle/>
        <a:p>
          <a:r>
            <a:rPr lang="bn-IN" b="1" dirty="0">
              <a:solidFill>
                <a:prstClr val="black"/>
              </a:solidFill>
              <a:latin typeface="NikoshBAN" panose="02000000000000000000" pitchFamily="2" charset="0"/>
              <a:cs typeface="NikoshBAN" panose="02000000000000000000" pitchFamily="2" charset="0"/>
            </a:rPr>
            <a:t>তারা সঠিকভাবে সালাত আদায় করতে পারবে। </a:t>
          </a:r>
          <a:endParaRPr lang="en-US" dirty="0"/>
        </a:p>
      </dgm:t>
    </dgm:pt>
    <dgm:pt modelId="{13D9AF69-0DB8-4C92-A59C-9FC15C82F704}" type="parTrans" cxnId="{B302A3EE-D63D-49A9-AF46-ACB973976B34}">
      <dgm:prSet/>
      <dgm:spPr/>
      <dgm:t>
        <a:bodyPr/>
        <a:lstStyle/>
        <a:p>
          <a:endParaRPr lang="en-US"/>
        </a:p>
      </dgm:t>
    </dgm:pt>
    <dgm:pt modelId="{47C9BFD2-678E-49AB-AF81-CA2A4F4A3F84}" type="sibTrans" cxnId="{B302A3EE-D63D-49A9-AF46-ACB973976B34}">
      <dgm:prSet/>
      <dgm:spPr/>
      <dgm:t>
        <a:bodyPr/>
        <a:lstStyle/>
        <a:p>
          <a:endParaRPr lang="en-US"/>
        </a:p>
      </dgm:t>
    </dgm:pt>
    <dgm:pt modelId="{F2D148BA-7C34-42A9-B1D1-E09D64C04E0F}" type="pres">
      <dgm:prSet presAssocID="{434ABC9A-A55C-4710-8674-6ACA2230778F}" presName="linearFlow" presStyleCnt="0">
        <dgm:presLayoutVars>
          <dgm:dir/>
          <dgm:animLvl val="lvl"/>
          <dgm:resizeHandles val="exact"/>
        </dgm:presLayoutVars>
      </dgm:prSet>
      <dgm:spPr/>
    </dgm:pt>
    <dgm:pt modelId="{87D51C7A-18B7-4507-A8C4-36E4AF35AADF}" type="pres">
      <dgm:prSet presAssocID="{34553096-2C4E-4550-8EF1-8F6A46AB0ADB}" presName="composite" presStyleCnt="0"/>
      <dgm:spPr/>
    </dgm:pt>
    <dgm:pt modelId="{AF83FE93-D6FD-4464-A652-0BDC55EFBE3E}" type="pres">
      <dgm:prSet presAssocID="{34553096-2C4E-4550-8EF1-8F6A46AB0ADB}" presName="parentText" presStyleLbl="alignNode1" presStyleIdx="0" presStyleCnt="2">
        <dgm:presLayoutVars>
          <dgm:chMax val="1"/>
          <dgm:bulletEnabled val="1"/>
        </dgm:presLayoutVars>
      </dgm:prSet>
      <dgm:spPr/>
    </dgm:pt>
    <dgm:pt modelId="{16347660-C432-41C3-91A1-40046FEA719F}" type="pres">
      <dgm:prSet presAssocID="{34553096-2C4E-4550-8EF1-8F6A46AB0ADB}" presName="descendantText" presStyleLbl="alignAcc1" presStyleIdx="0" presStyleCnt="2">
        <dgm:presLayoutVars>
          <dgm:bulletEnabled val="1"/>
        </dgm:presLayoutVars>
      </dgm:prSet>
      <dgm:spPr/>
    </dgm:pt>
    <dgm:pt modelId="{636F72E3-DA4A-4448-BD74-BCED8EEF3840}" type="pres">
      <dgm:prSet presAssocID="{49A6FA86-E8B2-47BA-B498-2F05CC42A182}" presName="sp" presStyleCnt="0"/>
      <dgm:spPr/>
    </dgm:pt>
    <dgm:pt modelId="{2C142DA6-847A-4FD2-A56B-6F1766075176}" type="pres">
      <dgm:prSet presAssocID="{05AB49E8-E4B1-4FA5-8E67-C1CFFC2A908E}" presName="composite" presStyleCnt="0"/>
      <dgm:spPr/>
    </dgm:pt>
    <dgm:pt modelId="{C14D22D7-BAB7-4758-848A-17275B29CAAC}" type="pres">
      <dgm:prSet presAssocID="{05AB49E8-E4B1-4FA5-8E67-C1CFFC2A908E}" presName="parentText" presStyleLbl="alignNode1" presStyleIdx="1" presStyleCnt="2">
        <dgm:presLayoutVars>
          <dgm:chMax val="1"/>
          <dgm:bulletEnabled val="1"/>
        </dgm:presLayoutVars>
      </dgm:prSet>
      <dgm:spPr/>
    </dgm:pt>
    <dgm:pt modelId="{A54501E3-CAB3-4651-A7C0-DF04B7A5CC70}" type="pres">
      <dgm:prSet presAssocID="{05AB49E8-E4B1-4FA5-8E67-C1CFFC2A908E}" presName="descendantText" presStyleLbl="alignAcc1" presStyleIdx="1" presStyleCnt="2">
        <dgm:presLayoutVars>
          <dgm:bulletEnabled val="1"/>
        </dgm:presLayoutVars>
      </dgm:prSet>
      <dgm:spPr/>
    </dgm:pt>
  </dgm:ptLst>
  <dgm:cxnLst>
    <dgm:cxn modelId="{1FF45623-634B-4D0A-9A04-C51774CBA689}" srcId="{34553096-2C4E-4550-8EF1-8F6A46AB0ADB}" destId="{47F68453-E931-4B43-BE28-C179B3A73B5F}" srcOrd="0" destOrd="0" parTransId="{F4E62469-5AF5-49E1-8FCA-44DA342B4D27}" sibTransId="{8D44C18A-919C-4CFE-98DD-9E65FFFFFAC6}"/>
    <dgm:cxn modelId="{BE568C2D-B7C6-443D-BB46-DC4DE9AE831C}" srcId="{434ABC9A-A55C-4710-8674-6ACA2230778F}" destId="{34553096-2C4E-4550-8EF1-8F6A46AB0ADB}" srcOrd="0" destOrd="0" parTransId="{A8796C6C-FBC8-4F5F-8160-CC109AFEB118}" sibTransId="{49A6FA86-E8B2-47BA-B498-2F05CC42A182}"/>
    <dgm:cxn modelId="{D8710F34-3819-45DE-9F83-98B540403469}" type="presOf" srcId="{47F68453-E931-4B43-BE28-C179B3A73B5F}" destId="{16347660-C432-41C3-91A1-40046FEA719F}" srcOrd="0" destOrd="0" presId="urn:microsoft.com/office/officeart/2005/8/layout/chevron2"/>
    <dgm:cxn modelId="{CBD51369-E6E8-436C-84EF-F9E8A7A6FA88}" srcId="{434ABC9A-A55C-4710-8674-6ACA2230778F}" destId="{05AB49E8-E4B1-4FA5-8E67-C1CFFC2A908E}" srcOrd="1" destOrd="0" parTransId="{428576E7-7E8C-4286-8B70-D74BAD5C5E7A}" sibTransId="{FE7850C9-5396-4622-B99E-79A595C0698C}"/>
    <dgm:cxn modelId="{B517917A-9741-4305-936B-28A2627FB336}" type="presOf" srcId="{34553096-2C4E-4550-8EF1-8F6A46AB0ADB}" destId="{AF83FE93-D6FD-4464-A652-0BDC55EFBE3E}" srcOrd="0" destOrd="0" presId="urn:microsoft.com/office/officeart/2005/8/layout/chevron2"/>
    <dgm:cxn modelId="{BBEAD880-68AA-462E-8564-74D7C0CB67FE}" type="presOf" srcId="{CF940722-FFAA-4ECE-802B-ED09E3FC49DA}" destId="{A54501E3-CAB3-4651-A7C0-DF04B7A5CC70}" srcOrd="0" destOrd="0" presId="urn:microsoft.com/office/officeart/2005/8/layout/chevron2"/>
    <dgm:cxn modelId="{D29525AF-DD1B-4FAC-8110-4DC7A6A8EDA9}" type="presOf" srcId="{434ABC9A-A55C-4710-8674-6ACA2230778F}" destId="{F2D148BA-7C34-42A9-B1D1-E09D64C04E0F}" srcOrd="0" destOrd="0" presId="urn:microsoft.com/office/officeart/2005/8/layout/chevron2"/>
    <dgm:cxn modelId="{2164C8BA-3D55-4FB4-9A66-4C500B1EDBE5}" type="presOf" srcId="{05AB49E8-E4B1-4FA5-8E67-C1CFFC2A908E}" destId="{C14D22D7-BAB7-4758-848A-17275B29CAAC}" srcOrd="0" destOrd="0" presId="urn:microsoft.com/office/officeart/2005/8/layout/chevron2"/>
    <dgm:cxn modelId="{B302A3EE-D63D-49A9-AF46-ACB973976B34}" srcId="{05AB49E8-E4B1-4FA5-8E67-C1CFFC2A908E}" destId="{CF940722-FFAA-4ECE-802B-ED09E3FC49DA}" srcOrd="0" destOrd="0" parTransId="{13D9AF69-0DB8-4C92-A59C-9FC15C82F704}" sibTransId="{47C9BFD2-678E-49AB-AF81-CA2A4F4A3F84}"/>
    <dgm:cxn modelId="{19144B10-6F72-4F1B-BA4E-0F527CD29B86}" type="presParOf" srcId="{F2D148BA-7C34-42A9-B1D1-E09D64C04E0F}" destId="{87D51C7A-18B7-4507-A8C4-36E4AF35AADF}" srcOrd="0" destOrd="0" presId="urn:microsoft.com/office/officeart/2005/8/layout/chevron2"/>
    <dgm:cxn modelId="{FA6B87E0-3CD1-4546-A14E-82A9CA80202E}" type="presParOf" srcId="{87D51C7A-18B7-4507-A8C4-36E4AF35AADF}" destId="{AF83FE93-D6FD-4464-A652-0BDC55EFBE3E}" srcOrd="0" destOrd="0" presId="urn:microsoft.com/office/officeart/2005/8/layout/chevron2"/>
    <dgm:cxn modelId="{E2DC8A50-2A9C-4A0C-BC43-07F6CA37D12D}" type="presParOf" srcId="{87D51C7A-18B7-4507-A8C4-36E4AF35AADF}" destId="{16347660-C432-41C3-91A1-40046FEA719F}" srcOrd="1" destOrd="0" presId="urn:microsoft.com/office/officeart/2005/8/layout/chevron2"/>
    <dgm:cxn modelId="{16810315-6E7E-4D81-AA4B-22B7272B5D6E}" type="presParOf" srcId="{F2D148BA-7C34-42A9-B1D1-E09D64C04E0F}" destId="{636F72E3-DA4A-4448-BD74-BCED8EEF3840}" srcOrd="1" destOrd="0" presId="urn:microsoft.com/office/officeart/2005/8/layout/chevron2"/>
    <dgm:cxn modelId="{44AF19DD-9FC5-4949-96DF-21C9DC4AD10A}" type="presParOf" srcId="{F2D148BA-7C34-42A9-B1D1-E09D64C04E0F}" destId="{2C142DA6-847A-4FD2-A56B-6F1766075176}" srcOrd="2" destOrd="0" presId="urn:microsoft.com/office/officeart/2005/8/layout/chevron2"/>
    <dgm:cxn modelId="{80414EB9-1C36-4C5F-86D5-3E10A71E4458}" type="presParOf" srcId="{2C142DA6-847A-4FD2-A56B-6F1766075176}" destId="{C14D22D7-BAB7-4758-848A-17275B29CAAC}" srcOrd="0" destOrd="0" presId="urn:microsoft.com/office/officeart/2005/8/layout/chevron2"/>
    <dgm:cxn modelId="{94B73ABA-AA04-4BF7-BF79-E04019F3A71E}" type="presParOf" srcId="{2C142DA6-847A-4FD2-A56B-6F1766075176}" destId="{A54501E3-CAB3-4651-A7C0-DF04B7A5CC7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A41E2-DB0C-410E-9B47-CBA3A982FF56}"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n-US"/>
        </a:p>
      </dgm:t>
    </dgm:pt>
    <dgm:pt modelId="{FA7CC713-D622-4993-B1AA-A53A14ABB884}">
      <dgm:prSet phldrT="[Text]" custT="1"/>
      <dgm:spPr/>
      <dgm:t>
        <a:bodyPr/>
        <a:lstStyle/>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3600" dirty="0">
            <a:effectLst>
              <a:outerShdw blurRad="38100" dist="38100" dir="2700000" algn="tl">
                <a:srgbClr val="000000">
                  <a:alpha val="43137"/>
                </a:srgbClr>
              </a:outerShdw>
            </a:effectLst>
          </a:endParaRPr>
        </a:p>
      </dgm:t>
    </dgm:pt>
    <dgm:pt modelId="{FDBD8D59-48F7-48A7-B7FD-B0ED6B3A8705}" type="parTrans" cxnId="{57D5CA27-FD66-419F-8EC7-68F574D1DD5B}">
      <dgm:prSet/>
      <dgm:spPr/>
      <dgm:t>
        <a:bodyPr/>
        <a:lstStyle/>
        <a:p>
          <a:endParaRPr lang="en-US"/>
        </a:p>
      </dgm:t>
    </dgm:pt>
    <dgm:pt modelId="{2840DD45-7770-42AA-AD6D-E364E209F919}" type="sibTrans" cxnId="{57D5CA27-FD66-419F-8EC7-68F574D1DD5B}">
      <dgm:prSet/>
      <dgm:spPr/>
      <dgm:t>
        <a:bodyPr/>
        <a:lstStyle/>
        <a:p>
          <a:endParaRPr lang="en-US"/>
        </a:p>
      </dgm:t>
    </dgm:pt>
    <dgm:pt modelId="{7FA4E1AA-C7AA-466B-ACC2-9CB016222A16}">
      <dgm:prSet phldrT="[Text]"/>
      <dgm:spPr/>
      <dgm:t>
        <a:bodyPr/>
        <a:lstStyle/>
        <a:p>
          <a:pPr>
            <a:buClrTx/>
            <a:buSzTx/>
            <a:buFont typeface="Wingdings" panose="05000000000000000000" pitchFamily="2" charset="2"/>
            <a:buNone/>
          </a:pPr>
          <a:r>
            <a:rPr lang="en-US"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buClrTx/>
            <a:buSzTx/>
            <a:buFont typeface="Wingdings" panose="05000000000000000000" pitchFamily="2" charset="2"/>
            <a:buNone/>
          </a:pPr>
          <a:r>
            <a:rPr kumimoji="0" lang="bn-IN" b="1" i="0" u="none" strike="noStrike" cap="none" spc="0" normalizeH="0" baseline="0" noProof="0" dirty="0">
              <a:ln/>
              <a:effectLst/>
              <a:uLnTx/>
              <a:uFillTx/>
              <a:latin typeface="NikoshBAN" panose="02000000000000000000" pitchFamily="2" charset="0"/>
              <a:ea typeface="+mn-ea"/>
              <a:cs typeface="NikoshBAN" panose="02000000000000000000" pitchFamily="2" charset="0"/>
            </a:rPr>
            <a:t>ফজরের দুই রাকআত সুন্নত  সালাত আদায় করার নিয়ম  লেখ। </a:t>
          </a:r>
          <a:endParaRPr lang="en-US" dirty="0"/>
        </a:p>
      </dgm:t>
    </dgm:pt>
    <dgm:pt modelId="{07A41CA5-6FEE-483D-A1BD-2FFA41F0B651}" type="parTrans" cxnId="{34C5123C-0565-4856-A1AC-07A4F6C8DF70}">
      <dgm:prSet/>
      <dgm:spPr/>
      <dgm:t>
        <a:bodyPr/>
        <a:lstStyle/>
        <a:p>
          <a:endParaRPr lang="en-US"/>
        </a:p>
      </dgm:t>
    </dgm:pt>
    <dgm:pt modelId="{99965018-2FD2-464C-A964-15792FF692E2}" type="sibTrans" cxnId="{34C5123C-0565-4856-A1AC-07A4F6C8DF70}">
      <dgm:prSet/>
      <dgm:spPr/>
      <dgm:t>
        <a:bodyPr/>
        <a:lstStyle/>
        <a:p>
          <a:endParaRPr lang="en-US"/>
        </a:p>
      </dgm:t>
    </dgm:pt>
    <dgm:pt modelId="{58F9AEE5-0A9F-4131-8CD2-BF853AF4EAAF}">
      <dgm:prSet phldrT="[Text]"/>
      <dgm:spPr/>
      <dgm:t>
        <a:bodyPr/>
        <a:lstStyle/>
        <a:p>
          <a:pPr>
            <a:buClrTx/>
            <a:buSzTx/>
            <a:buFont typeface="Wingdings" panose="05000000000000000000" pitchFamily="2" charset="2"/>
            <a:buNone/>
          </a:pPr>
          <a:r>
            <a:rPr lang="en-US"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a:t>
          </a:r>
          <a:r>
            <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buClrTx/>
            <a:buSzTx/>
            <a:buFont typeface="Wingdings" panose="05000000000000000000" pitchFamily="2" charset="2"/>
            <a:buNone/>
          </a:pPr>
          <a:r>
            <a:rPr kumimoji="0" lang="en-US" b="1" i="0" u="none" strike="noStrike" cap="none" spc="0" normalizeH="0" baseline="0" noProof="0" dirty="0" err="1">
              <a:ln/>
              <a:effectLst/>
              <a:uLnTx/>
              <a:uFillTx/>
              <a:latin typeface="NikoshBAN" panose="02000000000000000000" pitchFamily="2" charset="0"/>
              <a:ea typeface="+mn-ea"/>
              <a:cs typeface="NikoshBAN" panose="02000000000000000000" pitchFamily="2" charset="0"/>
            </a:rPr>
            <a:t>যহ</a:t>
          </a:r>
          <a:r>
            <a:rPr kumimoji="0" lang="bn-IN" b="1" i="0" u="none" strike="noStrike" cap="none" spc="0" normalizeH="0" baseline="0" noProof="0" dirty="0">
              <a:ln/>
              <a:effectLst/>
              <a:uLnTx/>
              <a:uFillTx/>
              <a:latin typeface="NikoshBAN" panose="02000000000000000000" pitchFamily="2" charset="0"/>
              <a:ea typeface="+mn-ea"/>
              <a:cs typeface="NikoshBAN" panose="02000000000000000000" pitchFamily="2" charset="0"/>
            </a:rPr>
            <a:t>রের </a:t>
          </a:r>
          <a:r>
            <a:rPr kumimoji="0" lang="en-US" b="1" i="0" u="none" strike="noStrike" cap="none" spc="0" normalizeH="0" baseline="0" noProof="0" dirty="0" err="1">
              <a:ln/>
              <a:effectLst/>
              <a:uLnTx/>
              <a:uFillTx/>
              <a:latin typeface="NikoshBAN" panose="02000000000000000000" pitchFamily="2" charset="0"/>
              <a:ea typeface="+mn-ea"/>
              <a:cs typeface="NikoshBAN" panose="02000000000000000000" pitchFamily="2" charset="0"/>
            </a:rPr>
            <a:t>চার</a:t>
          </a:r>
          <a:r>
            <a:rPr kumimoji="0" lang="bn-IN" b="1" i="0" u="none" strike="noStrike" cap="none" spc="0" normalizeH="0" baseline="0" noProof="0" dirty="0">
              <a:ln/>
              <a:effectLst/>
              <a:uLnTx/>
              <a:uFillTx/>
              <a:latin typeface="NikoshBAN" panose="02000000000000000000" pitchFamily="2" charset="0"/>
              <a:ea typeface="+mn-ea"/>
              <a:cs typeface="NikoshBAN" panose="02000000000000000000" pitchFamily="2" charset="0"/>
            </a:rPr>
            <a:t> রাকআত ফরজ সালাত আদায় করার নিয়ম  লেখ। </a:t>
          </a:r>
          <a:endParaRPr lang="en-US" dirty="0"/>
        </a:p>
      </dgm:t>
    </dgm:pt>
    <dgm:pt modelId="{11F0F86B-8F8D-478B-896B-C027D5608DBA}" type="parTrans" cxnId="{D8CA22DE-CB2A-4EC6-83B7-33194CD2A313}">
      <dgm:prSet/>
      <dgm:spPr/>
      <dgm:t>
        <a:bodyPr/>
        <a:lstStyle/>
        <a:p>
          <a:endParaRPr lang="en-US"/>
        </a:p>
      </dgm:t>
    </dgm:pt>
    <dgm:pt modelId="{F66C28FA-5926-4C15-BE1C-DA3DAE4066D8}" type="sibTrans" cxnId="{D8CA22DE-CB2A-4EC6-83B7-33194CD2A313}">
      <dgm:prSet/>
      <dgm:spPr/>
      <dgm:t>
        <a:bodyPr/>
        <a:lstStyle/>
        <a:p>
          <a:endParaRPr lang="en-US"/>
        </a:p>
      </dgm:t>
    </dgm:pt>
    <dgm:pt modelId="{11B389F6-4E9D-4754-ABDA-1FEDC0B93669}">
      <dgm:prSet phldrT="[Text]"/>
      <dgm:spPr/>
      <dgm:t>
        <a:bodyPr/>
        <a:lstStyle/>
        <a:p>
          <a:pPr>
            <a:buClrTx/>
            <a:buSzTx/>
            <a:buFont typeface="Wingdings" panose="05000000000000000000" pitchFamily="2" charset="2"/>
            <a:buNone/>
          </a:pPr>
          <a:r>
            <a:rPr lang="en-US" b="1" u="sng"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a:t>
          </a:r>
          <a:r>
            <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buClrTx/>
            <a:buSzTx/>
            <a:buFont typeface="Wingdings" panose="05000000000000000000" pitchFamily="2" charset="2"/>
            <a:buNone/>
          </a:pPr>
          <a:r>
            <a:rPr kumimoji="0" lang="bn-IN" b="1" i="0" u="none" strike="noStrike" cap="none" spc="0" normalizeH="0" baseline="0" noProof="0" dirty="0">
              <a:ln/>
              <a:effectLst/>
              <a:uLnTx/>
              <a:uFillTx/>
              <a:latin typeface="NikoshBAN" panose="02000000000000000000" pitchFamily="2" charset="0"/>
              <a:ea typeface="+mn-ea"/>
              <a:cs typeface="NikoshBAN" panose="02000000000000000000" pitchFamily="2" charset="0"/>
            </a:rPr>
            <a:t>ফজরের  দুই রাকআত ফরজ সালাত আদায় করার নিয়ম  লেখ। </a:t>
          </a:r>
          <a:endParaRPr lang="en-US" dirty="0"/>
        </a:p>
      </dgm:t>
    </dgm:pt>
    <dgm:pt modelId="{3E691AF1-6248-499A-AF04-CF66881BD31C}" type="parTrans" cxnId="{D329E1B6-622D-48CF-81DA-45C28786BC89}">
      <dgm:prSet/>
      <dgm:spPr/>
      <dgm:t>
        <a:bodyPr/>
        <a:lstStyle/>
        <a:p>
          <a:endParaRPr lang="en-US"/>
        </a:p>
      </dgm:t>
    </dgm:pt>
    <dgm:pt modelId="{8AABF338-E516-432A-A9A5-34AE43B6D8C8}" type="sibTrans" cxnId="{D329E1B6-622D-48CF-81DA-45C28786BC89}">
      <dgm:prSet/>
      <dgm:spPr/>
      <dgm:t>
        <a:bodyPr/>
        <a:lstStyle/>
        <a:p>
          <a:endParaRPr lang="en-US"/>
        </a:p>
      </dgm:t>
    </dgm:pt>
    <dgm:pt modelId="{793B0C0F-AD79-49A3-9AC5-F03306B7D9C5}" type="pres">
      <dgm:prSet presAssocID="{FB0A41E2-DB0C-410E-9B47-CBA3A982FF56}" presName="hierChild1" presStyleCnt="0">
        <dgm:presLayoutVars>
          <dgm:orgChart val="1"/>
          <dgm:chPref val="1"/>
          <dgm:dir/>
          <dgm:animOne val="branch"/>
          <dgm:animLvl val="lvl"/>
          <dgm:resizeHandles/>
        </dgm:presLayoutVars>
      </dgm:prSet>
      <dgm:spPr/>
    </dgm:pt>
    <dgm:pt modelId="{C7EAA0E9-1BA9-4199-B484-FAB267D3DEB3}" type="pres">
      <dgm:prSet presAssocID="{FA7CC713-D622-4993-B1AA-A53A14ABB884}" presName="hierRoot1" presStyleCnt="0">
        <dgm:presLayoutVars>
          <dgm:hierBranch val="init"/>
        </dgm:presLayoutVars>
      </dgm:prSet>
      <dgm:spPr/>
    </dgm:pt>
    <dgm:pt modelId="{670334E4-DD11-4F5E-9103-7E12228D2A59}" type="pres">
      <dgm:prSet presAssocID="{FA7CC713-D622-4993-B1AA-A53A14ABB884}" presName="rootComposite1" presStyleCnt="0"/>
      <dgm:spPr/>
    </dgm:pt>
    <dgm:pt modelId="{04126944-943B-43BB-9ED1-3BD7FB2232A3}" type="pres">
      <dgm:prSet presAssocID="{FA7CC713-D622-4993-B1AA-A53A14ABB884}" presName="rootText1" presStyleLbl="node0" presStyleIdx="0" presStyleCnt="1" custScaleX="84582" custScaleY="71988" custLinFactNeighborX="-5402" custLinFactNeighborY="-41336">
        <dgm:presLayoutVars>
          <dgm:chPref val="3"/>
        </dgm:presLayoutVars>
      </dgm:prSet>
      <dgm:spPr/>
    </dgm:pt>
    <dgm:pt modelId="{FE55F800-06C1-4689-93C7-42DB00A5053A}" type="pres">
      <dgm:prSet presAssocID="{FA7CC713-D622-4993-B1AA-A53A14ABB884}" presName="rootConnector1" presStyleLbl="node1" presStyleIdx="0" presStyleCnt="0"/>
      <dgm:spPr/>
    </dgm:pt>
    <dgm:pt modelId="{0A7A1AEB-308A-4F23-A577-D02443BA7B35}" type="pres">
      <dgm:prSet presAssocID="{FA7CC713-D622-4993-B1AA-A53A14ABB884}" presName="hierChild2" presStyleCnt="0"/>
      <dgm:spPr/>
    </dgm:pt>
    <dgm:pt modelId="{45FE1AD5-CF8B-4191-AA11-FEF95B02168E}" type="pres">
      <dgm:prSet presAssocID="{07A41CA5-6FEE-483D-A1BD-2FFA41F0B651}" presName="Name37" presStyleLbl="parChTrans1D2" presStyleIdx="0" presStyleCnt="3"/>
      <dgm:spPr/>
    </dgm:pt>
    <dgm:pt modelId="{60661BE2-5820-4932-866B-B49CD0C593A2}" type="pres">
      <dgm:prSet presAssocID="{7FA4E1AA-C7AA-466B-ACC2-9CB016222A16}" presName="hierRoot2" presStyleCnt="0">
        <dgm:presLayoutVars>
          <dgm:hierBranch val="init"/>
        </dgm:presLayoutVars>
      </dgm:prSet>
      <dgm:spPr/>
    </dgm:pt>
    <dgm:pt modelId="{67A64D56-AF65-4504-9D69-F159AC1EE539}" type="pres">
      <dgm:prSet presAssocID="{7FA4E1AA-C7AA-466B-ACC2-9CB016222A16}" presName="rootComposite" presStyleCnt="0"/>
      <dgm:spPr/>
    </dgm:pt>
    <dgm:pt modelId="{DE0E5F30-D574-4DF9-8AF0-8A5C2DE521AD}" type="pres">
      <dgm:prSet presAssocID="{7FA4E1AA-C7AA-466B-ACC2-9CB016222A16}" presName="rootText" presStyleLbl="node2" presStyleIdx="0" presStyleCnt="3">
        <dgm:presLayoutVars>
          <dgm:chPref val="3"/>
        </dgm:presLayoutVars>
      </dgm:prSet>
      <dgm:spPr/>
    </dgm:pt>
    <dgm:pt modelId="{7B21DF44-D682-41C6-B9A4-F9DD8EF28542}" type="pres">
      <dgm:prSet presAssocID="{7FA4E1AA-C7AA-466B-ACC2-9CB016222A16}" presName="rootConnector" presStyleLbl="node2" presStyleIdx="0" presStyleCnt="3"/>
      <dgm:spPr/>
    </dgm:pt>
    <dgm:pt modelId="{0017638F-2655-4E17-AA27-B73D42DA362B}" type="pres">
      <dgm:prSet presAssocID="{7FA4E1AA-C7AA-466B-ACC2-9CB016222A16}" presName="hierChild4" presStyleCnt="0"/>
      <dgm:spPr/>
    </dgm:pt>
    <dgm:pt modelId="{ACBA7FC4-694B-4721-A7A4-420C94106B96}" type="pres">
      <dgm:prSet presAssocID="{7FA4E1AA-C7AA-466B-ACC2-9CB016222A16}" presName="hierChild5" presStyleCnt="0"/>
      <dgm:spPr/>
    </dgm:pt>
    <dgm:pt modelId="{A85EE0C7-2E66-4BD0-B7AA-C26B873CF6A4}" type="pres">
      <dgm:prSet presAssocID="{11F0F86B-8F8D-478B-896B-C027D5608DBA}" presName="Name37" presStyleLbl="parChTrans1D2" presStyleIdx="1" presStyleCnt="3"/>
      <dgm:spPr/>
    </dgm:pt>
    <dgm:pt modelId="{082BFE89-A39F-4C50-9FEC-130B69A02B29}" type="pres">
      <dgm:prSet presAssocID="{58F9AEE5-0A9F-4131-8CD2-BF853AF4EAAF}" presName="hierRoot2" presStyleCnt="0">
        <dgm:presLayoutVars>
          <dgm:hierBranch val="init"/>
        </dgm:presLayoutVars>
      </dgm:prSet>
      <dgm:spPr/>
    </dgm:pt>
    <dgm:pt modelId="{02E42B34-208E-4DDA-99DB-A6A3ED0960A3}" type="pres">
      <dgm:prSet presAssocID="{58F9AEE5-0A9F-4131-8CD2-BF853AF4EAAF}" presName="rootComposite" presStyleCnt="0"/>
      <dgm:spPr/>
    </dgm:pt>
    <dgm:pt modelId="{5E444C71-2495-4766-8B90-4080A94CC227}" type="pres">
      <dgm:prSet presAssocID="{58F9AEE5-0A9F-4131-8CD2-BF853AF4EAAF}" presName="rootText" presStyleLbl="node2" presStyleIdx="1" presStyleCnt="3">
        <dgm:presLayoutVars>
          <dgm:chPref val="3"/>
        </dgm:presLayoutVars>
      </dgm:prSet>
      <dgm:spPr/>
    </dgm:pt>
    <dgm:pt modelId="{F8F05177-F68E-4FDD-BFE0-09641A7A178F}" type="pres">
      <dgm:prSet presAssocID="{58F9AEE5-0A9F-4131-8CD2-BF853AF4EAAF}" presName="rootConnector" presStyleLbl="node2" presStyleIdx="1" presStyleCnt="3"/>
      <dgm:spPr/>
    </dgm:pt>
    <dgm:pt modelId="{F978D378-FA77-472F-91F4-7FC221C4F56A}" type="pres">
      <dgm:prSet presAssocID="{58F9AEE5-0A9F-4131-8CD2-BF853AF4EAAF}" presName="hierChild4" presStyleCnt="0"/>
      <dgm:spPr/>
    </dgm:pt>
    <dgm:pt modelId="{2B9B220B-40D7-4577-87C5-EF73B9A80F6D}" type="pres">
      <dgm:prSet presAssocID="{58F9AEE5-0A9F-4131-8CD2-BF853AF4EAAF}" presName="hierChild5" presStyleCnt="0"/>
      <dgm:spPr/>
    </dgm:pt>
    <dgm:pt modelId="{DED189C0-75AC-477B-858D-A2D1963AF855}" type="pres">
      <dgm:prSet presAssocID="{3E691AF1-6248-499A-AF04-CF66881BD31C}" presName="Name37" presStyleLbl="parChTrans1D2" presStyleIdx="2" presStyleCnt="3"/>
      <dgm:spPr/>
    </dgm:pt>
    <dgm:pt modelId="{109D4E43-2690-4AA2-B00F-D7A4CD265A28}" type="pres">
      <dgm:prSet presAssocID="{11B389F6-4E9D-4754-ABDA-1FEDC0B93669}" presName="hierRoot2" presStyleCnt="0">
        <dgm:presLayoutVars>
          <dgm:hierBranch val="init"/>
        </dgm:presLayoutVars>
      </dgm:prSet>
      <dgm:spPr/>
    </dgm:pt>
    <dgm:pt modelId="{26AA9813-4113-455B-9DB7-ED51A7C355B7}" type="pres">
      <dgm:prSet presAssocID="{11B389F6-4E9D-4754-ABDA-1FEDC0B93669}" presName="rootComposite" presStyleCnt="0"/>
      <dgm:spPr/>
    </dgm:pt>
    <dgm:pt modelId="{1C4572CD-3E77-43BD-949D-DCFFF72CCBC3}" type="pres">
      <dgm:prSet presAssocID="{11B389F6-4E9D-4754-ABDA-1FEDC0B93669}" presName="rootText" presStyleLbl="node2" presStyleIdx="2" presStyleCnt="3">
        <dgm:presLayoutVars>
          <dgm:chPref val="3"/>
        </dgm:presLayoutVars>
      </dgm:prSet>
      <dgm:spPr/>
    </dgm:pt>
    <dgm:pt modelId="{190BCC39-65FE-4861-B399-C768986084B8}" type="pres">
      <dgm:prSet presAssocID="{11B389F6-4E9D-4754-ABDA-1FEDC0B93669}" presName="rootConnector" presStyleLbl="node2" presStyleIdx="2" presStyleCnt="3"/>
      <dgm:spPr/>
    </dgm:pt>
    <dgm:pt modelId="{19F9C6AE-89FA-4BDD-ADD0-78F8979904D5}" type="pres">
      <dgm:prSet presAssocID="{11B389F6-4E9D-4754-ABDA-1FEDC0B93669}" presName="hierChild4" presStyleCnt="0"/>
      <dgm:spPr/>
    </dgm:pt>
    <dgm:pt modelId="{381BFCFA-B36B-4DD6-A1C6-F00E4FB97858}" type="pres">
      <dgm:prSet presAssocID="{11B389F6-4E9D-4754-ABDA-1FEDC0B93669}" presName="hierChild5" presStyleCnt="0"/>
      <dgm:spPr/>
    </dgm:pt>
    <dgm:pt modelId="{D2D9D3AC-8A05-476C-97B7-9D55E033F9D5}" type="pres">
      <dgm:prSet presAssocID="{FA7CC713-D622-4993-B1AA-A53A14ABB884}" presName="hierChild3" presStyleCnt="0"/>
      <dgm:spPr/>
    </dgm:pt>
  </dgm:ptLst>
  <dgm:cxnLst>
    <dgm:cxn modelId="{131E6705-9170-4DD7-B5B3-71CC55D8105C}" type="presOf" srcId="{FB0A41E2-DB0C-410E-9B47-CBA3A982FF56}" destId="{793B0C0F-AD79-49A3-9AC5-F03306B7D9C5}" srcOrd="0" destOrd="0" presId="urn:microsoft.com/office/officeart/2005/8/layout/orgChart1"/>
    <dgm:cxn modelId="{57D5CA27-FD66-419F-8EC7-68F574D1DD5B}" srcId="{FB0A41E2-DB0C-410E-9B47-CBA3A982FF56}" destId="{FA7CC713-D622-4993-B1AA-A53A14ABB884}" srcOrd="0" destOrd="0" parTransId="{FDBD8D59-48F7-48A7-B7FD-B0ED6B3A8705}" sibTransId="{2840DD45-7770-42AA-AD6D-E364E209F919}"/>
    <dgm:cxn modelId="{E861412C-A791-4951-BF4F-8C7D46B78C1D}" type="presOf" srcId="{7FA4E1AA-C7AA-466B-ACC2-9CB016222A16}" destId="{DE0E5F30-D574-4DF9-8AF0-8A5C2DE521AD}" srcOrd="0" destOrd="0" presId="urn:microsoft.com/office/officeart/2005/8/layout/orgChart1"/>
    <dgm:cxn modelId="{34C5123C-0565-4856-A1AC-07A4F6C8DF70}" srcId="{FA7CC713-D622-4993-B1AA-A53A14ABB884}" destId="{7FA4E1AA-C7AA-466B-ACC2-9CB016222A16}" srcOrd="0" destOrd="0" parTransId="{07A41CA5-6FEE-483D-A1BD-2FFA41F0B651}" sibTransId="{99965018-2FD2-464C-A964-15792FF692E2}"/>
    <dgm:cxn modelId="{88DC403F-82B6-46B1-A40A-F5B642409F7A}" type="presOf" srcId="{11B389F6-4E9D-4754-ABDA-1FEDC0B93669}" destId="{190BCC39-65FE-4861-B399-C768986084B8}" srcOrd="1" destOrd="0" presId="urn:microsoft.com/office/officeart/2005/8/layout/orgChart1"/>
    <dgm:cxn modelId="{599F4345-ABC8-4326-8D5F-41DDA1AAAAD4}" type="presOf" srcId="{11F0F86B-8F8D-478B-896B-C027D5608DBA}" destId="{A85EE0C7-2E66-4BD0-B7AA-C26B873CF6A4}" srcOrd="0" destOrd="0" presId="urn:microsoft.com/office/officeart/2005/8/layout/orgChart1"/>
    <dgm:cxn modelId="{E5C56147-7FD9-41C6-899B-50A118D5539D}" type="presOf" srcId="{7FA4E1AA-C7AA-466B-ACC2-9CB016222A16}" destId="{7B21DF44-D682-41C6-B9A4-F9DD8EF28542}" srcOrd="1" destOrd="0" presId="urn:microsoft.com/office/officeart/2005/8/layout/orgChart1"/>
    <dgm:cxn modelId="{6D71D959-620B-4FEF-8E35-90AE5C65A149}" type="presOf" srcId="{58F9AEE5-0A9F-4131-8CD2-BF853AF4EAAF}" destId="{F8F05177-F68E-4FDD-BFE0-09641A7A178F}" srcOrd="1" destOrd="0" presId="urn:microsoft.com/office/officeart/2005/8/layout/orgChart1"/>
    <dgm:cxn modelId="{4B123A80-7F3D-4B5D-BC5D-6F7D5124E4BE}" type="presOf" srcId="{11B389F6-4E9D-4754-ABDA-1FEDC0B93669}" destId="{1C4572CD-3E77-43BD-949D-DCFFF72CCBC3}" srcOrd="0" destOrd="0" presId="urn:microsoft.com/office/officeart/2005/8/layout/orgChart1"/>
    <dgm:cxn modelId="{95881F84-CB56-4E54-A189-ECF4343E94CB}" type="presOf" srcId="{FA7CC713-D622-4993-B1AA-A53A14ABB884}" destId="{04126944-943B-43BB-9ED1-3BD7FB2232A3}" srcOrd="0" destOrd="0" presId="urn:microsoft.com/office/officeart/2005/8/layout/orgChart1"/>
    <dgm:cxn modelId="{6FD80090-D624-4EAD-B09F-0B98DF6921E1}" type="presOf" srcId="{FA7CC713-D622-4993-B1AA-A53A14ABB884}" destId="{FE55F800-06C1-4689-93C7-42DB00A5053A}" srcOrd="1" destOrd="0" presId="urn:microsoft.com/office/officeart/2005/8/layout/orgChart1"/>
    <dgm:cxn modelId="{D7296895-A332-4153-A145-A326685ACCB7}" type="presOf" srcId="{07A41CA5-6FEE-483D-A1BD-2FFA41F0B651}" destId="{45FE1AD5-CF8B-4191-AA11-FEF95B02168E}" srcOrd="0" destOrd="0" presId="urn:microsoft.com/office/officeart/2005/8/layout/orgChart1"/>
    <dgm:cxn modelId="{D329E1B6-622D-48CF-81DA-45C28786BC89}" srcId="{FA7CC713-D622-4993-B1AA-A53A14ABB884}" destId="{11B389F6-4E9D-4754-ABDA-1FEDC0B93669}" srcOrd="2" destOrd="0" parTransId="{3E691AF1-6248-499A-AF04-CF66881BD31C}" sibTransId="{8AABF338-E516-432A-A9A5-34AE43B6D8C8}"/>
    <dgm:cxn modelId="{931DEAB7-0046-4C38-85FE-C0A154B90EE7}" type="presOf" srcId="{3E691AF1-6248-499A-AF04-CF66881BD31C}" destId="{DED189C0-75AC-477B-858D-A2D1963AF855}" srcOrd="0" destOrd="0" presId="urn:microsoft.com/office/officeart/2005/8/layout/orgChart1"/>
    <dgm:cxn modelId="{D8CA22DE-CB2A-4EC6-83B7-33194CD2A313}" srcId="{FA7CC713-D622-4993-B1AA-A53A14ABB884}" destId="{58F9AEE5-0A9F-4131-8CD2-BF853AF4EAAF}" srcOrd="1" destOrd="0" parTransId="{11F0F86B-8F8D-478B-896B-C027D5608DBA}" sibTransId="{F66C28FA-5926-4C15-BE1C-DA3DAE4066D8}"/>
    <dgm:cxn modelId="{8D2520E4-6140-4E7C-8AAF-571974BE02E7}" type="presOf" srcId="{58F9AEE5-0A9F-4131-8CD2-BF853AF4EAAF}" destId="{5E444C71-2495-4766-8B90-4080A94CC227}" srcOrd="0" destOrd="0" presId="urn:microsoft.com/office/officeart/2005/8/layout/orgChart1"/>
    <dgm:cxn modelId="{325EC13A-1EAB-45AB-B481-C0659FEDE894}" type="presParOf" srcId="{793B0C0F-AD79-49A3-9AC5-F03306B7D9C5}" destId="{C7EAA0E9-1BA9-4199-B484-FAB267D3DEB3}" srcOrd="0" destOrd="0" presId="urn:microsoft.com/office/officeart/2005/8/layout/orgChart1"/>
    <dgm:cxn modelId="{D57A7157-A798-4A2F-9110-C2E83D38CEF8}" type="presParOf" srcId="{C7EAA0E9-1BA9-4199-B484-FAB267D3DEB3}" destId="{670334E4-DD11-4F5E-9103-7E12228D2A59}" srcOrd="0" destOrd="0" presId="urn:microsoft.com/office/officeart/2005/8/layout/orgChart1"/>
    <dgm:cxn modelId="{F62B30DB-7C4B-475E-9C1B-390CFAB63B0C}" type="presParOf" srcId="{670334E4-DD11-4F5E-9103-7E12228D2A59}" destId="{04126944-943B-43BB-9ED1-3BD7FB2232A3}" srcOrd="0" destOrd="0" presId="urn:microsoft.com/office/officeart/2005/8/layout/orgChart1"/>
    <dgm:cxn modelId="{0D0F5D2A-6A86-4B62-B06D-2B8763B886E7}" type="presParOf" srcId="{670334E4-DD11-4F5E-9103-7E12228D2A59}" destId="{FE55F800-06C1-4689-93C7-42DB00A5053A}" srcOrd="1" destOrd="0" presId="urn:microsoft.com/office/officeart/2005/8/layout/orgChart1"/>
    <dgm:cxn modelId="{DDA5D72B-2DA2-43BC-BAEC-DA7077E099BD}" type="presParOf" srcId="{C7EAA0E9-1BA9-4199-B484-FAB267D3DEB3}" destId="{0A7A1AEB-308A-4F23-A577-D02443BA7B35}" srcOrd="1" destOrd="0" presId="urn:microsoft.com/office/officeart/2005/8/layout/orgChart1"/>
    <dgm:cxn modelId="{A0D46E78-4D5E-4D35-85F5-6A7470719030}" type="presParOf" srcId="{0A7A1AEB-308A-4F23-A577-D02443BA7B35}" destId="{45FE1AD5-CF8B-4191-AA11-FEF95B02168E}" srcOrd="0" destOrd="0" presId="urn:microsoft.com/office/officeart/2005/8/layout/orgChart1"/>
    <dgm:cxn modelId="{EEB925A7-34B4-4988-8F96-74A93823F7E8}" type="presParOf" srcId="{0A7A1AEB-308A-4F23-A577-D02443BA7B35}" destId="{60661BE2-5820-4932-866B-B49CD0C593A2}" srcOrd="1" destOrd="0" presId="urn:microsoft.com/office/officeart/2005/8/layout/orgChart1"/>
    <dgm:cxn modelId="{D29AAB25-C699-490F-9F5D-8DB4AC990C54}" type="presParOf" srcId="{60661BE2-5820-4932-866B-B49CD0C593A2}" destId="{67A64D56-AF65-4504-9D69-F159AC1EE539}" srcOrd="0" destOrd="0" presId="urn:microsoft.com/office/officeart/2005/8/layout/orgChart1"/>
    <dgm:cxn modelId="{09A77772-6BE0-4A4E-94B2-74859A70DF18}" type="presParOf" srcId="{67A64D56-AF65-4504-9D69-F159AC1EE539}" destId="{DE0E5F30-D574-4DF9-8AF0-8A5C2DE521AD}" srcOrd="0" destOrd="0" presId="urn:microsoft.com/office/officeart/2005/8/layout/orgChart1"/>
    <dgm:cxn modelId="{EC2EDCD1-9D1D-483E-B743-BE3A620E2645}" type="presParOf" srcId="{67A64D56-AF65-4504-9D69-F159AC1EE539}" destId="{7B21DF44-D682-41C6-B9A4-F9DD8EF28542}" srcOrd="1" destOrd="0" presId="urn:microsoft.com/office/officeart/2005/8/layout/orgChart1"/>
    <dgm:cxn modelId="{6BF057CA-7B14-4921-99F9-E9E2D9176831}" type="presParOf" srcId="{60661BE2-5820-4932-866B-B49CD0C593A2}" destId="{0017638F-2655-4E17-AA27-B73D42DA362B}" srcOrd="1" destOrd="0" presId="urn:microsoft.com/office/officeart/2005/8/layout/orgChart1"/>
    <dgm:cxn modelId="{89663F0E-BE74-49CB-B77E-B15878DBFDBA}" type="presParOf" srcId="{60661BE2-5820-4932-866B-B49CD0C593A2}" destId="{ACBA7FC4-694B-4721-A7A4-420C94106B96}" srcOrd="2" destOrd="0" presId="urn:microsoft.com/office/officeart/2005/8/layout/orgChart1"/>
    <dgm:cxn modelId="{6A0B66E8-C1FA-481F-850E-D2102D7E4604}" type="presParOf" srcId="{0A7A1AEB-308A-4F23-A577-D02443BA7B35}" destId="{A85EE0C7-2E66-4BD0-B7AA-C26B873CF6A4}" srcOrd="2" destOrd="0" presId="urn:microsoft.com/office/officeart/2005/8/layout/orgChart1"/>
    <dgm:cxn modelId="{88B6F9C7-8D3F-4399-8643-676AD116E40A}" type="presParOf" srcId="{0A7A1AEB-308A-4F23-A577-D02443BA7B35}" destId="{082BFE89-A39F-4C50-9FEC-130B69A02B29}" srcOrd="3" destOrd="0" presId="urn:microsoft.com/office/officeart/2005/8/layout/orgChart1"/>
    <dgm:cxn modelId="{B6B81DE8-6397-42A3-AE44-2484B2D77A9C}" type="presParOf" srcId="{082BFE89-A39F-4C50-9FEC-130B69A02B29}" destId="{02E42B34-208E-4DDA-99DB-A6A3ED0960A3}" srcOrd="0" destOrd="0" presId="urn:microsoft.com/office/officeart/2005/8/layout/orgChart1"/>
    <dgm:cxn modelId="{87232784-58F9-4779-8ED0-4A726FA17547}" type="presParOf" srcId="{02E42B34-208E-4DDA-99DB-A6A3ED0960A3}" destId="{5E444C71-2495-4766-8B90-4080A94CC227}" srcOrd="0" destOrd="0" presId="urn:microsoft.com/office/officeart/2005/8/layout/orgChart1"/>
    <dgm:cxn modelId="{050DAD4D-FA28-4196-97AE-9485EA069E87}" type="presParOf" srcId="{02E42B34-208E-4DDA-99DB-A6A3ED0960A3}" destId="{F8F05177-F68E-4FDD-BFE0-09641A7A178F}" srcOrd="1" destOrd="0" presId="urn:microsoft.com/office/officeart/2005/8/layout/orgChart1"/>
    <dgm:cxn modelId="{2E1C7FAD-026E-4EC6-95DF-1E116D9AC982}" type="presParOf" srcId="{082BFE89-A39F-4C50-9FEC-130B69A02B29}" destId="{F978D378-FA77-472F-91F4-7FC221C4F56A}" srcOrd="1" destOrd="0" presId="urn:microsoft.com/office/officeart/2005/8/layout/orgChart1"/>
    <dgm:cxn modelId="{69B9946F-5122-4BB4-AD9C-97D299B5BE70}" type="presParOf" srcId="{082BFE89-A39F-4C50-9FEC-130B69A02B29}" destId="{2B9B220B-40D7-4577-87C5-EF73B9A80F6D}" srcOrd="2" destOrd="0" presId="urn:microsoft.com/office/officeart/2005/8/layout/orgChart1"/>
    <dgm:cxn modelId="{34A2D3E0-52D1-46C5-AE9B-1C6818953985}" type="presParOf" srcId="{0A7A1AEB-308A-4F23-A577-D02443BA7B35}" destId="{DED189C0-75AC-477B-858D-A2D1963AF855}" srcOrd="4" destOrd="0" presId="urn:microsoft.com/office/officeart/2005/8/layout/orgChart1"/>
    <dgm:cxn modelId="{F9E76C5A-41BA-4298-B2E3-5C81E6C8AFC0}" type="presParOf" srcId="{0A7A1AEB-308A-4F23-A577-D02443BA7B35}" destId="{109D4E43-2690-4AA2-B00F-D7A4CD265A28}" srcOrd="5" destOrd="0" presId="urn:microsoft.com/office/officeart/2005/8/layout/orgChart1"/>
    <dgm:cxn modelId="{4EB80036-AFE8-470C-815A-5C8E179C015C}" type="presParOf" srcId="{109D4E43-2690-4AA2-B00F-D7A4CD265A28}" destId="{26AA9813-4113-455B-9DB7-ED51A7C355B7}" srcOrd="0" destOrd="0" presId="urn:microsoft.com/office/officeart/2005/8/layout/orgChart1"/>
    <dgm:cxn modelId="{E83080EE-3610-4915-A90D-2A3CB931D572}" type="presParOf" srcId="{26AA9813-4113-455B-9DB7-ED51A7C355B7}" destId="{1C4572CD-3E77-43BD-949D-DCFFF72CCBC3}" srcOrd="0" destOrd="0" presId="urn:microsoft.com/office/officeart/2005/8/layout/orgChart1"/>
    <dgm:cxn modelId="{FC74A8AB-2225-4898-B7C4-7A2E1190897E}" type="presParOf" srcId="{26AA9813-4113-455B-9DB7-ED51A7C355B7}" destId="{190BCC39-65FE-4861-B399-C768986084B8}" srcOrd="1" destOrd="0" presId="urn:microsoft.com/office/officeart/2005/8/layout/orgChart1"/>
    <dgm:cxn modelId="{D158ADC8-6223-4D7E-B745-7313BB19F27D}" type="presParOf" srcId="{109D4E43-2690-4AA2-B00F-D7A4CD265A28}" destId="{19F9C6AE-89FA-4BDD-ADD0-78F8979904D5}" srcOrd="1" destOrd="0" presId="urn:microsoft.com/office/officeart/2005/8/layout/orgChart1"/>
    <dgm:cxn modelId="{C44EF130-3E18-41E2-96D8-06152175900F}" type="presParOf" srcId="{109D4E43-2690-4AA2-B00F-D7A4CD265A28}" destId="{381BFCFA-B36B-4DD6-A1C6-F00E4FB97858}" srcOrd="2" destOrd="0" presId="urn:microsoft.com/office/officeart/2005/8/layout/orgChart1"/>
    <dgm:cxn modelId="{53907CFF-3F57-48AB-8352-39776454168C}" type="presParOf" srcId="{C7EAA0E9-1BA9-4199-B484-FAB267D3DEB3}" destId="{D2D9D3AC-8A05-476C-97B7-9D55E033F9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FE93-D6FD-4464-A652-0BDC55EFBE3E}">
      <dsp:nvSpPr>
        <dsp:cNvPr id="0" name=""/>
        <dsp:cNvSpPr/>
      </dsp:nvSpPr>
      <dsp:spPr>
        <a:xfrm rot="5400000">
          <a:off x="-194168" y="194304"/>
          <a:ext cx="1294458" cy="9061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a:t>
          </a: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rot="-5400000">
        <a:off x="1" y="453197"/>
        <a:ext cx="906121" cy="388337"/>
      </dsp:txXfrm>
    </dsp:sp>
    <dsp:sp modelId="{16347660-C432-41C3-91A1-40046FEA719F}">
      <dsp:nvSpPr>
        <dsp:cNvPr id="0" name=""/>
        <dsp:cNvSpPr/>
      </dsp:nvSpPr>
      <dsp:spPr>
        <a:xfrm rot="5400000">
          <a:off x="4992248" y="-4085991"/>
          <a:ext cx="841398" cy="901365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bn-IN" sz="3100" b="1" kern="1200" dirty="0">
              <a:solidFill>
                <a:prstClr val="black"/>
              </a:solidFill>
              <a:latin typeface="NikoshBAN" panose="02000000000000000000" pitchFamily="2" charset="0"/>
              <a:cs typeface="NikoshBAN" panose="02000000000000000000" pitchFamily="2" charset="0"/>
            </a:rPr>
            <a:t>সালাত আদায়ের নিয়ম বলতে পারবে। </a:t>
          </a:r>
          <a:endParaRPr lang="en-US" sz="3100" kern="1200" dirty="0"/>
        </a:p>
      </dsp:txBody>
      <dsp:txXfrm rot="-5400000">
        <a:off x="906121" y="41210"/>
        <a:ext cx="8972579" cy="759250"/>
      </dsp:txXfrm>
    </dsp:sp>
    <dsp:sp modelId="{C14D22D7-BAB7-4758-848A-17275B29CAAC}">
      <dsp:nvSpPr>
        <dsp:cNvPr id="0" name=""/>
        <dsp:cNvSpPr/>
      </dsp:nvSpPr>
      <dsp:spPr>
        <a:xfrm rot="5400000">
          <a:off x="-194168" y="1216927"/>
          <a:ext cx="1294458" cy="906121"/>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endParaRPr lang="en-US" sz="23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rot="-5400000">
        <a:off x="1" y="1475820"/>
        <a:ext cx="906121" cy="388337"/>
      </dsp:txXfrm>
    </dsp:sp>
    <dsp:sp modelId="{A54501E3-CAB3-4651-A7C0-DF04B7A5CC70}">
      <dsp:nvSpPr>
        <dsp:cNvPr id="0" name=""/>
        <dsp:cNvSpPr/>
      </dsp:nvSpPr>
      <dsp:spPr>
        <a:xfrm rot="5400000">
          <a:off x="4992248" y="-3063369"/>
          <a:ext cx="841398" cy="901365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bn-IN" sz="3100" b="1" kern="1200" dirty="0">
              <a:solidFill>
                <a:prstClr val="black"/>
              </a:solidFill>
              <a:latin typeface="NikoshBAN" panose="02000000000000000000" pitchFamily="2" charset="0"/>
              <a:cs typeface="NikoshBAN" panose="02000000000000000000" pitchFamily="2" charset="0"/>
            </a:rPr>
            <a:t>তারা সঠিকভাবে সালাত আদায় করতে পারবে। </a:t>
          </a:r>
          <a:endParaRPr lang="en-US" sz="3100" kern="1200" dirty="0"/>
        </a:p>
      </dsp:txBody>
      <dsp:txXfrm rot="-5400000">
        <a:off x="906121" y="1063832"/>
        <a:ext cx="8972579" cy="75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189C0-75AC-477B-858D-A2D1963AF855}">
      <dsp:nvSpPr>
        <dsp:cNvPr id="0" name=""/>
        <dsp:cNvSpPr/>
      </dsp:nvSpPr>
      <dsp:spPr>
        <a:xfrm>
          <a:off x="5053842" y="1544564"/>
          <a:ext cx="3857094" cy="1271478"/>
        </a:xfrm>
        <a:custGeom>
          <a:avLst/>
          <a:gdLst/>
          <a:ahLst/>
          <a:cxnLst/>
          <a:rect l="0" t="0" r="0" b="0"/>
          <a:pathLst>
            <a:path>
              <a:moveTo>
                <a:pt x="0" y="0"/>
              </a:moveTo>
              <a:lnTo>
                <a:pt x="0" y="951076"/>
              </a:lnTo>
              <a:lnTo>
                <a:pt x="3857094" y="951076"/>
              </a:lnTo>
              <a:lnTo>
                <a:pt x="3857094" y="127147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5EE0C7-2E66-4BD0-B7AA-C26B873CF6A4}">
      <dsp:nvSpPr>
        <dsp:cNvPr id="0" name=""/>
        <dsp:cNvSpPr/>
      </dsp:nvSpPr>
      <dsp:spPr>
        <a:xfrm>
          <a:off x="5053842" y="1544564"/>
          <a:ext cx="164839" cy="1271478"/>
        </a:xfrm>
        <a:custGeom>
          <a:avLst/>
          <a:gdLst/>
          <a:ahLst/>
          <a:cxnLst/>
          <a:rect l="0" t="0" r="0" b="0"/>
          <a:pathLst>
            <a:path>
              <a:moveTo>
                <a:pt x="0" y="0"/>
              </a:moveTo>
              <a:lnTo>
                <a:pt x="0" y="951076"/>
              </a:lnTo>
              <a:lnTo>
                <a:pt x="164839" y="951076"/>
              </a:lnTo>
              <a:lnTo>
                <a:pt x="164839" y="127147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FE1AD5-CF8B-4191-AA11-FEF95B02168E}">
      <dsp:nvSpPr>
        <dsp:cNvPr id="0" name=""/>
        <dsp:cNvSpPr/>
      </dsp:nvSpPr>
      <dsp:spPr>
        <a:xfrm>
          <a:off x="1526426" y="1544564"/>
          <a:ext cx="3527416" cy="1271478"/>
        </a:xfrm>
        <a:custGeom>
          <a:avLst/>
          <a:gdLst/>
          <a:ahLst/>
          <a:cxnLst/>
          <a:rect l="0" t="0" r="0" b="0"/>
          <a:pathLst>
            <a:path>
              <a:moveTo>
                <a:pt x="3527416" y="0"/>
              </a:moveTo>
              <a:lnTo>
                <a:pt x="3527416" y="951076"/>
              </a:lnTo>
              <a:lnTo>
                <a:pt x="0" y="951076"/>
              </a:lnTo>
              <a:lnTo>
                <a:pt x="0" y="127147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126944-943B-43BB-9ED1-3BD7FB2232A3}">
      <dsp:nvSpPr>
        <dsp:cNvPr id="0" name=""/>
        <dsp:cNvSpPr/>
      </dsp:nvSpPr>
      <dsp:spPr>
        <a:xfrm>
          <a:off x="3763353" y="446225"/>
          <a:ext cx="2580978" cy="109833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bn-IN" sz="36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36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3600" kern="1200" dirty="0">
            <a:effectLst>
              <a:outerShdw blurRad="38100" dist="38100" dir="2700000" algn="tl">
                <a:srgbClr val="000000">
                  <a:alpha val="43137"/>
                </a:srgbClr>
              </a:outerShdw>
            </a:effectLst>
          </a:endParaRPr>
        </a:p>
      </dsp:txBody>
      <dsp:txXfrm>
        <a:off x="3763353" y="446225"/>
        <a:ext cx="2580978" cy="1098339"/>
      </dsp:txXfrm>
    </dsp:sp>
    <dsp:sp modelId="{DE0E5F30-D574-4DF9-8AF0-8A5C2DE521AD}">
      <dsp:nvSpPr>
        <dsp:cNvPr id="0" name=""/>
        <dsp:cNvSpPr/>
      </dsp:nvSpPr>
      <dsp:spPr>
        <a:xfrm>
          <a:off x="700" y="2816042"/>
          <a:ext cx="3051450" cy="15257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ClrTx/>
            <a:buSzTx/>
            <a:buFont typeface="Wingdings" panose="05000000000000000000" pitchFamily="2" charset="2"/>
            <a:buNone/>
          </a:pPr>
          <a:r>
            <a:rPr lang="en-US" sz="2200" b="1" u="sng" kern="1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a:t>
          </a:r>
          <a:r>
            <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lvl="0" indent="0" algn="ctr" defTabSz="977900">
            <a:lnSpc>
              <a:spcPct val="90000"/>
            </a:lnSpc>
            <a:spcBef>
              <a:spcPct val="0"/>
            </a:spcBef>
            <a:spcAft>
              <a:spcPct val="35000"/>
            </a:spcAft>
            <a:buClrTx/>
            <a:buSzTx/>
            <a:buFont typeface="Wingdings" panose="05000000000000000000" pitchFamily="2" charset="2"/>
            <a:buNone/>
          </a:pPr>
          <a:r>
            <a:rPr kumimoji="0" lang="bn-IN" sz="2200" b="1" i="0" u="none" strike="noStrike" kern="1200" cap="none" spc="0" normalizeH="0" baseline="0" noProof="0" dirty="0">
              <a:ln/>
              <a:effectLst/>
              <a:uLnTx/>
              <a:uFillTx/>
              <a:latin typeface="NikoshBAN" panose="02000000000000000000" pitchFamily="2" charset="0"/>
              <a:ea typeface="+mn-ea"/>
              <a:cs typeface="NikoshBAN" panose="02000000000000000000" pitchFamily="2" charset="0"/>
            </a:rPr>
            <a:t>ফজরের দুই রাকআত সুন্নত  সালাত আদায় করার নিয়ম  লেখ। </a:t>
          </a:r>
          <a:endParaRPr lang="en-US" sz="2200" kern="1200" dirty="0"/>
        </a:p>
      </dsp:txBody>
      <dsp:txXfrm>
        <a:off x="700" y="2816042"/>
        <a:ext cx="3051450" cy="1525725"/>
      </dsp:txXfrm>
    </dsp:sp>
    <dsp:sp modelId="{5E444C71-2495-4766-8B90-4080A94CC227}">
      <dsp:nvSpPr>
        <dsp:cNvPr id="0" name=""/>
        <dsp:cNvSpPr/>
      </dsp:nvSpPr>
      <dsp:spPr>
        <a:xfrm>
          <a:off x="3692956" y="2816042"/>
          <a:ext cx="3051450" cy="15257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ClrTx/>
            <a:buSzTx/>
            <a:buFont typeface="Wingdings" panose="05000000000000000000" pitchFamily="2" charset="2"/>
            <a:buNone/>
          </a:pPr>
          <a:r>
            <a:rPr lang="en-US" sz="2200" b="1" u="sng" kern="1200"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a:t>
          </a:r>
          <a:r>
            <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lvl="0" indent="0" algn="ctr" defTabSz="977900">
            <a:lnSpc>
              <a:spcPct val="90000"/>
            </a:lnSpc>
            <a:spcBef>
              <a:spcPct val="0"/>
            </a:spcBef>
            <a:spcAft>
              <a:spcPct val="35000"/>
            </a:spcAft>
            <a:buClrTx/>
            <a:buSzTx/>
            <a:buFont typeface="Wingdings" panose="05000000000000000000" pitchFamily="2" charset="2"/>
            <a:buNone/>
          </a:pPr>
          <a:r>
            <a:rPr kumimoji="0" lang="en-US" sz="2200" b="1" i="0" u="none" strike="noStrike" kern="1200" cap="none" spc="0" normalizeH="0" baseline="0" noProof="0" dirty="0" err="1">
              <a:ln/>
              <a:effectLst/>
              <a:uLnTx/>
              <a:uFillTx/>
              <a:latin typeface="NikoshBAN" panose="02000000000000000000" pitchFamily="2" charset="0"/>
              <a:ea typeface="+mn-ea"/>
              <a:cs typeface="NikoshBAN" panose="02000000000000000000" pitchFamily="2" charset="0"/>
            </a:rPr>
            <a:t>যহ</a:t>
          </a:r>
          <a:r>
            <a:rPr kumimoji="0" lang="bn-IN" sz="2200" b="1" i="0" u="none" strike="noStrike" kern="1200" cap="none" spc="0" normalizeH="0" baseline="0" noProof="0" dirty="0">
              <a:ln/>
              <a:effectLst/>
              <a:uLnTx/>
              <a:uFillTx/>
              <a:latin typeface="NikoshBAN" panose="02000000000000000000" pitchFamily="2" charset="0"/>
              <a:ea typeface="+mn-ea"/>
              <a:cs typeface="NikoshBAN" panose="02000000000000000000" pitchFamily="2" charset="0"/>
            </a:rPr>
            <a:t>রের </a:t>
          </a:r>
          <a:r>
            <a:rPr kumimoji="0" lang="en-US" sz="2200" b="1" i="0" u="none" strike="noStrike" kern="1200" cap="none" spc="0" normalizeH="0" baseline="0" noProof="0" dirty="0" err="1">
              <a:ln/>
              <a:effectLst/>
              <a:uLnTx/>
              <a:uFillTx/>
              <a:latin typeface="NikoshBAN" panose="02000000000000000000" pitchFamily="2" charset="0"/>
              <a:ea typeface="+mn-ea"/>
              <a:cs typeface="NikoshBAN" panose="02000000000000000000" pitchFamily="2" charset="0"/>
            </a:rPr>
            <a:t>চার</a:t>
          </a:r>
          <a:r>
            <a:rPr kumimoji="0" lang="bn-IN" sz="2200" b="1" i="0" u="none" strike="noStrike" kern="1200" cap="none" spc="0" normalizeH="0" baseline="0" noProof="0" dirty="0">
              <a:ln/>
              <a:effectLst/>
              <a:uLnTx/>
              <a:uFillTx/>
              <a:latin typeface="NikoshBAN" panose="02000000000000000000" pitchFamily="2" charset="0"/>
              <a:ea typeface="+mn-ea"/>
              <a:cs typeface="NikoshBAN" panose="02000000000000000000" pitchFamily="2" charset="0"/>
            </a:rPr>
            <a:t> রাকআত ফরজ সালাত আদায় করার নিয়ম  লেখ। </a:t>
          </a:r>
          <a:endParaRPr lang="en-US" sz="2200" kern="1200" dirty="0"/>
        </a:p>
      </dsp:txBody>
      <dsp:txXfrm>
        <a:off x="3692956" y="2816042"/>
        <a:ext cx="3051450" cy="1525725"/>
      </dsp:txXfrm>
    </dsp:sp>
    <dsp:sp modelId="{1C4572CD-3E77-43BD-949D-DCFFF72CCBC3}">
      <dsp:nvSpPr>
        <dsp:cNvPr id="0" name=""/>
        <dsp:cNvSpPr/>
      </dsp:nvSpPr>
      <dsp:spPr>
        <a:xfrm>
          <a:off x="7385211" y="2816042"/>
          <a:ext cx="3051450" cy="15257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ClrTx/>
            <a:buSzTx/>
            <a:buFont typeface="Wingdings" panose="05000000000000000000" pitchFamily="2" charset="2"/>
            <a:buNone/>
          </a:pPr>
          <a:r>
            <a:rPr lang="en-US" sz="2200" b="1" u="sng" kern="1200"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a:t>
          </a:r>
          <a:r>
            <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sz="2200" b="1" u="sng"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lvl="0" indent="0" algn="ctr" defTabSz="977900">
            <a:lnSpc>
              <a:spcPct val="90000"/>
            </a:lnSpc>
            <a:spcBef>
              <a:spcPct val="0"/>
            </a:spcBef>
            <a:spcAft>
              <a:spcPct val="35000"/>
            </a:spcAft>
            <a:buClrTx/>
            <a:buSzTx/>
            <a:buFont typeface="Wingdings" panose="05000000000000000000" pitchFamily="2" charset="2"/>
            <a:buNone/>
          </a:pPr>
          <a:r>
            <a:rPr kumimoji="0" lang="bn-IN" sz="2200" b="1" i="0" u="none" strike="noStrike" kern="1200" cap="none" spc="0" normalizeH="0" baseline="0" noProof="0" dirty="0">
              <a:ln/>
              <a:effectLst/>
              <a:uLnTx/>
              <a:uFillTx/>
              <a:latin typeface="NikoshBAN" panose="02000000000000000000" pitchFamily="2" charset="0"/>
              <a:ea typeface="+mn-ea"/>
              <a:cs typeface="NikoshBAN" panose="02000000000000000000" pitchFamily="2" charset="0"/>
            </a:rPr>
            <a:t>ফজরের  দুই রাকআত ফরজ সালাত আদায় করার নিয়ম  লেখ। </a:t>
          </a:r>
          <a:endParaRPr lang="en-US" sz="2200" kern="1200" dirty="0"/>
        </a:p>
      </dsp:txBody>
      <dsp:txXfrm>
        <a:off x="7385211" y="2816042"/>
        <a:ext cx="3051450" cy="15257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1-07-15T17:02:12.428"/>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8012 18107 0,'25'0'16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62B45-75A0-4198-A6F2-44946E055EBD}"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39CF5-57FD-4B7F-A3DA-01D2943E53D2}" type="slidenum">
              <a:rPr lang="en-US" smtClean="0"/>
              <a:t>‹#›</a:t>
            </a:fld>
            <a:endParaRPr lang="en-US"/>
          </a:p>
        </p:txBody>
      </p:sp>
    </p:spTree>
    <p:extLst>
      <p:ext uri="{BB962C8B-B14F-4D97-AF65-F5344CB8AC3E}">
        <p14:creationId xmlns:p14="http://schemas.microsoft.com/office/powerpoint/2010/main" val="223927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16A9-C722-41A2-BC88-6F861ED34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17246-3D69-4DF0-BE8D-4AEECFFA7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D0355-5E59-4BD7-9414-F5931B76B676}"/>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4FA1CD04-82D0-4125-8015-C023FFD78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01106-AA6E-4184-80A7-3E7CFAB150A6}"/>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517247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FABE-41D5-4DE0-A24B-4215A7D3F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19C1DD-5FE5-4CE1-AA55-F3C230F22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D22D8-903E-4FE6-8926-460FE1C518F0}"/>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C47A8685-0459-4CF4-89C4-E7A24B1EF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BB003-C311-46C3-9B5A-F03A59090F10}"/>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1554900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78A0A-C5EA-401B-9ED6-6FBB79620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EC021C-897D-4335-9A38-19E396D5B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98765-CECB-4058-843B-0E23D889EAEC}"/>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FB28A7A4-6A8F-4C9C-B175-ED17DA94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8A991-6803-46A5-B55F-384E3196E28A}"/>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1560370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DD75-41BA-48E2-93C4-7800754C8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C8863-F664-4348-BFD6-6F1C71C23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839DE-420D-4455-9918-2EA9BEA4F9B2}"/>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223943D0-B1D3-41E8-B3D0-BF0D9356C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98CF6-1E89-4696-A48C-B169200C6D88}"/>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1352541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504F-58F7-4B3F-9314-771D89B5C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EB3CF-B39F-400F-8C89-934A62CDA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4D26E-F4D8-4ABB-826E-1018003EF231}"/>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9FF45CCF-2842-40ED-8522-8101D83B8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7EB6B-0AF2-4380-AA5C-E24A92FD10AD}"/>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2756867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BB8-2657-434F-8F4B-6C5040F3A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A70E2-AD31-4AFA-83D1-2CE72C90B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BCCB9-2548-49D0-948C-04DE88ACA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89E1E-5659-4B49-BAB6-A0D4117AFBD3}"/>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6" name="Footer Placeholder 5">
            <a:extLst>
              <a:ext uri="{FF2B5EF4-FFF2-40B4-BE49-F238E27FC236}">
                <a16:creationId xmlns:a16="http://schemas.microsoft.com/office/drawing/2014/main" id="{033EB148-4C4A-4211-A996-F04ACD330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0F1AE-06B3-46EA-ABFE-78FCF7C010AB}"/>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2224982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EC48-7DF2-41EF-8118-DABF0F913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67EC6-69E4-48C7-B181-5F4E90C36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25928-DA30-4F97-8963-83000B9EEE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F44F9-AB9A-4ACE-865F-27E8CCC68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76C08-1B07-41E7-ADA8-4D194F6790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A1B45-5016-4542-A19E-F4562C0504F2}"/>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8" name="Footer Placeholder 7">
            <a:extLst>
              <a:ext uri="{FF2B5EF4-FFF2-40B4-BE49-F238E27FC236}">
                <a16:creationId xmlns:a16="http://schemas.microsoft.com/office/drawing/2014/main" id="{442E8EC9-110A-40DE-B2C1-7A95CB4A2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A09D6A-B8F7-40E8-BB74-904ED6A726CA}"/>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3348395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EE0C-7009-427E-9489-B9F4CC695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7B1F57-7D5A-4B64-8232-0780420C178B}"/>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4" name="Footer Placeholder 3">
            <a:extLst>
              <a:ext uri="{FF2B5EF4-FFF2-40B4-BE49-F238E27FC236}">
                <a16:creationId xmlns:a16="http://schemas.microsoft.com/office/drawing/2014/main" id="{7B611C43-1516-4017-B9C5-BC37AE100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2FA14-BF70-427B-9E8D-2EB6CA41AFB5}"/>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1713316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B27B3-084A-45D1-A326-D50772ADA225}"/>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3" name="Footer Placeholder 2">
            <a:extLst>
              <a:ext uri="{FF2B5EF4-FFF2-40B4-BE49-F238E27FC236}">
                <a16:creationId xmlns:a16="http://schemas.microsoft.com/office/drawing/2014/main" id="{2F32082D-188F-45FC-88F6-6657F2DE97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4BCED6-D51E-4CEF-B2AE-A020A30BB182}"/>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761454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7943-56A9-4A10-B824-091B392C3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F990F-74BE-4DF0-A950-F17030905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E7A41-0D09-4600-B0F5-A4607B566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0E5F1-6E4E-4570-A475-CFAD1929CBBE}"/>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6" name="Footer Placeholder 5">
            <a:extLst>
              <a:ext uri="{FF2B5EF4-FFF2-40B4-BE49-F238E27FC236}">
                <a16:creationId xmlns:a16="http://schemas.microsoft.com/office/drawing/2014/main" id="{AD8CA9CC-80C5-4597-8C3A-0ABB89A25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FD48C-0FD8-4F93-B412-459D3D61304D}"/>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2126782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7A56-668A-4CDE-B0DA-25B396A24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4846E-997F-4DAD-B775-724AD4DEE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4F64B1-4F97-436F-B7E2-678282580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DF028-6B64-4AB5-B705-A48763BEEB92}"/>
              </a:ext>
            </a:extLst>
          </p:cNvPr>
          <p:cNvSpPr>
            <a:spLocks noGrp="1"/>
          </p:cNvSpPr>
          <p:nvPr>
            <p:ph type="dt" sz="half" idx="10"/>
          </p:nvPr>
        </p:nvSpPr>
        <p:spPr/>
        <p:txBody>
          <a:bodyPr/>
          <a:lstStyle/>
          <a:p>
            <a:fld id="{A8A35EAB-DD42-4F82-8FB0-301DD0E62906}" type="datetimeFigureOut">
              <a:rPr lang="en-US" smtClean="0"/>
              <a:t>8/1/2021</a:t>
            </a:fld>
            <a:endParaRPr lang="en-US"/>
          </a:p>
        </p:txBody>
      </p:sp>
      <p:sp>
        <p:nvSpPr>
          <p:cNvPr id="6" name="Footer Placeholder 5">
            <a:extLst>
              <a:ext uri="{FF2B5EF4-FFF2-40B4-BE49-F238E27FC236}">
                <a16:creationId xmlns:a16="http://schemas.microsoft.com/office/drawing/2014/main" id="{1B7B5F05-2844-417D-A331-CF7269FBA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B6A90-8A26-46B9-97DD-EB1827B6F57E}"/>
              </a:ext>
            </a:extLst>
          </p:cNvPr>
          <p:cNvSpPr>
            <a:spLocks noGrp="1"/>
          </p:cNvSpPr>
          <p:nvPr>
            <p:ph type="sldNum" sz="quarter" idx="12"/>
          </p:nvPr>
        </p:nvSpPr>
        <p:spPr/>
        <p:txBody>
          <a:bodyPr/>
          <a:lstStyle/>
          <a:p>
            <a:fld id="{EB648660-89F3-4364-A652-C1379F01BC60}" type="slidenum">
              <a:rPr lang="en-US" smtClean="0"/>
              <a:t>‹#›</a:t>
            </a:fld>
            <a:endParaRPr lang="en-US"/>
          </a:p>
        </p:txBody>
      </p:sp>
    </p:spTree>
    <p:extLst>
      <p:ext uri="{BB962C8B-B14F-4D97-AF65-F5344CB8AC3E}">
        <p14:creationId xmlns:p14="http://schemas.microsoft.com/office/powerpoint/2010/main" val="1653438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4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769E0-4DD7-447A-B979-F5C32FCBC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A4D37-BB59-46DA-8CCE-D34BDCAB7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63223-A008-4A9B-8D66-690FF84EB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5EAB-DD42-4F82-8FB0-301DD0E62906}" type="datetimeFigureOut">
              <a:rPr lang="en-US" smtClean="0"/>
              <a:t>8/1/2021</a:t>
            </a:fld>
            <a:endParaRPr lang="en-US"/>
          </a:p>
        </p:txBody>
      </p:sp>
      <p:sp>
        <p:nvSpPr>
          <p:cNvPr id="5" name="Footer Placeholder 4">
            <a:extLst>
              <a:ext uri="{FF2B5EF4-FFF2-40B4-BE49-F238E27FC236}">
                <a16:creationId xmlns:a16="http://schemas.microsoft.com/office/drawing/2014/main" id="{100A0C66-27DF-4ECC-B7A3-9BA4037A6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89F965-EC4A-47DB-AD26-D01A24143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48660-89F3-4364-A652-C1379F01BC60}" type="slidenum">
              <a:rPr lang="en-US" smtClean="0"/>
              <a:t>‹#›</a:t>
            </a:fld>
            <a:endParaRPr lang="en-US"/>
          </a:p>
        </p:txBody>
      </p:sp>
    </p:spTree>
    <p:extLst>
      <p:ext uri="{BB962C8B-B14F-4D97-AF65-F5344CB8AC3E}">
        <p14:creationId xmlns:p14="http://schemas.microsoft.com/office/powerpoint/2010/main" val="233812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gif"/><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3.wdp"/><Relationship Id="rId7" Type="http://schemas.openxmlformats.org/officeDocument/2006/relationships/diagramData" Target="../diagrams/data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jpg"/><Relationship Id="rId11" Type="http://schemas.microsoft.com/office/2007/relationships/diagramDrawing" Target="../diagrams/drawing1.xml"/><Relationship Id="rId5" Type="http://schemas.microsoft.com/office/2007/relationships/hdphoto" Target="../media/hdphoto1.wdp"/><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152399" y="1"/>
            <a:ext cx="12344399"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27252F0-9430-4756-AF2A-698E65FF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228600"/>
            <a:ext cx="11865740" cy="6400800"/>
          </a:xfrm>
          <a:prstGeom prst="rect">
            <a:avLst/>
          </a:prstGeom>
        </p:spPr>
      </p:pic>
      <p:pic>
        <p:nvPicPr>
          <p:cNvPr id="6" name="Picture 5">
            <a:extLst>
              <a:ext uri="{FF2B5EF4-FFF2-40B4-BE49-F238E27FC236}">
                <a16:creationId xmlns:a16="http://schemas.microsoft.com/office/drawing/2014/main" id="{55A4EC0B-CDC3-49A7-BEDD-47F43833F60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53943" y="184415"/>
            <a:ext cx="1313398" cy="1191900"/>
          </a:xfrm>
          <a:prstGeom prst="rect">
            <a:avLst/>
          </a:prstGeom>
        </p:spPr>
      </p:pic>
      <p:pic>
        <p:nvPicPr>
          <p:cNvPr id="7" name="Picture 6">
            <a:extLst>
              <a:ext uri="{FF2B5EF4-FFF2-40B4-BE49-F238E27FC236}">
                <a16:creationId xmlns:a16="http://schemas.microsoft.com/office/drawing/2014/main" id="{8595E149-493E-40A9-9D52-C7A305AA191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54328" y="231688"/>
            <a:ext cx="1299341" cy="1204795"/>
          </a:xfrm>
          <a:prstGeom prst="rect">
            <a:avLst/>
          </a:prstGeom>
        </p:spPr>
      </p:pic>
      <p:pic>
        <p:nvPicPr>
          <p:cNvPr id="8" name="Picture 7">
            <a:extLst>
              <a:ext uri="{FF2B5EF4-FFF2-40B4-BE49-F238E27FC236}">
                <a16:creationId xmlns:a16="http://schemas.microsoft.com/office/drawing/2014/main" id="{E6AA1427-C863-44C2-9A35-2B92D2377D5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1601" y="5435727"/>
            <a:ext cx="1313398" cy="1191900"/>
          </a:xfrm>
          <a:prstGeom prst="rect">
            <a:avLst/>
          </a:prstGeom>
        </p:spPr>
      </p:pic>
      <p:pic>
        <p:nvPicPr>
          <p:cNvPr id="9" name="Picture 8">
            <a:extLst>
              <a:ext uri="{FF2B5EF4-FFF2-40B4-BE49-F238E27FC236}">
                <a16:creationId xmlns:a16="http://schemas.microsoft.com/office/drawing/2014/main" id="{82371648-74E4-4993-B323-38F88F751B1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84218" y="5342784"/>
            <a:ext cx="1299341" cy="1204793"/>
          </a:xfrm>
          <a:prstGeom prst="rect">
            <a:avLst/>
          </a:prstGeom>
        </p:spPr>
      </p:pic>
      <p:grpSp>
        <p:nvGrpSpPr>
          <p:cNvPr id="10" name="Group 9">
            <a:extLst>
              <a:ext uri="{FF2B5EF4-FFF2-40B4-BE49-F238E27FC236}">
                <a16:creationId xmlns:a16="http://schemas.microsoft.com/office/drawing/2014/main" id="{BEFEE7A2-B4D4-41AA-B85A-8080091473A4}"/>
              </a:ext>
            </a:extLst>
          </p:cNvPr>
          <p:cNvGrpSpPr/>
          <p:nvPr/>
        </p:nvGrpSpPr>
        <p:grpSpPr>
          <a:xfrm>
            <a:off x="-2" y="2462927"/>
            <a:ext cx="12084149" cy="2977765"/>
            <a:chOff x="381000" y="2462927"/>
            <a:chExt cx="11353800" cy="2771027"/>
          </a:xfrm>
        </p:grpSpPr>
        <p:pic>
          <p:nvPicPr>
            <p:cNvPr id="11" name="Picture 10">
              <a:extLst>
                <a:ext uri="{FF2B5EF4-FFF2-40B4-BE49-F238E27FC236}">
                  <a16:creationId xmlns:a16="http://schemas.microsoft.com/office/drawing/2014/main" id="{1DEC21F0-4E84-4773-9CFC-3892CAF13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81000" y="2478964"/>
              <a:ext cx="5844289" cy="2754990"/>
            </a:xfrm>
            <a:prstGeom prst="rect">
              <a:avLst/>
            </a:prstGeom>
            <a:ln>
              <a:noFill/>
            </a:ln>
            <a:effectLst>
              <a:softEdge rad="112500"/>
            </a:effectLst>
          </p:spPr>
        </p:pic>
        <p:pic>
          <p:nvPicPr>
            <p:cNvPr id="12" name="Picture 11">
              <a:extLst>
                <a:ext uri="{FF2B5EF4-FFF2-40B4-BE49-F238E27FC236}">
                  <a16:creationId xmlns:a16="http://schemas.microsoft.com/office/drawing/2014/main" id="{8BA1D26C-AD9A-4141-BC2D-E53541A1A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392" y="2462927"/>
              <a:ext cx="5748408" cy="2710804"/>
            </a:xfrm>
            <a:prstGeom prst="rect">
              <a:avLst/>
            </a:prstGeom>
            <a:ln>
              <a:noFill/>
            </a:ln>
            <a:effectLst>
              <a:softEdge rad="112500"/>
            </a:effectLst>
          </p:spPr>
        </p:pic>
      </p:grpSp>
      <p:pic>
        <p:nvPicPr>
          <p:cNvPr id="13" name="Picture 12">
            <a:extLst>
              <a:ext uri="{FF2B5EF4-FFF2-40B4-BE49-F238E27FC236}">
                <a16:creationId xmlns:a16="http://schemas.microsoft.com/office/drawing/2014/main" id="{66C96E8D-3C34-413C-9AC9-9FEE97591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80" y="620400"/>
            <a:ext cx="10167220" cy="1600200"/>
          </a:xfrm>
          <a:prstGeom prst="rect">
            <a:avLst/>
          </a:prstGeom>
          <a:ln>
            <a:noFill/>
          </a:ln>
          <a:effectLst>
            <a:softEdge rad="112500"/>
          </a:effectLst>
        </p:spPr>
      </p:pic>
    </p:spTree>
    <p:extLst>
      <p:ext uri="{BB962C8B-B14F-4D97-AF65-F5344CB8AC3E}">
        <p14:creationId xmlns:p14="http://schemas.microsoft.com/office/powerpoint/2010/main" val="7074163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27AA6F52-2121-4BC6-907E-26AD7F9F445F}"/>
              </a:ext>
            </a:extLst>
          </p:cNvPr>
          <p:cNvSpPr txBox="1"/>
          <p:nvPr/>
        </p:nvSpPr>
        <p:spPr>
          <a:xfrm>
            <a:off x="2209800" y="641576"/>
            <a:ext cx="7772400" cy="646331"/>
          </a:xfrm>
          <a:prstGeom prst="rect">
            <a:avLst/>
          </a:prstGeom>
          <a:solidFill>
            <a:sysClr val="window" lastClr="FFFFFF"/>
          </a:solidFill>
          <a:ln w="25400" cap="flat" cmpd="sng" algn="ctr">
            <a:solidFill>
              <a:srgbClr val="4F81BD"/>
            </a:solidFill>
            <a:prstDash val="solid"/>
          </a:ln>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সালাতে সঠিক পদ্ধতিতে হাত বাঁধা অবস্থা </a:t>
            </a:r>
            <a:r>
              <a:rPr kumimoji="0" lang="en-US" sz="36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 </a:t>
            </a:r>
          </a:p>
        </p:txBody>
      </p:sp>
      <p:grpSp>
        <p:nvGrpSpPr>
          <p:cNvPr id="14" name="Group 13">
            <a:extLst>
              <a:ext uri="{FF2B5EF4-FFF2-40B4-BE49-F238E27FC236}">
                <a16:creationId xmlns:a16="http://schemas.microsoft.com/office/drawing/2014/main" id="{B9E1636E-52B9-4754-A5EE-ABF1C5E48FA6}"/>
              </a:ext>
            </a:extLst>
          </p:cNvPr>
          <p:cNvGrpSpPr/>
          <p:nvPr/>
        </p:nvGrpSpPr>
        <p:grpSpPr>
          <a:xfrm>
            <a:off x="668408" y="1828800"/>
            <a:ext cx="10729272" cy="3733798"/>
            <a:chOff x="668408" y="1828800"/>
            <a:chExt cx="10729272" cy="3733798"/>
          </a:xfrm>
        </p:grpSpPr>
        <p:sp>
          <p:nvSpPr>
            <p:cNvPr id="5" name="TextBox 4">
              <a:extLst>
                <a:ext uri="{FF2B5EF4-FFF2-40B4-BE49-F238E27FC236}">
                  <a16:creationId xmlns:a16="http://schemas.microsoft.com/office/drawing/2014/main" id="{F886D2EA-523F-43F3-9E53-757A42197B67}"/>
                </a:ext>
              </a:extLst>
            </p:cNvPr>
            <p:cNvSpPr txBox="1"/>
            <p:nvPr/>
          </p:nvSpPr>
          <p:spPr>
            <a:xfrm>
              <a:off x="668408" y="1895206"/>
              <a:ext cx="6276777" cy="3600986"/>
            </a:xfrm>
            <a:prstGeom prst="rect">
              <a:avLst/>
            </a:prstGeom>
            <a:solidFill>
              <a:sysClr val="window" lastClr="FFFFFF">
                <a:lumMod val="95000"/>
              </a:sysClr>
            </a:solidFill>
            <a:ln w="15875">
              <a:solidFill>
                <a:sysClr val="windowText" lastClr="000000"/>
              </a:solidFill>
            </a:ln>
            <a:scene3d>
              <a:camera prst="orthographicFront"/>
              <a:lightRig rig="threePt" dir="t"/>
            </a:scene3d>
            <a:sp3d>
              <a:bevelT w="152400" h="50800" prst="softRound"/>
            </a:sp3d>
          </p:spPr>
          <p:txBody>
            <a:bodyPr wrap="square" rtlCol="0">
              <a:spAutoFit/>
              <a:sp3d extrusionH="57150">
                <a:bevelT h="25400" prst="softRound"/>
              </a:sp3d>
            </a:bodyPr>
            <a:lstStyle/>
            <a:p>
              <a:pPr marL="457200" indent="-457200" defTabSz="457200">
                <a:buFont typeface="Wingdings" panose="05000000000000000000" pitchFamily="2" charset="2"/>
                <a:buChar char="v"/>
              </a:pPr>
              <a:r>
                <a:rPr lang="bn-IN" sz="2800" dirty="0">
                  <a:solidFill>
                    <a:prstClr val="black"/>
                  </a:solidFill>
                  <a:latin typeface="NikoshBAN" panose="02000000000000000000" pitchFamily="2" charset="0"/>
                  <a:cs typeface="NikoshBAN" panose="02000000000000000000" pitchFamily="2" charset="0"/>
                </a:rPr>
                <a:t>বাম হাতের তালু </a:t>
              </a:r>
              <a:r>
                <a:rPr lang="en-US" sz="28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নাভির ওপর রাখব</a:t>
              </a:r>
              <a:r>
                <a:rPr lang="en-US" sz="28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আর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তালু</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পি</a:t>
              </a:r>
              <a:r>
                <a:rPr lang="as-IN" sz="2800" dirty="0">
                  <a:solidFill>
                    <a:prstClr val="black"/>
                  </a:solidFill>
                  <a:latin typeface="NikoshBAN" panose="02000000000000000000" pitchFamily="2" charset="0"/>
                  <a:cs typeface="NikoshBAN" panose="02000000000000000000" pitchFamily="2" charset="0"/>
                </a:rPr>
                <a:t>ঠ</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র</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ও</a:t>
              </a:r>
              <a:r>
                <a:rPr lang="en-US" sz="2800" dirty="0">
                  <a:solidFill>
                    <a:prstClr val="black"/>
                  </a:solidFill>
                  <a:latin typeface="NikoshBAN" panose="02000000000000000000" pitchFamily="2" charset="0"/>
                  <a:cs typeface="NikoshBAN" panose="02000000000000000000" pitchFamily="2" charset="0"/>
                </a:rPr>
                <a:t>প</a:t>
              </a:r>
              <a:r>
                <a:rPr lang="as-IN" sz="2800" dirty="0">
                  <a:solidFill>
                    <a:prstClr val="black"/>
                  </a:solidFill>
                  <a:latin typeface="NikoshBAN" panose="02000000000000000000" pitchFamily="2" charset="0"/>
                  <a:cs typeface="NikoshBAN" panose="02000000000000000000" pitchFamily="2" charset="0"/>
                </a:rPr>
                <a:t>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a:t>
              </a:r>
              <a:r>
                <a:rPr lang="as-IN" sz="2800" dirty="0">
                  <a:solidFill>
                    <a:prstClr val="black"/>
                  </a:solidFill>
                  <a:latin typeface="NikoshBAN" panose="02000000000000000000" pitchFamily="2" charset="0"/>
                  <a:cs typeface="NikoshBAN" panose="02000000000000000000" pitchFamily="2" charset="0"/>
                </a:rPr>
                <a:t>খ</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ক</a:t>
              </a:r>
              <a:r>
                <a:rPr lang="en-US" sz="2800" dirty="0">
                  <a:solidFill>
                    <a:prstClr val="black"/>
                  </a:solidFill>
                  <a:latin typeface="NikoshBAN" panose="02000000000000000000" pitchFamily="2" charset="0"/>
                  <a:cs typeface="NikoshBAN" panose="02000000000000000000" pitchFamily="2" charset="0"/>
                </a:rPr>
                <a:t>ন</a:t>
              </a:r>
              <a:r>
                <a:rPr lang="as-IN" sz="2800" dirty="0">
                  <a:solidFill>
                    <a:prstClr val="black"/>
                  </a:solidFill>
                  <a:latin typeface="NikoshBAN" panose="02000000000000000000" pitchFamily="2" charset="0"/>
                  <a:cs typeface="NikoshBAN" panose="02000000000000000000" pitchFamily="2" charset="0"/>
                </a:rPr>
                <a:t>ি</a:t>
              </a:r>
              <a:r>
                <a:rPr lang="en-US" sz="2800" dirty="0" err="1">
                  <a:solidFill>
                    <a:prstClr val="black"/>
                  </a:solidFill>
                  <a:latin typeface="NikoshBAN" panose="02000000000000000000" pitchFamily="2" charset="0"/>
                  <a:cs typeface="NikoshBAN" panose="02000000000000000000" pitchFamily="2" charset="0"/>
                </a:rPr>
                <a:t>ষ্</a:t>
              </a:r>
              <a:r>
                <a:rPr lang="as-IN" sz="2800" dirty="0">
                  <a:solidFill>
                    <a:prstClr val="black"/>
                  </a:solidFill>
                  <a:latin typeface="NikoshBAN" panose="02000000000000000000" pitchFamily="2" charset="0"/>
                  <a:cs typeface="NikoshBAN" panose="02000000000000000000" pitchFamily="2" charset="0"/>
                </a:rPr>
                <a:t>ঠ</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ও</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ব</a:t>
              </a:r>
              <a:r>
                <a:rPr lang="en-US" sz="2800" dirty="0" err="1">
                  <a:solidFill>
                    <a:prstClr val="black"/>
                  </a:solidFill>
                  <a:latin typeface="NikoshBAN" panose="02000000000000000000" pitchFamily="2" charset="0"/>
                  <a:cs typeface="NikoshBAN" panose="02000000000000000000" pitchFamily="2" charset="0"/>
                </a:rPr>
                <a:t>ৃদ্ধা</a:t>
              </a:r>
              <a:r>
                <a:rPr lang="as-IN" sz="2800" dirty="0">
                  <a:solidFill>
                    <a:prstClr val="black"/>
                  </a:solidFill>
                  <a:latin typeface="NikoshBAN" panose="02000000000000000000" pitchFamily="2" charset="0"/>
                  <a:cs typeface="NikoshBAN" panose="02000000000000000000" pitchFamily="2" charset="0"/>
                </a:rPr>
                <a:t>ঙ</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গ</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ল</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দ</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ব</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কব</a:t>
              </a:r>
              <a:r>
                <a:rPr lang="as-IN" sz="2800" dirty="0">
                  <a:solidFill>
                    <a:prstClr val="black"/>
                  </a:solidFill>
                  <a:latin typeface="NikoshBAN" panose="02000000000000000000" pitchFamily="2" charset="0"/>
                  <a:cs typeface="NikoshBAN" panose="02000000000000000000" pitchFamily="2" charset="0"/>
                </a:rPr>
                <a:t>জ</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ধরব</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ত</a:t>
              </a:r>
              <a:endParaRPr lang="en-US" sz="2800" dirty="0">
                <a:solidFill>
                  <a:prstClr val="black"/>
                </a:solidFill>
                <a:latin typeface="NikoshBAN" panose="02000000000000000000" pitchFamily="2" charset="0"/>
                <a:cs typeface="NikoshBAN" panose="02000000000000000000" pitchFamily="2" charset="0"/>
              </a:endParaRPr>
            </a:p>
            <a:p>
              <a:pPr marL="457200" indent="-457200" defTabSz="457200">
                <a:buFont typeface="Wingdings" panose="05000000000000000000" pitchFamily="2" charset="2"/>
                <a:buChar char="v"/>
              </a:pPr>
              <a:r>
                <a:rPr lang="en-US" sz="2800" dirty="0" err="1">
                  <a:solidFill>
                    <a:prstClr val="black"/>
                  </a:solidFill>
                  <a:latin typeface="NikoshBAN" panose="02000000000000000000" pitchFamily="2" charset="0"/>
                  <a:cs typeface="NikoshBAN" panose="02000000000000000000" pitchFamily="2" charset="0"/>
                </a:rPr>
                <a:t>মাঝের</a:t>
              </a:r>
              <a:r>
                <a:rPr lang="en-US" sz="2800" dirty="0">
                  <a:solidFill>
                    <a:prstClr val="black"/>
                  </a:solidFill>
                  <a:latin typeface="NikoshBAN" panose="02000000000000000000" pitchFamily="2" charset="0"/>
                  <a:cs typeface="NikoshBAN" panose="02000000000000000000" pitchFamily="2" charset="0"/>
                </a:rPr>
                <a:t> ৩টি আ</a:t>
              </a:r>
              <a:r>
                <a:rPr lang="as-IN" sz="2800" dirty="0">
                  <a:solidFill>
                    <a:prstClr val="black"/>
                  </a:solidFill>
                  <a:latin typeface="NikoshBAN" panose="02000000000000000000" pitchFamily="2" charset="0"/>
                  <a:cs typeface="NikoshBAN" panose="02000000000000000000" pitchFamily="2" charset="0"/>
                </a:rPr>
                <a:t>ঙ</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ল</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ব</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ম</a:t>
              </a:r>
              <a:r>
                <a:rPr lang="en-US" sz="2800" dirty="0">
                  <a:solidFill>
                    <a:prstClr val="black"/>
                  </a:solidFill>
                  <a:latin typeface="NikoshBAN" panose="02000000000000000000" pitchFamily="2" charset="0"/>
                  <a:cs typeface="NikoshBAN" panose="02000000000000000000" pitchFamily="2" charset="0"/>
                </a:rPr>
                <a:t> </a:t>
              </a:r>
              <a:r>
                <a:rPr lang="as-IN" sz="2800" dirty="0">
                  <a:solidFill>
                    <a:prstClr val="black"/>
                  </a:solidFill>
                  <a:latin typeface="NikoshBAN" panose="02000000000000000000" pitchFamily="2" charset="0"/>
                  <a:cs typeface="NikoshBAN" panose="02000000000000000000" pitchFamily="2" charset="0"/>
                </a:rPr>
                <a:t>হ</a:t>
              </a:r>
              <a:r>
                <a:rPr lang="en-US" sz="2800" dirty="0" err="1">
                  <a:solidFill>
                    <a:prstClr val="black"/>
                  </a:solidFill>
                  <a:latin typeface="NikoshBAN" panose="02000000000000000000" pitchFamily="2" charset="0"/>
                  <a:cs typeface="NikoshBAN" panose="02000000000000000000" pitchFamily="2" charset="0"/>
                </a:rPr>
                <a:t>াতে</a:t>
              </a:r>
              <a:r>
                <a:rPr lang="as-IN" sz="2800" dirty="0">
                  <a:solidFill>
                    <a:prstClr val="black"/>
                  </a:solidFill>
                  <a:latin typeface="NikoshBAN" panose="02000000000000000000" pitchFamily="2" charset="0"/>
                  <a:cs typeface="NikoshBAN" panose="02000000000000000000" pitchFamily="2" charset="0"/>
                </a:rPr>
                <a:t>র</a:t>
              </a:r>
              <a:endParaRPr lang="en-US" sz="2800" dirty="0">
                <a:solidFill>
                  <a:prstClr val="black"/>
                </a:solidFill>
                <a:latin typeface="NikoshBAN" panose="02000000000000000000" pitchFamily="2" charset="0"/>
                <a:cs typeface="NikoshBAN" panose="02000000000000000000" pitchFamily="2" charset="0"/>
              </a:endParaRPr>
            </a:p>
            <a:p>
              <a:pPr defTabSz="457200"/>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কবজির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বিছিয়ে</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a:t>
              </a:r>
              <a:r>
                <a:rPr lang="as-IN" sz="2800" dirty="0">
                  <a:solidFill>
                    <a:prstClr val="black"/>
                  </a:solidFill>
                  <a:latin typeface="NikoshBAN" panose="02000000000000000000" pitchFamily="2" charset="0"/>
                  <a:cs typeface="NikoshBAN" panose="02000000000000000000" pitchFamily="2" charset="0"/>
                </a:rPr>
                <a:t>খ</a:t>
              </a:r>
              <a:r>
                <a:rPr lang="en-US" sz="2800" dirty="0">
                  <a:solidFill>
                    <a:prstClr val="black"/>
                  </a:solidFill>
                  <a:latin typeface="NikoshBAN" panose="02000000000000000000" pitchFamily="2" charset="0"/>
                  <a:cs typeface="NikoshBAN" panose="02000000000000000000" pitchFamily="2" charset="0"/>
                </a:rPr>
                <a:t>ব। </a:t>
              </a:r>
            </a:p>
            <a:p>
              <a:pPr marL="457200" indent="-457200" defTabSz="457200">
                <a:buFont typeface="Wingdings" panose="05000000000000000000" pitchFamily="2" charset="2"/>
                <a:buChar char="v"/>
              </a:pPr>
              <a:r>
                <a:rPr lang="as-IN" sz="2800" dirty="0">
                  <a:solidFill>
                    <a:prstClr val="black"/>
                  </a:solidFill>
                  <a:latin typeface="NikoshBAN" panose="02000000000000000000" pitchFamily="2" charset="0"/>
                  <a:cs typeface="NikoshBAN" panose="02000000000000000000" pitchFamily="2" charset="0"/>
                </a:rPr>
                <a:t>ম</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য়</a:t>
              </a:r>
              <a:r>
                <a:rPr lang="en-US" sz="2800" dirty="0">
                  <a:solidFill>
                    <a:prstClr val="black"/>
                  </a:solidFill>
                  <a:latin typeface="NikoshBAN" panose="02000000000000000000" pitchFamily="2" charset="0"/>
                  <a:cs typeface="NikoshBAN" panose="02000000000000000000" pitchFamily="2" charset="0"/>
                </a:rPr>
                <a:t>ে</a:t>
              </a:r>
              <a:r>
                <a:rPr lang="as-IN" sz="2800" dirty="0">
                  <a:solidFill>
                    <a:prstClr val="black"/>
                  </a:solidFill>
                  <a:latin typeface="NikoshBAN" panose="02000000000000000000" pitchFamily="2" charset="0"/>
                  <a:cs typeface="NikoshBAN" panose="02000000000000000000" pitchFamily="2" charset="0"/>
                </a:rPr>
                <a:t>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শুধু</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বাম</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উপর</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ডান</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হাত</a:t>
              </a:r>
              <a:r>
                <a:rPr lang="en-US" sz="2800" dirty="0">
                  <a:solidFill>
                    <a:prstClr val="black"/>
                  </a:solidFill>
                  <a:latin typeface="NikoshBAN" panose="02000000000000000000" pitchFamily="2" charset="0"/>
                  <a:cs typeface="NikoshBAN" panose="02000000000000000000" pitchFamily="2" charset="0"/>
                </a:rPr>
                <a:t> </a:t>
              </a:r>
              <a:r>
                <a:rPr lang="en-US" sz="2800" dirty="0" err="1">
                  <a:solidFill>
                    <a:prstClr val="black"/>
                  </a:solidFill>
                  <a:latin typeface="NikoshBAN" panose="02000000000000000000" pitchFamily="2" charset="0"/>
                  <a:cs typeface="NikoshBAN" panose="02000000000000000000" pitchFamily="2" charset="0"/>
                </a:rPr>
                <a:t>রা</a:t>
              </a:r>
              <a:r>
                <a:rPr lang="as-IN" sz="2800" dirty="0">
                  <a:solidFill>
                    <a:prstClr val="black"/>
                  </a:solidFill>
                  <a:latin typeface="NikoshBAN" panose="02000000000000000000" pitchFamily="2" charset="0"/>
                  <a:cs typeface="NikoshBAN" panose="02000000000000000000" pitchFamily="2" charset="0"/>
                </a:rPr>
                <a:t>খ</a:t>
              </a:r>
              <a:r>
                <a:rPr lang="en-US" sz="2800" dirty="0">
                  <a:solidFill>
                    <a:prstClr val="black"/>
                  </a:solidFill>
                  <a:latin typeface="NikoshBAN" panose="02000000000000000000" pitchFamily="2" charset="0"/>
                  <a:cs typeface="NikoshBAN" panose="02000000000000000000" pitchFamily="2" charset="0"/>
                </a:rPr>
                <a:t>ব</a:t>
              </a:r>
              <a:r>
                <a:rPr lang="as-IN" sz="2800" dirty="0">
                  <a:solidFill>
                    <a:prstClr val="black"/>
                  </a:solidFill>
                  <a:latin typeface="NikoshBAN" panose="02000000000000000000" pitchFamily="2" charset="0"/>
                  <a:cs typeface="NikoshBAN" panose="02000000000000000000" pitchFamily="2" charset="0"/>
                </a:rPr>
                <a:t>ে</a:t>
              </a:r>
              <a:r>
                <a:rPr lang="en-US" sz="2800" dirty="0">
                  <a:solidFill>
                    <a:prstClr val="black"/>
                  </a:solidFill>
                  <a:latin typeface="NikoshBAN" panose="02000000000000000000" pitchFamily="2" charset="0"/>
                  <a:cs typeface="NikoshBAN" panose="02000000000000000000" pitchFamily="2" charset="0"/>
                </a:rPr>
                <a:t>।</a:t>
              </a:r>
              <a:r>
                <a:rPr lang="en-US" sz="3200" dirty="0">
                  <a:solidFill>
                    <a:prstClr val="black"/>
                  </a:solidFill>
                  <a:latin typeface="NikoshBAN" panose="02000000000000000000" pitchFamily="2" charset="0"/>
                  <a:cs typeface="NikoshBAN" panose="02000000000000000000" pitchFamily="2" charset="0"/>
                </a:rPr>
                <a:t> </a:t>
              </a:r>
              <a:r>
                <a:rPr lang="bn-IN" sz="3200" dirty="0">
                  <a:solidFill>
                    <a:prstClr val="black"/>
                  </a:solidFill>
                  <a:latin typeface="NikoshBAN" panose="02000000000000000000" pitchFamily="2" charset="0"/>
                  <a:cs typeface="NikoshBAN" panose="02000000000000000000" pitchFamily="2" charset="0"/>
                </a:rPr>
                <a:t> </a:t>
              </a:r>
              <a:r>
                <a:rPr lang="en-US" sz="3200" dirty="0">
                  <a:solidFill>
                    <a:prstClr val="black"/>
                  </a:solidFill>
                  <a:latin typeface="NikoshBAN" panose="02000000000000000000" pitchFamily="2" charset="0"/>
                  <a:cs typeface="NikoshBAN" panose="02000000000000000000" pitchFamily="2" charset="0"/>
                </a:rPr>
                <a:t> </a:t>
              </a:r>
            </a:p>
          </p:txBody>
        </p:sp>
        <p:grpSp>
          <p:nvGrpSpPr>
            <p:cNvPr id="6" name="Group 5">
              <a:extLst>
                <a:ext uri="{FF2B5EF4-FFF2-40B4-BE49-F238E27FC236}">
                  <a16:creationId xmlns:a16="http://schemas.microsoft.com/office/drawing/2014/main" id="{626FC69F-7A3C-4C18-8D65-CD0DD0AB7B51}"/>
                </a:ext>
              </a:extLst>
            </p:cNvPr>
            <p:cNvGrpSpPr/>
            <p:nvPr/>
          </p:nvGrpSpPr>
          <p:grpSpPr>
            <a:xfrm>
              <a:off x="7200900" y="1828800"/>
              <a:ext cx="4196780" cy="3733798"/>
              <a:chOff x="3530734" y="303237"/>
              <a:chExt cx="5708964" cy="5347657"/>
            </a:xfrm>
          </p:grpSpPr>
          <p:pic>
            <p:nvPicPr>
              <p:cNvPr id="7" name="Picture 6">
                <a:extLst>
                  <a:ext uri="{FF2B5EF4-FFF2-40B4-BE49-F238E27FC236}">
                    <a16:creationId xmlns:a16="http://schemas.microsoft.com/office/drawing/2014/main" id="{5616FD46-3A35-452A-B57D-5342AC910516}"/>
                  </a:ext>
                </a:extLst>
              </p:cNvPr>
              <p:cNvPicPr>
                <a:picLocks noChangeAspect="1"/>
              </p:cNvPicPr>
              <p:nvPr/>
            </p:nvPicPr>
            <p:blipFill rotWithShape="1">
              <a:blip r:embed="rId2">
                <a:extLst>
                  <a:ext uri="{28A0092B-C50C-407E-A947-70E740481C1C}">
                    <a14:useLocalDpi xmlns:a14="http://schemas.microsoft.com/office/drawing/2010/main" val="0"/>
                  </a:ext>
                </a:extLst>
              </a:blip>
              <a:srcRect l="44726"/>
              <a:stretch/>
            </p:blipFill>
            <p:spPr>
              <a:xfrm>
                <a:off x="6266151" y="303237"/>
                <a:ext cx="2973547" cy="5347657"/>
              </a:xfrm>
              <a:prstGeom prst="rect">
                <a:avLst/>
              </a:prstGeom>
              <a:ln w="88900" cap="sq" cmpd="thickThin">
                <a:solidFill>
                  <a:srgbClr val="00B05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B05D5447-0B88-4A4E-83A5-259016B68C9A}"/>
                  </a:ext>
                </a:extLst>
              </p:cNvPr>
              <p:cNvPicPr>
                <a:picLocks noChangeAspect="1"/>
              </p:cNvPicPr>
              <p:nvPr/>
            </p:nvPicPr>
            <p:blipFill rotWithShape="1">
              <a:blip r:embed="rId2">
                <a:extLst>
                  <a:ext uri="{28A0092B-C50C-407E-A947-70E740481C1C}">
                    <a14:useLocalDpi xmlns:a14="http://schemas.microsoft.com/office/drawing/2010/main" val="0"/>
                  </a:ext>
                </a:extLst>
              </a:blip>
              <a:srcRect r="48465"/>
              <a:stretch/>
            </p:blipFill>
            <p:spPr>
              <a:xfrm>
                <a:off x="3530734" y="303237"/>
                <a:ext cx="2735417" cy="5347657"/>
              </a:xfrm>
              <a:prstGeom prst="rect">
                <a:avLst/>
              </a:prstGeom>
              <a:ln w="88900" cap="sq" cmpd="thickThin">
                <a:solidFill>
                  <a:srgbClr val="00B050"/>
                </a:solidFill>
                <a:prstDash val="solid"/>
                <a:miter lim="800000"/>
              </a:ln>
              <a:effectLst>
                <a:innerShdw blurRad="76200">
                  <a:srgbClr val="000000"/>
                </a:innerShdw>
              </a:effectLst>
            </p:spPr>
          </p:pic>
        </p:grpSp>
      </p:grpSp>
      <p:sp>
        <p:nvSpPr>
          <p:cNvPr id="9" name="Rectangle 8">
            <a:extLst>
              <a:ext uri="{FF2B5EF4-FFF2-40B4-BE49-F238E27FC236}">
                <a16:creationId xmlns:a16="http://schemas.microsoft.com/office/drawing/2014/main" id="{4C7AAA9C-AA2C-4BAD-9393-AB993EC5212D}"/>
              </a:ext>
            </a:extLst>
          </p:cNvPr>
          <p:cNvSpPr/>
          <p:nvPr/>
        </p:nvSpPr>
        <p:spPr>
          <a:xfrm flipH="1">
            <a:off x="194067" y="1895206"/>
            <a:ext cx="437251" cy="3600986"/>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endParaRPr>
          </a:p>
        </p:txBody>
      </p:sp>
      <p:pic>
        <p:nvPicPr>
          <p:cNvPr id="10" name="Picture 9">
            <a:extLst>
              <a:ext uri="{FF2B5EF4-FFF2-40B4-BE49-F238E27FC236}">
                <a16:creationId xmlns:a16="http://schemas.microsoft.com/office/drawing/2014/main" id="{2F0AAF9E-BB13-4EFA-BB75-2BF57CB8C7C4}"/>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1" name="Picture 10">
            <a:extLst>
              <a:ext uri="{FF2B5EF4-FFF2-40B4-BE49-F238E27FC236}">
                <a16:creationId xmlns:a16="http://schemas.microsoft.com/office/drawing/2014/main" id="{82BA3868-6059-4ED9-B041-F6EE7836657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70938" y="292676"/>
            <a:ext cx="1299341" cy="1191900"/>
          </a:xfrm>
          <a:prstGeom prst="rect">
            <a:avLst/>
          </a:prstGeom>
        </p:spPr>
      </p:pic>
      <p:pic>
        <p:nvPicPr>
          <p:cNvPr id="12" name="Picture 11">
            <a:extLst>
              <a:ext uri="{FF2B5EF4-FFF2-40B4-BE49-F238E27FC236}">
                <a16:creationId xmlns:a16="http://schemas.microsoft.com/office/drawing/2014/main" id="{71E316EF-6425-4712-B196-54F778B57FD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3" name="Picture 12">
            <a:extLst>
              <a:ext uri="{FF2B5EF4-FFF2-40B4-BE49-F238E27FC236}">
                <a16:creationId xmlns:a16="http://schemas.microsoft.com/office/drawing/2014/main" id="{0417CFC0-AA9F-4BBD-B4B0-22645C31CF0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Tree>
    <p:extLst>
      <p:ext uri="{BB962C8B-B14F-4D97-AF65-F5344CB8AC3E}">
        <p14:creationId xmlns:p14="http://schemas.microsoft.com/office/powerpoint/2010/main" val="4193200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4.16667E-6 1.11111E-6 L 0.92774 -0.01505 " pathEditMode="relative" rAng="0" ptsTypes="AA">
                                      <p:cBhvr>
                                        <p:cTn id="17" dur="2000" fill="hold"/>
                                        <p:tgtEl>
                                          <p:spTgt spid="9"/>
                                        </p:tgtEl>
                                        <p:attrNameLst>
                                          <p:attrName>ppt_x</p:attrName>
                                          <p:attrName>ppt_y</p:attrName>
                                        </p:attrNameLst>
                                      </p:cBhvr>
                                      <p:rCtr x="46380" y="-764"/>
                                    </p:animMotion>
                                  </p:childTnLst>
                                </p:cTn>
                              </p:par>
                              <p:par>
                                <p:cTn id="18" presetID="53" presetClass="exit" presetSubtype="32" fill="hold" grpId="2" nodeType="withEffect">
                                  <p:stCondLst>
                                    <p:cond delay="170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9" grpId="1" animBg="1"/>
      <p:bldP spid="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1">
            <a:extLst>
              <a:ext uri="{FF2B5EF4-FFF2-40B4-BE49-F238E27FC236}">
                <a16:creationId xmlns:a16="http://schemas.microsoft.com/office/drawing/2014/main" id="{9702822E-2A60-45E7-8018-CE1830C869E9}"/>
              </a:ext>
            </a:extLst>
          </p:cNvPr>
          <p:cNvSpPr txBox="1"/>
          <p:nvPr/>
        </p:nvSpPr>
        <p:spPr>
          <a:xfrm>
            <a:off x="3200400" y="568191"/>
            <a:ext cx="5791200" cy="646331"/>
          </a:xfrm>
          <a:prstGeom prst="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সালাতে রুকুর সঠিক পদ্ধতি </a:t>
            </a: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p>
        </p:txBody>
      </p:sp>
      <p:grpSp>
        <p:nvGrpSpPr>
          <p:cNvPr id="2" name="Group 1">
            <a:extLst>
              <a:ext uri="{FF2B5EF4-FFF2-40B4-BE49-F238E27FC236}">
                <a16:creationId xmlns:a16="http://schemas.microsoft.com/office/drawing/2014/main" id="{80CC78CA-02AD-46A3-BC89-27D8797B711E}"/>
              </a:ext>
            </a:extLst>
          </p:cNvPr>
          <p:cNvGrpSpPr/>
          <p:nvPr/>
        </p:nvGrpSpPr>
        <p:grpSpPr>
          <a:xfrm>
            <a:off x="832757" y="1550624"/>
            <a:ext cx="10692199" cy="3785652"/>
            <a:chOff x="832757" y="1550624"/>
            <a:chExt cx="10692199" cy="3785652"/>
          </a:xfrm>
        </p:grpSpPr>
        <p:grpSp>
          <p:nvGrpSpPr>
            <p:cNvPr id="3" name="Group 2">
              <a:extLst>
                <a:ext uri="{FF2B5EF4-FFF2-40B4-BE49-F238E27FC236}">
                  <a16:creationId xmlns:a16="http://schemas.microsoft.com/office/drawing/2014/main" id="{8F12AACC-7D10-4B42-82B8-8F0903F05E3C}"/>
                </a:ext>
              </a:extLst>
            </p:cNvPr>
            <p:cNvGrpSpPr/>
            <p:nvPr/>
          </p:nvGrpSpPr>
          <p:grpSpPr>
            <a:xfrm>
              <a:off x="7282543" y="1550624"/>
              <a:ext cx="4242413" cy="3665688"/>
              <a:chOff x="2572044" y="1534982"/>
              <a:chExt cx="7175796" cy="3788036"/>
            </a:xfrm>
          </p:grpSpPr>
          <p:pic>
            <p:nvPicPr>
              <p:cNvPr id="5" name="Picture 4">
                <a:extLst>
                  <a:ext uri="{FF2B5EF4-FFF2-40B4-BE49-F238E27FC236}">
                    <a16:creationId xmlns:a16="http://schemas.microsoft.com/office/drawing/2014/main" id="{120F95E9-A863-456D-9D09-01BF2F7F6DAB}"/>
                  </a:ext>
                </a:extLst>
              </p:cNvPr>
              <p:cNvPicPr>
                <a:picLocks noChangeAspect="1"/>
              </p:cNvPicPr>
              <p:nvPr/>
            </p:nvPicPr>
            <p:blipFill rotWithShape="1">
              <a:blip r:embed="rId2">
                <a:extLst>
                  <a:ext uri="{28A0092B-C50C-407E-A947-70E740481C1C}">
                    <a14:useLocalDpi xmlns:a14="http://schemas.microsoft.com/office/drawing/2010/main" val="0"/>
                  </a:ext>
                </a:extLst>
              </a:blip>
              <a:srcRect r="53855"/>
              <a:stretch/>
            </p:blipFill>
            <p:spPr>
              <a:xfrm>
                <a:off x="2572044" y="1534982"/>
                <a:ext cx="3588932" cy="3788036"/>
              </a:xfrm>
              <a:prstGeom prst="rect">
                <a:avLst/>
              </a:prstGeom>
              <a:ln w="88900" cap="sq" cmpd="thickThin">
                <a:solidFill>
                  <a:srgbClr val="92D05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C156B507-2D35-4022-9170-8A5B7B62BFA9}"/>
                  </a:ext>
                </a:extLst>
              </p:cNvPr>
              <p:cNvPicPr>
                <a:picLocks noChangeAspect="1"/>
              </p:cNvPicPr>
              <p:nvPr/>
            </p:nvPicPr>
            <p:blipFill rotWithShape="1">
              <a:blip r:embed="rId2">
                <a:extLst>
                  <a:ext uri="{28A0092B-C50C-407E-A947-70E740481C1C}">
                    <a14:useLocalDpi xmlns:a14="http://schemas.microsoft.com/office/drawing/2010/main" val="0"/>
                  </a:ext>
                </a:extLst>
              </a:blip>
              <a:srcRect l="45943"/>
              <a:stretch/>
            </p:blipFill>
            <p:spPr>
              <a:xfrm>
                <a:off x="6158908" y="1534982"/>
                <a:ext cx="3588932" cy="3788035"/>
              </a:xfrm>
              <a:prstGeom prst="rect">
                <a:avLst/>
              </a:prstGeom>
              <a:ln w="88900" cap="sq" cmpd="thickThin">
                <a:solidFill>
                  <a:srgbClr val="92D050"/>
                </a:solidFill>
                <a:prstDash val="solid"/>
                <a:miter lim="800000"/>
              </a:ln>
              <a:effectLst>
                <a:innerShdw blurRad="76200">
                  <a:srgbClr val="000000"/>
                </a:innerShdw>
              </a:effectLst>
            </p:spPr>
          </p:pic>
        </p:grpSp>
        <p:sp>
          <p:nvSpPr>
            <p:cNvPr id="8" name="TextBox 7">
              <a:extLst>
                <a:ext uri="{FF2B5EF4-FFF2-40B4-BE49-F238E27FC236}">
                  <a16:creationId xmlns:a16="http://schemas.microsoft.com/office/drawing/2014/main" id="{4758A1E7-2D59-4E42-A544-E76C295502C9}"/>
                </a:ext>
              </a:extLst>
            </p:cNvPr>
            <p:cNvSpPr txBox="1"/>
            <p:nvPr/>
          </p:nvSpPr>
          <p:spPr>
            <a:xfrm>
              <a:off x="832757" y="1550624"/>
              <a:ext cx="6194071" cy="3785652"/>
            </a:xfrm>
            <a:prstGeom prst="rect">
              <a:avLst/>
            </a:prstGeom>
            <a:solidFill>
              <a:sysClr val="window" lastClr="FFFFFF">
                <a:lumMod val="95000"/>
              </a:sysClr>
            </a:solidFill>
            <a:ln w="15875">
              <a:solidFill>
                <a:sysClr val="windowText" lastClr="000000"/>
              </a:solidFill>
            </a:ln>
            <a:scene3d>
              <a:camera prst="orthographicFront"/>
              <a:lightRig rig="threePt" dir="t"/>
            </a:scene3d>
            <a:sp3d>
              <a:bevelT w="152400" h="50800" prst="softRound"/>
            </a:sp3d>
          </p:spPr>
          <p:txBody>
            <a:bodyPr wrap="square" rtlCol="0">
              <a:spAutoFit/>
            </a:bodyPr>
            <a:lstStyle/>
            <a:p>
              <a:pPr marL="457200" marR="0" lvl="0" indent="-4572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রুকুতে দুই হাত দুই হাঁটুর উপর এমনভাবে রাখতে হবে যাতে মাথা</a:t>
              </a:r>
              <a:r>
                <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পিঠ ও কোমর এক</a:t>
              </a:r>
              <a:r>
                <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বরাবর হয়। কনুই পাঁজর থেকে ফাঁক করে রাখতে হবে। </a:t>
              </a: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মেয়েরা বাম পায়ের টাখনু ডান  পায়ের  টাখনুর  সাথে  মিলিয়ে  রাখবে। এরপর  মাথা  ঝঁকিয়ে  দুই  হাতের  আঙুলগুলো   মেলানো  অবস্থায়  দুই হাঁটুর  উপর  রাখবে ।  কনুই  পাঁজরের  সাথে  মিলিয়ে রাখবে এবং মাথা এতটুকু ঝুকাবে, যাতে হাঁটু পর্যন্ত পৌঁছে।   </a:t>
              </a:r>
            </a:p>
          </p:txBody>
        </p:sp>
      </p:grpSp>
      <p:pic>
        <p:nvPicPr>
          <p:cNvPr id="9" name="Picture 8">
            <a:extLst>
              <a:ext uri="{FF2B5EF4-FFF2-40B4-BE49-F238E27FC236}">
                <a16:creationId xmlns:a16="http://schemas.microsoft.com/office/drawing/2014/main" id="{8CFFD910-396F-4031-93B6-6BCF23056B6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0" name="Picture 9">
            <a:extLst>
              <a:ext uri="{FF2B5EF4-FFF2-40B4-BE49-F238E27FC236}">
                <a16:creationId xmlns:a16="http://schemas.microsoft.com/office/drawing/2014/main" id="{FF5F1CE6-98B9-45BD-97BD-26792F8CA21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1" name="Picture 10">
            <a:extLst>
              <a:ext uri="{FF2B5EF4-FFF2-40B4-BE49-F238E27FC236}">
                <a16:creationId xmlns:a16="http://schemas.microsoft.com/office/drawing/2014/main" id="{3BEBA278-7B46-4166-ACC0-D72B291DDF35}"/>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2" name="Picture 11">
            <a:extLst>
              <a:ext uri="{FF2B5EF4-FFF2-40B4-BE49-F238E27FC236}">
                <a16:creationId xmlns:a16="http://schemas.microsoft.com/office/drawing/2014/main" id="{B7D8E186-55FF-4808-AD38-CC56967F2F7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13" name="Rectangle 12">
            <a:extLst>
              <a:ext uri="{FF2B5EF4-FFF2-40B4-BE49-F238E27FC236}">
                <a16:creationId xmlns:a16="http://schemas.microsoft.com/office/drawing/2014/main" id="{598315C9-0A71-427D-9FEF-39C21C25E33E}"/>
              </a:ext>
            </a:extLst>
          </p:cNvPr>
          <p:cNvSpPr/>
          <p:nvPr/>
        </p:nvSpPr>
        <p:spPr>
          <a:xfrm flipH="1">
            <a:off x="352048" y="1561712"/>
            <a:ext cx="437251" cy="3733798"/>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3225525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0.01796 0.00556 L 0.92435 0 " pathEditMode="relative" rAng="0" ptsTypes="AA">
                                      <p:cBhvr>
                                        <p:cTn id="17" dur="2000" fill="hold"/>
                                        <p:tgtEl>
                                          <p:spTgt spid="13"/>
                                        </p:tgtEl>
                                        <p:attrNameLst>
                                          <p:attrName>ppt_x</p:attrName>
                                          <p:attrName>ppt_y</p:attrName>
                                        </p:attrNameLst>
                                      </p:cBhvr>
                                      <p:rCtr x="47109" y="-278"/>
                                    </p:animMotion>
                                  </p:childTnLst>
                                </p:cTn>
                              </p:par>
                              <p:par>
                                <p:cTn id="18" presetID="53" presetClass="exit" presetSubtype="32" fill="hold" grpId="2" nodeType="withEffect">
                                  <p:stCondLst>
                                    <p:cond delay="170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13"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1">
            <a:extLst>
              <a:ext uri="{FF2B5EF4-FFF2-40B4-BE49-F238E27FC236}">
                <a16:creationId xmlns:a16="http://schemas.microsoft.com/office/drawing/2014/main" id="{D6DDD75D-0D26-4617-85E0-278345873F61}"/>
              </a:ext>
            </a:extLst>
          </p:cNvPr>
          <p:cNvSpPr txBox="1"/>
          <p:nvPr/>
        </p:nvSpPr>
        <p:spPr>
          <a:xfrm>
            <a:off x="2406234" y="762000"/>
            <a:ext cx="7379532" cy="646331"/>
          </a:xfrm>
          <a:prstGeom prst="rect">
            <a:avLst/>
          </a:prstGeom>
          <a:noFill/>
          <a:ln w="28575">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সঠিক পদ্ধতিতে  সিজদাহরত অবস্থা </a:t>
            </a: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p>
        </p:txBody>
      </p:sp>
      <p:grpSp>
        <p:nvGrpSpPr>
          <p:cNvPr id="15" name="Group 14">
            <a:extLst>
              <a:ext uri="{FF2B5EF4-FFF2-40B4-BE49-F238E27FC236}">
                <a16:creationId xmlns:a16="http://schemas.microsoft.com/office/drawing/2014/main" id="{799CB8E4-F1A5-4898-BE28-3B0CC9F619CB}"/>
              </a:ext>
            </a:extLst>
          </p:cNvPr>
          <p:cNvGrpSpPr/>
          <p:nvPr/>
        </p:nvGrpSpPr>
        <p:grpSpPr>
          <a:xfrm>
            <a:off x="776681" y="1789723"/>
            <a:ext cx="10638638" cy="3785652"/>
            <a:chOff x="776681" y="1789723"/>
            <a:chExt cx="10638638" cy="3785652"/>
          </a:xfrm>
        </p:grpSpPr>
        <p:grpSp>
          <p:nvGrpSpPr>
            <p:cNvPr id="5" name="Group 4">
              <a:extLst>
                <a:ext uri="{FF2B5EF4-FFF2-40B4-BE49-F238E27FC236}">
                  <a16:creationId xmlns:a16="http://schemas.microsoft.com/office/drawing/2014/main" id="{2AACB52E-18D0-4873-9977-9DA9C801AAB0}"/>
                </a:ext>
              </a:extLst>
            </p:cNvPr>
            <p:cNvGrpSpPr/>
            <p:nvPr/>
          </p:nvGrpSpPr>
          <p:grpSpPr>
            <a:xfrm>
              <a:off x="7509357" y="1789723"/>
              <a:ext cx="3905962" cy="3785652"/>
              <a:chOff x="2971799" y="1626500"/>
              <a:chExt cx="7663545" cy="3604998"/>
            </a:xfrm>
          </p:grpSpPr>
          <p:pic>
            <p:nvPicPr>
              <p:cNvPr id="6" name="Picture 5">
                <a:extLst>
                  <a:ext uri="{FF2B5EF4-FFF2-40B4-BE49-F238E27FC236}">
                    <a16:creationId xmlns:a16="http://schemas.microsoft.com/office/drawing/2014/main" id="{567231B4-47D8-48F8-A169-D9A324E3CFE9}"/>
                  </a:ext>
                </a:extLst>
              </p:cNvPr>
              <p:cNvPicPr>
                <a:picLocks noChangeAspect="1"/>
              </p:cNvPicPr>
              <p:nvPr/>
            </p:nvPicPr>
            <p:blipFill rotWithShape="1">
              <a:blip r:embed="rId2">
                <a:extLst>
                  <a:ext uri="{28A0092B-C50C-407E-A947-70E740481C1C}">
                    <a14:useLocalDpi xmlns:a14="http://schemas.microsoft.com/office/drawing/2010/main" val="0"/>
                  </a:ext>
                </a:extLst>
              </a:blip>
              <a:srcRect l="2425" r="48571"/>
              <a:stretch/>
            </p:blipFill>
            <p:spPr>
              <a:xfrm>
                <a:off x="2971799" y="1626500"/>
                <a:ext cx="3962401" cy="3604997"/>
              </a:xfrm>
              <a:prstGeom prst="rect">
                <a:avLst/>
              </a:prstGeom>
              <a:ln w="88900" cap="sq" cmpd="thickThin">
                <a:solidFill>
                  <a:srgbClr val="92D05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A8DD5C5A-AF29-4F28-B1A7-67C39CBDE677}"/>
                  </a:ext>
                </a:extLst>
              </p:cNvPr>
              <p:cNvPicPr>
                <a:picLocks noChangeAspect="1"/>
              </p:cNvPicPr>
              <p:nvPr/>
            </p:nvPicPr>
            <p:blipFill rotWithShape="1">
              <a:blip r:embed="rId2">
                <a:extLst>
                  <a:ext uri="{28A0092B-C50C-407E-A947-70E740481C1C}">
                    <a14:useLocalDpi xmlns:a14="http://schemas.microsoft.com/office/drawing/2010/main" val="0"/>
                  </a:ext>
                </a:extLst>
              </a:blip>
              <a:srcRect l="54778"/>
              <a:stretch/>
            </p:blipFill>
            <p:spPr>
              <a:xfrm>
                <a:off x="6934200" y="1626501"/>
                <a:ext cx="3701144" cy="3604997"/>
              </a:xfrm>
              <a:prstGeom prst="rect">
                <a:avLst/>
              </a:prstGeom>
              <a:ln w="88900" cap="sq" cmpd="thickThin">
                <a:solidFill>
                  <a:srgbClr val="92D050"/>
                </a:solidFill>
                <a:prstDash val="solid"/>
                <a:miter lim="800000"/>
              </a:ln>
              <a:effectLst>
                <a:innerShdw blurRad="76200">
                  <a:srgbClr val="000000"/>
                </a:innerShdw>
              </a:effectLst>
            </p:spPr>
          </p:pic>
        </p:grpSp>
        <p:sp>
          <p:nvSpPr>
            <p:cNvPr id="8" name="TextBox 7">
              <a:extLst>
                <a:ext uri="{FF2B5EF4-FFF2-40B4-BE49-F238E27FC236}">
                  <a16:creationId xmlns:a16="http://schemas.microsoft.com/office/drawing/2014/main" id="{82817DC4-2984-4BE5-BD3E-D4A9E2CB8942}"/>
                </a:ext>
              </a:extLst>
            </p:cNvPr>
            <p:cNvSpPr txBox="1"/>
            <p:nvPr/>
          </p:nvSpPr>
          <p:spPr>
            <a:xfrm>
              <a:off x="776681" y="1789723"/>
              <a:ext cx="6476961" cy="3785652"/>
            </a:xfrm>
            <a:prstGeom prst="rect">
              <a:avLst/>
            </a:prstGeom>
            <a:solidFill>
              <a:sysClr val="window" lastClr="FFFFFF">
                <a:lumMod val="95000"/>
              </a:sysClr>
            </a:solidFill>
            <a:ln w="15875">
              <a:solidFill>
                <a:sysClr val="windowText" lastClr="000000"/>
              </a:solidFill>
            </a:ln>
            <a:scene3d>
              <a:camera prst="orthographicFront"/>
              <a:lightRig rig="threePt" dir="t"/>
            </a:scene3d>
            <a:sp3d>
              <a:bevelT w="152400" h="50800" prst="softRound"/>
            </a:sp3d>
          </p:spPr>
          <p:txBody>
            <a:bodyPr wrap="square" rtlCol="0">
              <a:spAutoFit/>
            </a:bodyPr>
            <a:lstStyle/>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প্রথমে দুই হাঁটু মাটিতে বা জায়নামাজে রাখতে হবে। </a:t>
              </a: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তারপর দুই হাত মাটিতে রাখতে হবে।</a:t>
              </a: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তারপর দুই হাতের মাঝখানে মাথা রেখে নাক  ও  কপাল মাটিতে রাখতে হবে ।</a:t>
              </a: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সিজদাহর  সময় দুই হাতের  আঙুলগুলো  মিলিত অবস্থায়  কিবলামুখী করে রাখতে হবে । </a:t>
              </a: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দুই পায়ের আঙুলগুলো কিবলামুখী করে মাটিতে লাগিয়ে রাখতে হবে । উভয় পা মিলিত অবস্থায় খাড়া</a:t>
              </a:r>
              <a:r>
                <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থাকবে।</a:t>
              </a:r>
              <a:endParaRPr kumimoji="0" lang="en-US"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itchFamily="2" charset="0"/>
                <a:cs typeface="NikoshBAN" pitchFamily="2" charset="0"/>
              </a:endParaRPr>
            </a:p>
          </p:txBody>
        </p:sp>
      </p:gr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0582A3D-2AF9-4598-9765-04024C5D33F9}"/>
                  </a:ext>
                </a:extLst>
              </p14:cNvPr>
              <p14:cNvContentPartPr/>
              <p14:nvPr/>
            </p14:nvContentPartPr>
            <p14:xfrm>
              <a:off x="2884320" y="6518520"/>
              <a:ext cx="9360" cy="360"/>
            </p14:xfrm>
          </p:contentPart>
        </mc:Choice>
        <mc:Fallback xmlns="">
          <p:pic>
            <p:nvPicPr>
              <p:cNvPr id="9" name="Ink 8">
                <a:extLst>
                  <a:ext uri="{FF2B5EF4-FFF2-40B4-BE49-F238E27FC236}">
                    <a16:creationId xmlns:a16="http://schemas.microsoft.com/office/drawing/2014/main" id="{40582A3D-2AF9-4598-9765-04024C5D33F9}"/>
                  </a:ext>
                </a:extLst>
              </p:cNvPr>
              <p:cNvPicPr/>
              <p:nvPr/>
            </p:nvPicPr>
            <p:blipFill>
              <a:blip r:embed="rId4"/>
              <a:stretch>
                <a:fillRect/>
              </a:stretch>
            </p:blipFill>
            <p:spPr>
              <a:xfrm>
                <a:off x="2868480" y="6455160"/>
                <a:ext cx="40680" cy="127080"/>
              </a:xfrm>
              <a:prstGeom prst="rect">
                <a:avLst/>
              </a:prstGeom>
            </p:spPr>
          </p:pic>
        </mc:Fallback>
      </mc:AlternateContent>
      <p:pic>
        <p:nvPicPr>
          <p:cNvPr id="10" name="Picture 9">
            <a:extLst>
              <a:ext uri="{FF2B5EF4-FFF2-40B4-BE49-F238E27FC236}">
                <a16:creationId xmlns:a16="http://schemas.microsoft.com/office/drawing/2014/main" id="{E7A549B1-874E-49E7-B726-CA0668102C7C}"/>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1" name="Picture 10">
            <a:extLst>
              <a:ext uri="{FF2B5EF4-FFF2-40B4-BE49-F238E27FC236}">
                <a16:creationId xmlns:a16="http://schemas.microsoft.com/office/drawing/2014/main" id="{4227ED7F-FE79-466A-A356-A948E3623A8A}"/>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2" name="Picture 11">
            <a:extLst>
              <a:ext uri="{FF2B5EF4-FFF2-40B4-BE49-F238E27FC236}">
                <a16:creationId xmlns:a16="http://schemas.microsoft.com/office/drawing/2014/main" id="{10F3B8FC-A4A5-4E01-99AF-E6B50AA3547C}"/>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3" name="Picture 12">
            <a:extLst>
              <a:ext uri="{FF2B5EF4-FFF2-40B4-BE49-F238E27FC236}">
                <a16:creationId xmlns:a16="http://schemas.microsoft.com/office/drawing/2014/main" id="{C0283A69-5059-4FB0-B336-00ADE091DBA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14" name="Rectangle 13">
            <a:extLst>
              <a:ext uri="{FF2B5EF4-FFF2-40B4-BE49-F238E27FC236}">
                <a16:creationId xmlns:a16="http://schemas.microsoft.com/office/drawing/2014/main" id="{C983F8B6-AFCD-4DB1-B8D1-C181726E26AF}"/>
              </a:ext>
            </a:extLst>
          </p:cNvPr>
          <p:cNvSpPr/>
          <p:nvPr/>
        </p:nvSpPr>
        <p:spPr>
          <a:xfrm flipH="1">
            <a:off x="303638" y="1836018"/>
            <a:ext cx="437251" cy="3739356"/>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1096333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2000"/>
                                        <p:tgtEl>
                                          <p:spTgt spid="1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1.45833E-6 2.22222E-6 L 0.92005 0.00393 " pathEditMode="relative" rAng="0" ptsTypes="AA">
                                      <p:cBhvr>
                                        <p:cTn id="17" dur="2000" fill="hold"/>
                                        <p:tgtEl>
                                          <p:spTgt spid="14"/>
                                        </p:tgtEl>
                                        <p:attrNameLst>
                                          <p:attrName>ppt_x</p:attrName>
                                          <p:attrName>ppt_y</p:attrName>
                                        </p:attrNameLst>
                                      </p:cBhvr>
                                      <p:rCtr x="46003" y="185"/>
                                    </p:animMotion>
                                  </p:childTnLst>
                                </p:cTn>
                              </p:par>
                              <p:par>
                                <p:cTn id="18" presetID="53" presetClass="exit" presetSubtype="32" fill="hold" grpId="2" nodeType="withEffect">
                                  <p:stCondLst>
                                    <p:cond delay="1700"/>
                                  </p:stCondLst>
                                  <p:childTnLst>
                                    <p:anim calcmode="lin" valueType="num">
                                      <p:cBhvr>
                                        <p:cTn id="19" dur="500"/>
                                        <p:tgtEl>
                                          <p:spTgt spid="14"/>
                                        </p:tgtEl>
                                        <p:attrNameLst>
                                          <p:attrName>ppt_w</p:attrName>
                                        </p:attrNameLst>
                                      </p:cBhvr>
                                      <p:tavLst>
                                        <p:tav tm="0">
                                          <p:val>
                                            <p:strVal val="ppt_w"/>
                                          </p:val>
                                        </p:tav>
                                        <p:tav tm="100000">
                                          <p:val>
                                            <p:fltVal val="0"/>
                                          </p:val>
                                        </p:tav>
                                      </p:tavLst>
                                    </p:anim>
                                    <p:anim calcmode="lin" valueType="num">
                                      <p:cBhvr>
                                        <p:cTn id="20" dur="500"/>
                                        <p:tgtEl>
                                          <p:spTgt spid="14"/>
                                        </p:tgtEl>
                                        <p:attrNameLst>
                                          <p:attrName>ppt_h</p:attrName>
                                        </p:attrNameLst>
                                      </p:cBhvr>
                                      <p:tavLst>
                                        <p:tav tm="0">
                                          <p:val>
                                            <p:strVal val="ppt_h"/>
                                          </p:val>
                                        </p:tav>
                                        <p:tav tm="100000">
                                          <p:val>
                                            <p:fltVal val="0"/>
                                          </p:val>
                                        </p:tav>
                                      </p:tavLst>
                                    </p:anim>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4" grpId="1" animBg="1"/>
      <p:bldP spid="1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F3A599C1-AF19-4B03-8122-5190F6CDCB66}"/>
              </a:ext>
            </a:extLst>
          </p:cNvPr>
          <p:cNvSpPr txBox="1"/>
          <p:nvPr/>
        </p:nvSpPr>
        <p:spPr>
          <a:xfrm>
            <a:off x="2171700" y="533400"/>
            <a:ext cx="7848600" cy="646331"/>
          </a:xfrm>
          <a:prstGeom prst="rect">
            <a:avLst/>
          </a:prstGeom>
          <a:ln w="38100">
            <a:solidFill>
              <a:srgbClr val="92D050"/>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rgbClr val="7030A0"/>
                </a:solidFill>
                <a:latin typeface="NikoshBAN" panose="02000000000000000000" pitchFamily="2" charset="0"/>
                <a:cs typeface="NikoshBAN" panose="02000000000000000000" pitchFamily="2" charset="0"/>
              </a:rPr>
              <a:t> </a:t>
            </a:r>
            <a:r>
              <a:rPr lang="bn-IN" sz="3600" dirty="0">
                <a:solidFill>
                  <a:srgbClr val="7030A0"/>
                </a:solidFill>
                <a:latin typeface="NikoshBAN" panose="02000000000000000000" pitchFamily="2" charset="0"/>
                <a:cs typeface="NikoshBAN" panose="02000000000000000000" pitchFamily="2" charset="0"/>
              </a:rPr>
              <a:t>তাশাহহুদ পড়ার সঠিক পদ্ধতিতে বসা </a:t>
            </a:r>
            <a:endParaRPr lang="en-US" sz="3600" dirty="0">
              <a:solidFill>
                <a:srgbClr val="7030A0"/>
              </a:solidFill>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8DD24537-EE6E-48E0-8762-2C6492530CB9}"/>
              </a:ext>
            </a:extLst>
          </p:cNvPr>
          <p:cNvGrpSpPr/>
          <p:nvPr/>
        </p:nvGrpSpPr>
        <p:grpSpPr>
          <a:xfrm>
            <a:off x="685799" y="1540498"/>
            <a:ext cx="10668003" cy="3970318"/>
            <a:chOff x="685799" y="1540498"/>
            <a:chExt cx="10668003" cy="3970318"/>
          </a:xfrm>
        </p:grpSpPr>
        <p:grpSp>
          <p:nvGrpSpPr>
            <p:cNvPr id="5" name="Group 4">
              <a:extLst>
                <a:ext uri="{FF2B5EF4-FFF2-40B4-BE49-F238E27FC236}">
                  <a16:creationId xmlns:a16="http://schemas.microsoft.com/office/drawing/2014/main" id="{2AB190CD-2763-42FC-BE22-353101C87968}"/>
                </a:ext>
              </a:extLst>
            </p:cNvPr>
            <p:cNvGrpSpPr/>
            <p:nvPr/>
          </p:nvGrpSpPr>
          <p:grpSpPr>
            <a:xfrm>
              <a:off x="7413172" y="1540498"/>
              <a:ext cx="3940630" cy="3970318"/>
              <a:chOff x="3124199" y="914400"/>
              <a:chExt cx="7162801" cy="3886200"/>
            </a:xfrm>
          </p:grpSpPr>
          <p:pic>
            <p:nvPicPr>
              <p:cNvPr id="6" name="Picture 5">
                <a:extLst>
                  <a:ext uri="{FF2B5EF4-FFF2-40B4-BE49-F238E27FC236}">
                    <a16:creationId xmlns:a16="http://schemas.microsoft.com/office/drawing/2014/main" id="{0A46FF80-10DC-4F11-BFF5-3357B4CC9393}"/>
                  </a:ext>
                </a:extLst>
              </p:cNvPr>
              <p:cNvPicPr>
                <a:picLocks noChangeAspect="1"/>
              </p:cNvPicPr>
              <p:nvPr/>
            </p:nvPicPr>
            <p:blipFill rotWithShape="1">
              <a:blip r:embed="rId2">
                <a:extLst>
                  <a:ext uri="{28A0092B-C50C-407E-A947-70E740481C1C}">
                    <a14:useLocalDpi xmlns:a14="http://schemas.microsoft.com/office/drawing/2010/main" val="0"/>
                  </a:ext>
                </a:extLst>
              </a:blip>
              <a:srcRect l="58670" t="10414" r="2644" b="11226"/>
              <a:stretch/>
            </p:blipFill>
            <p:spPr>
              <a:xfrm>
                <a:off x="6858000" y="914400"/>
                <a:ext cx="3429000" cy="3886200"/>
              </a:xfrm>
              <a:prstGeom prst="rect">
                <a:avLst/>
              </a:prstGeom>
              <a:ln w="88900" cap="sq" cmpd="thickThin">
                <a:solidFill>
                  <a:srgbClr val="92D05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DBAAAE99-B8A4-45F4-9C57-5ABAF3F00A32}"/>
                  </a:ext>
                </a:extLst>
              </p:cNvPr>
              <p:cNvPicPr>
                <a:picLocks noChangeAspect="1"/>
              </p:cNvPicPr>
              <p:nvPr/>
            </p:nvPicPr>
            <p:blipFill rotWithShape="1">
              <a:blip r:embed="rId2">
                <a:extLst>
                  <a:ext uri="{28A0092B-C50C-407E-A947-70E740481C1C}">
                    <a14:useLocalDpi xmlns:a14="http://schemas.microsoft.com/office/drawing/2010/main" val="0"/>
                  </a:ext>
                </a:extLst>
              </a:blip>
              <a:srcRect l="4620" t="5804" r="53255" b="15836"/>
              <a:stretch/>
            </p:blipFill>
            <p:spPr>
              <a:xfrm>
                <a:off x="3124199" y="914400"/>
                <a:ext cx="3733801" cy="3886200"/>
              </a:xfrm>
              <a:prstGeom prst="rect">
                <a:avLst/>
              </a:prstGeom>
              <a:ln w="88900" cap="sq" cmpd="thickThin">
                <a:solidFill>
                  <a:srgbClr val="92D050"/>
                </a:solidFill>
                <a:prstDash val="solid"/>
                <a:miter lim="800000"/>
              </a:ln>
              <a:effectLst>
                <a:innerShdw blurRad="76200">
                  <a:srgbClr val="000000"/>
                </a:innerShdw>
              </a:effectLst>
            </p:spPr>
          </p:pic>
        </p:grpSp>
        <p:sp>
          <p:nvSpPr>
            <p:cNvPr id="8" name="TextBox 7">
              <a:extLst>
                <a:ext uri="{FF2B5EF4-FFF2-40B4-BE49-F238E27FC236}">
                  <a16:creationId xmlns:a16="http://schemas.microsoft.com/office/drawing/2014/main" id="{FC929B21-082E-44B1-9498-230E5BB7F8B8}"/>
                </a:ext>
              </a:extLst>
            </p:cNvPr>
            <p:cNvSpPr txBox="1"/>
            <p:nvPr/>
          </p:nvSpPr>
          <p:spPr>
            <a:xfrm>
              <a:off x="685799" y="1540498"/>
              <a:ext cx="6580317" cy="3970318"/>
            </a:xfrm>
            <a:prstGeom prst="rect">
              <a:avLst/>
            </a:prstGeom>
            <a:solidFill>
              <a:schemeClr val="bg1">
                <a:lumMod val="95000"/>
              </a:schemeClr>
            </a:solidFill>
            <a:ln w="15875">
              <a:solidFill>
                <a:schemeClr val="tx1"/>
              </a:solidFill>
            </a:ln>
            <a:scene3d>
              <a:camera prst="orthographicFront"/>
              <a:lightRig rig="threePt" dir="t"/>
            </a:scene3d>
            <a:sp3d>
              <a:bevelT w="152400" h="50800" prst="softRound"/>
            </a:sp3d>
          </p:spPr>
          <p:txBody>
            <a:bodyPr wrap="square" rtlCol="0">
              <a:spAutoFit/>
            </a:bodyPr>
            <a:lstStyle/>
            <a:p>
              <a:pPr marL="457200" indent="-4572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দ্বিতীয় রাকআতেও প্রথম রাকআতের মতো যথারীতি সুরা ফাতিহা ও অন্য সুরা পড়ে রুকু,সিজদাহ করে সোজা হয়ে বসতে হবে। </a:t>
              </a:r>
              <a:endParaRPr lang="en-US" sz="28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তাশাহহুদ ,দরুদ ও দোয়া মাসুরা পড়ে ডানে ও বামে</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মুখ ফিরিয়ে </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আসসালামু আলাইকুম ওয়া রাহমাতুল্লাহ</a:t>
              </a:r>
              <a:r>
                <a:rPr lang="en-US" sz="2800" dirty="0">
                  <a:solidFill>
                    <a:srgbClr val="FF0000"/>
                  </a:solidFill>
                  <a:latin typeface="NikoshBAN" panose="02000000000000000000" pitchFamily="2" charset="0"/>
                  <a:cs typeface="NikoshBAN" panose="02000000000000000000" pitchFamily="2" charset="0"/>
                </a:rPr>
                <a:t>’</a:t>
              </a:r>
              <a:r>
                <a:rPr lang="bn-IN" sz="2800" dirty="0">
                  <a:solidFill>
                    <a:srgbClr val="FF0000"/>
                  </a:solidFill>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বলতেহবে। </a:t>
              </a:r>
              <a:endParaRPr lang="en-US" sz="28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এভাবে দুই রাকআত</a:t>
              </a:r>
              <a:r>
                <a:rPr lang="bn-IN" sz="2800" dirty="0">
                  <a:solidFill>
                    <a:srgbClr val="FF0000"/>
                  </a:solidFill>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বিশিষ্ট সালাত শেষ হবে। </a:t>
              </a:r>
              <a:endParaRPr lang="en-US" sz="2800" dirty="0"/>
            </a:p>
          </p:txBody>
        </p:sp>
      </p:grpSp>
      <p:pic>
        <p:nvPicPr>
          <p:cNvPr id="9" name="Picture 8">
            <a:extLst>
              <a:ext uri="{FF2B5EF4-FFF2-40B4-BE49-F238E27FC236}">
                <a16:creationId xmlns:a16="http://schemas.microsoft.com/office/drawing/2014/main" id="{403049BF-17F9-481A-9892-B28BB8855389}"/>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0" name="Picture 9">
            <a:extLst>
              <a:ext uri="{FF2B5EF4-FFF2-40B4-BE49-F238E27FC236}">
                <a16:creationId xmlns:a16="http://schemas.microsoft.com/office/drawing/2014/main" id="{1642757F-0CE0-4ED1-B8BD-4B17AFF938D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1" name="Picture 10">
            <a:extLst>
              <a:ext uri="{FF2B5EF4-FFF2-40B4-BE49-F238E27FC236}">
                <a16:creationId xmlns:a16="http://schemas.microsoft.com/office/drawing/2014/main" id="{F8BB9955-6392-4108-BAB6-9496C8B2A6C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2" name="Picture 11">
            <a:extLst>
              <a:ext uri="{FF2B5EF4-FFF2-40B4-BE49-F238E27FC236}">
                <a16:creationId xmlns:a16="http://schemas.microsoft.com/office/drawing/2014/main" id="{9F5270B2-7C06-4D85-9813-EDF10E567AE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13" name="Rectangle 12">
            <a:extLst>
              <a:ext uri="{FF2B5EF4-FFF2-40B4-BE49-F238E27FC236}">
                <a16:creationId xmlns:a16="http://schemas.microsoft.com/office/drawing/2014/main" id="{B1A9A55B-1805-4A86-B71F-9D93303D2FAF}"/>
              </a:ext>
            </a:extLst>
          </p:cNvPr>
          <p:cNvSpPr/>
          <p:nvPr/>
        </p:nvSpPr>
        <p:spPr>
          <a:xfrm flipH="1">
            <a:off x="248548" y="1552549"/>
            <a:ext cx="437251" cy="3880269"/>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790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1.25E-6 7.40741E-7 L 0.91797 -0.00926 " pathEditMode="relative" rAng="0" ptsTypes="AA">
                                      <p:cBhvr>
                                        <p:cTn id="17" dur="2000" fill="hold"/>
                                        <p:tgtEl>
                                          <p:spTgt spid="13"/>
                                        </p:tgtEl>
                                        <p:attrNameLst>
                                          <p:attrName>ppt_x</p:attrName>
                                          <p:attrName>ppt_y</p:attrName>
                                        </p:attrNameLst>
                                      </p:cBhvr>
                                      <p:rCtr x="45898" y="-463"/>
                                    </p:animMotion>
                                  </p:childTnLst>
                                </p:cTn>
                              </p:par>
                              <p:par>
                                <p:cTn id="18" presetID="53" presetClass="exit" presetSubtype="32" fill="hold" grpId="2" nodeType="withEffect">
                                  <p:stCondLst>
                                    <p:cond delay="170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3"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8AEC8C8-3B5D-4467-84FC-CC2B066EE2CE}"/>
              </a:ext>
            </a:extLst>
          </p:cNvPr>
          <p:cNvSpPr txBox="1"/>
          <p:nvPr/>
        </p:nvSpPr>
        <p:spPr>
          <a:xfrm>
            <a:off x="2757094" y="551913"/>
            <a:ext cx="6539061" cy="646331"/>
          </a:xfrm>
          <a:prstGeom prst="rect">
            <a:avLst/>
          </a:prstGeom>
          <a:solidFill>
            <a:sysClr val="window" lastClr="FFFFFF"/>
          </a:solidFill>
          <a:ln w="25400" cap="flat" cmpd="sng" algn="ctr">
            <a:solidFill>
              <a:srgbClr val="4F81BD"/>
            </a:solidFill>
            <a:prstDash val="solid"/>
          </a:ln>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সালাম ফেরানোর সঠিক পদ্ধতি </a:t>
            </a: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p>
        </p:txBody>
      </p:sp>
      <p:grpSp>
        <p:nvGrpSpPr>
          <p:cNvPr id="3" name="Group 2">
            <a:extLst>
              <a:ext uri="{FF2B5EF4-FFF2-40B4-BE49-F238E27FC236}">
                <a16:creationId xmlns:a16="http://schemas.microsoft.com/office/drawing/2014/main" id="{69651B5F-47EF-4D01-A1B3-38E28BCB08B5}"/>
              </a:ext>
            </a:extLst>
          </p:cNvPr>
          <p:cNvGrpSpPr/>
          <p:nvPr/>
        </p:nvGrpSpPr>
        <p:grpSpPr>
          <a:xfrm>
            <a:off x="843019" y="1712565"/>
            <a:ext cx="10547578" cy="3276600"/>
            <a:chOff x="843019" y="1712565"/>
            <a:chExt cx="10547578" cy="3276600"/>
          </a:xfrm>
        </p:grpSpPr>
        <p:grpSp>
          <p:nvGrpSpPr>
            <p:cNvPr id="15" name="Group 14">
              <a:extLst>
                <a:ext uri="{FF2B5EF4-FFF2-40B4-BE49-F238E27FC236}">
                  <a16:creationId xmlns:a16="http://schemas.microsoft.com/office/drawing/2014/main" id="{77A9DBB3-ECEF-42D8-A50D-D90565560FE3}"/>
                </a:ext>
              </a:extLst>
            </p:cNvPr>
            <p:cNvGrpSpPr/>
            <p:nvPr/>
          </p:nvGrpSpPr>
          <p:grpSpPr>
            <a:xfrm>
              <a:off x="7502219" y="1712565"/>
              <a:ext cx="3888378" cy="3276600"/>
              <a:chOff x="5974079" y="1600200"/>
              <a:chExt cx="4084322" cy="4218780"/>
            </a:xfrm>
          </p:grpSpPr>
          <p:pic>
            <p:nvPicPr>
              <p:cNvPr id="16" name="Picture 15">
                <a:extLst>
                  <a:ext uri="{FF2B5EF4-FFF2-40B4-BE49-F238E27FC236}">
                    <a16:creationId xmlns:a16="http://schemas.microsoft.com/office/drawing/2014/main" id="{89B9D0EB-8A4B-4815-BFA3-75F5BBCD11C0}"/>
                  </a:ext>
                </a:extLst>
              </p:cNvPr>
              <p:cNvPicPr>
                <a:picLocks noChangeAspect="1"/>
              </p:cNvPicPr>
              <p:nvPr/>
            </p:nvPicPr>
            <p:blipFill rotWithShape="1">
              <a:blip r:embed="rId2">
                <a:extLst>
                  <a:ext uri="{28A0092B-C50C-407E-A947-70E740481C1C}">
                    <a14:useLocalDpi xmlns:a14="http://schemas.microsoft.com/office/drawing/2010/main" val="0"/>
                  </a:ext>
                </a:extLst>
              </a:blip>
              <a:srcRect l="3062" t="7205" r="66286" b="7970"/>
              <a:stretch/>
            </p:blipFill>
            <p:spPr>
              <a:xfrm>
                <a:off x="5974079" y="1601372"/>
                <a:ext cx="2057401" cy="4217608"/>
              </a:xfrm>
              <a:prstGeom prst="rect">
                <a:avLst/>
              </a:prstGeom>
              <a:ln w="88900" cap="sq" cmpd="thickThin">
                <a:solidFill>
                  <a:srgbClr val="00B05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C76E5DBC-19BB-4C8C-A9DA-7174C899461E}"/>
                  </a:ext>
                </a:extLst>
              </p:cNvPr>
              <p:cNvPicPr>
                <a:picLocks noChangeAspect="1"/>
              </p:cNvPicPr>
              <p:nvPr/>
            </p:nvPicPr>
            <p:blipFill rotWithShape="1">
              <a:blip r:embed="rId2">
                <a:extLst>
                  <a:ext uri="{28A0092B-C50C-407E-A947-70E740481C1C}">
                    <a14:useLocalDpi xmlns:a14="http://schemas.microsoft.com/office/drawing/2010/main" val="0"/>
                  </a:ext>
                </a:extLst>
              </a:blip>
              <a:srcRect l="53540" t="7620" r="14044"/>
              <a:stretch/>
            </p:blipFill>
            <p:spPr>
              <a:xfrm>
                <a:off x="8001000" y="1600200"/>
                <a:ext cx="2057401" cy="4217608"/>
              </a:xfrm>
              <a:prstGeom prst="rect">
                <a:avLst/>
              </a:prstGeom>
              <a:ln w="88900" cap="sq" cmpd="thickThin">
                <a:solidFill>
                  <a:srgbClr val="00B050"/>
                </a:solidFill>
                <a:prstDash val="solid"/>
                <a:miter lim="800000"/>
              </a:ln>
              <a:effectLst>
                <a:innerShdw blurRad="76200">
                  <a:srgbClr val="000000"/>
                </a:innerShdw>
              </a:effectLst>
            </p:spPr>
          </p:pic>
        </p:grpSp>
        <p:sp>
          <p:nvSpPr>
            <p:cNvPr id="18" name="TextBox 17">
              <a:extLst>
                <a:ext uri="{FF2B5EF4-FFF2-40B4-BE49-F238E27FC236}">
                  <a16:creationId xmlns:a16="http://schemas.microsoft.com/office/drawing/2014/main" id="{1170E3FB-B275-483B-A51A-CC161C8CBC7B}"/>
                </a:ext>
              </a:extLst>
            </p:cNvPr>
            <p:cNvSpPr txBox="1"/>
            <p:nvPr/>
          </p:nvSpPr>
          <p:spPr>
            <a:xfrm>
              <a:off x="843019" y="1790700"/>
              <a:ext cx="6415826" cy="3046988"/>
            </a:xfrm>
            <a:prstGeom prst="rect">
              <a:avLst/>
            </a:prstGeom>
            <a:solidFill>
              <a:sysClr val="window" lastClr="FFFFFF">
                <a:lumMod val="95000"/>
              </a:sysClr>
            </a:solidFill>
            <a:ln w="15875">
              <a:solidFill>
                <a:sysClr val="windowText" lastClr="000000"/>
              </a:solidFill>
            </a:ln>
            <a:scene3d>
              <a:camera prst="orthographicFront"/>
              <a:lightRig rig="threePt" dir="t"/>
            </a:scene3d>
            <a:sp3d>
              <a:bevelT w="152400" h="50800" prst="softRound"/>
            </a:sp3d>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endParaRPr lang="en-US" sz="2400" kern="0" dirty="0">
                <a:solidFill>
                  <a:prstClr val="black"/>
                </a:solidFill>
                <a:latin typeface="NikoshBAN" panose="02000000000000000000" pitchFamily="2" charset="0"/>
                <a:cs typeface="NikoshBAN" panose="02000000000000000000" pitchFamily="2" charset="0"/>
              </a:endParaRPr>
            </a:p>
            <a:p>
              <a:pPr marR="0" lvl="0" defTabSz="457200" eaLnBrk="1" fontAlgn="auto" latinLnBrk="0" hangingPunct="1">
                <a:lnSpc>
                  <a:spcPct val="100000"/>
                </a:lnSpc>
                <a:spcBef>
                  <a:spcPts val="0"/>
                </a:spcBef>
                <a:spcAft>
                  <a:spcPts val="0"/>
                </a:spcAft>
                <a:buClrTx/>
                <a:buSzTx/>
                <a:tabLst/>
                <a:defRPr/>
              </a:pP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এভাবে যথারীতি তাশাহহুদ , দরুদ , দোয়া মাসুরা পড়ে প্রথমে ডানে এবং পরে বামে মুখ ফিরিয়ে সালামের মাধ্যমে সালাত শেষ করতে হবে।</a:t>
              </a:r>
              <a:endParaRPr kumimoji="0" lang="en-US"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400" kern="0" dirty="0">
                <a:solidFill>
                  <a:prstClr val="black"/>
                </a:solidFill>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cs typeface="NikoshBAN" panose="02000000000000000000" pitchFamily="2" charset="0"/>
              </a:endParaRPr>
            </a:p>
            <a:p>
              <a:pPr marL="342900" marR="0" lvl="0" indent="-342900" defTabSz="4572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400" b="1" kern="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grpSp>
      <p:pic>
        <p:nvPicPr>
          <p:cNvPr id="19" name="Picture 18">
            <a:extLst>
              <a:ext uri="{FF2B5EF4-FFF2-40B4-BE49-F238E27FC236}">
                <a16:creationId xmlns:a16="http://schemas.microsoft.com/office/drawing/2014/main" id="{E5BB56F1-7CA9-4DEB-A39F-D0973F8F21D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20" name="Picture 19">
            <a:extLst>
              <a:ext uri="{FF2B5EF4-FFF2-40B4-BE49-F238E27FC236}">
                <a16:creationId xmlns:a16="http://schemas.microsoft.com/office/drawing/2014/main" id="{CCC85A7D-F19F-4667-BC1A-EA3CD9B395A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21" name="Picture 20">
            <a:extLst>
              <a:ext uri="{FF2B5EF4-FFF2-40B4-BE49-F238E27FC236}">
                <a16:creationId xmlns:a16="http://schemas.microsoft.com/office/drawing/2014/main" id="{B665F793-9257-4F9C-ABA8-59C19EFA89F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22" name="Picture 21">
            <a:extLst>
              <a:ext uri="{FF2B5EF4-FFF2-40B4-BE49-F238E27FC236}">
                <a16:creationId xmlns:a16="http://schemas.microsoft.com/office/drawing/2014/main" id="{B698763E-BCEE-4CA4-84BA-C93B451B5B9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23" name="Rectangle 22">
            <a:extLst>
              <a:ext uri="{FF2B5EF4-FFF2-40B4-BE49-F238E27FC236}">
                <a16:creationId xmlns:a16="http://schemas.microsoft.com/office/drawing/2014/main" id="{39E0113B-7676-409C-8D10-66613FF0A2D4}"/>
              </a:ext>
            </a:extLst>
          </p:cNvPr>
          <p:cNvSpPr/>
          <p:nvPr/>
        </p:nvSpPr>
        <p:spPr>
          <a:xfrm flipH="1">
            <a:off x="284081" y="1676349"/>
            <a:ext cx="437251" cy="3275690"/>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413148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4.16667E-6 -1.85185E-6 L 0.92044 0.00023 " pathEditMode="relative" rAng="0" ptsTypes="AA">
                                      <p:cBhvr>
                                        <p:cTn id="17" dur="2000" fill="hold"/>
                                        <p:tgtEl>
                                          <p:spTgt spid="23"/>
                                        </p:tgtEl>
                                        <p:attrNameLst>
                                          <p:attrName>ppt_x</p:attrName>
                                          <p:attrName>ppt_y</p:attrName>
                                        </p:attrNameLst>
                                      </p:cBhvr>
                                      <p:rCtr x="46016" y="0"/>
                                    </p:animMotion>
                                  </p:childTnLst>
                                </p:cTn>
                              </p:par>
                              <p:par>
                                <p:cTn id="18" presetID="53" presetClass="exit" presetSubtype="32" fill="hold" grpId="2" nodeType="withEffect">
                                  <p:stCondLst>
                                    <p:cond delay="1700"/>
                                  </p:stCondLst>
                                  <p:childTnLst>
                                    <p:anim calcmode="lin" valueType="num">
                                      <p:cBhvr>
                                        <p:cTn id="19" dur="500"/>
                                        <p:tgtEl>
                                          <p:spTgt spid="23"/>
                                        </p:tgtEl>
                                        <p:attrNameLst>
                                          <p:attrName>ppt_w</p:attrName>
                                        </p:attrNameLst>
                                      </p:cBhvr>
                                      <p:tavLst>
                                        <p:tav tm="0">
                                          <p:val>
                                            <p:strVal val="ppt_w"/>
                                          </p:val>
                                        </p:tav>
                                        <p:tav tm="100000">
                                          <p:val>
                                            <p:fltVal val="0"/>
                                          </p:val>
                                        </p:tav>
                                      </p:tavLst>
                                    </p:anim>
                                    <p:anim calcmode="lin" valueType="num">
                                      <p:cBhvr>
                                        <p:cTn id="20" dur="500"/>
                                        <p:tgtEl>
                                          <p:spTgt spid="23"/>
                                        </p:tgtEl>
                                        <p:attrNameLst>
                                          <p:attrName>ppt_h</p:attrName>
                                        </p:attrNameLst>
                                      </p:cBhvr>
                                      <p:tavLst>
                                        <p:tav tm="0">
                                          <p:val>
                                            <p:strVal val="ppt_h"/>
                                          </p:val>
                                        </p:tav>
                                        <p:tav tm="100000">
                                          <p:val>
                                            <p:fltVal val="0"/>
                                          </p:val>
                                        </p:tav>
                                      </p:tavLst>
                                    </p:anim>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3" grpId="1" animBg="1"/>
      <p:bldP spid="2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C177314-9E3F-4007-9CDF-9744D07F8B72}"/>
              </a:ext>
            </a:extLst>
          </p:cNvPr>
          <p:cNvSpPr txBox="1"/>
          <p:nvPr/>
        </p:nvSpPr>
        <p:spPr>
          <a:xfrm>
            <a:off x="4952999" y="685800"/>
            <a:ext cx="2286000" cy="646331"/>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00B0F0"/>
            </a:solidFill>
            <a:prstDash val="solid"/>
          </a:ln>
          <a:effectLst>
            <a:glow rad="228600">
              <a:srgbClr val="4BACC6">
                <a:satMod val="175000"/>
                <a:alpha val="40000"/>
              </a:srgbClr>
            </a:glow>
            <a:outerShdw blurRad="40000" dist="20000" dir="5400000" rotWithShape="0">
              <a:srgbClr val="000000">
                <a:alpha val="38000"/>
              </a:srgbClr>
            </a:outerShdw>
          </a:effectLst>
          <a:scene3d>
            <a:camera prst="orthographicFront"/>
            <a:lightRig rig="threePt" dir="t"/>
          </a:scene3d>
          <a:sp3d>
            <a:bevelT/>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NikoshBAN" pitchFamily="2" charset="0"/>
                <a:ea typeface="+mn-ea"/>
                <a:cs typeface="NikoshBAN" pitchFamily="2" charset="0"/>
              </a:rPr>
              <a:t>আদর্শ</a:t>
            </a:r>
            <a:r>
              <a:rPr kumimoji="0" lang="en-US" sz="3600" b="0"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3600" b="0" i="0" u="none" strike="noStrike" kern="0" cap="none" spc="0" normalizeH="0" baseline="0" noProof="0" dirty="0" err="1">
                <a:ln>
                  <a:noFill/>
                </a:ln>
                <a:solidFill>
                  <a:prstClr val="black"/>
                </a:solidFill>
                <a:effectLst/>
                <a:uLnTx/>
                <a:uFillTx/>
                <a:latin typeface="NikoshBAN" pitchFamily="2" charset="0"/>
                <a:ea typeface="+mn-ea"/>
                <a:cs typeface="NikoshBAN" pitchFamily="2" charset="0"/>
              </a:rPr>
              <a:t>পাঠ</a:t>
            </a:r>
            <a:endParaRPr kumimoji="0" lang="en-US" sz="3600" b="0" i="0" u="none" strike="noStrike" kern="0" cap="none" spc="0" normalizeH="0" baseline="0" noProof="0" dirty="0">
              <a:ln>
                <a:noFill/>
              </a:ln>
              <a:solidFill>
                <a:prstClr val="black"/>
              </a:solidFill>
              <a:effectLst/>
              <a:uLnTx/>
              <a:uFillTx/>
              <a:latin typeface="NikoshBAN" pitchFamily="2" charset="0"/>
              <a:ea typeface="+mn-ea"/>
              <a:cs typeface="NikoshBAN" pitchFamily="2" charset="0"/>
            </a:endParaRPr>
          </a:p>
        </p:txBody>
      </p:sp>
      <p:sp>
        <p:nvSpPr>
          <p:cNvPr id="6" name="TextBox 5">
            <a:extLst>
              <a:ext uri="{FF2B5EF4-FFF2-40B4-BE49-F238E27FC236}">
                <a16:creationId xmlns:a16="http://schemas.microsoft.com/office/drawing/2014/main" id="{85F6F7D3-5895-460A-8E43-478D23E0C35A}"/>
              </a:ext>
            </a:extLst>
          </p:cNvPr>
          <p:cNvSpPr txBox="1"/>
          <p:nvPr/>
        </p:nvSpPr>
        <p:spPr>
          <a:xfrm>
            <a:off x="3195830" y="2033047"/>
            <a:ext cx="5375793" cy="584775"/>
          </a:xfrm>
          <a:prstGeom prst="rect">
            <a:avLst/>
          </a:prstGeom>
          <a:noFill/>
        </p:spPr>
        <p:txBody>
          <a:bodyPr wrap="square" rtlCol="0">
            <a:spAutoFit/>
          </a:bodyPr>
          <a:lstStyle/>
          <a:p>
            <a:pPr defTabSz="457200"/>
            <a:r>
              <a:rPr lang="bn-BD" sz="3200" b="1" dirty="0">
                <a:solidFill>
                  <a:srgbClr val="002060"/>
                </a:solidFill>
                <a:latin typeface="NikoshBAN" pitchFamily="2" charset="0"/>
                <a:cs typeface="NikoshBAN" pitchFamily="2" charset="0"/>
              </a:rPr>
              <a:t>পাঠ্য বইয়ের  </a:t>
            </a:r>
            <a:r>
              <a:rPr lang="en-US" sz="3200" b="1" dirty="0">
                <a:solidFill>
                  <a:srgbClr val="002060"/>
                </a:solidFill>
                <a:latin typeface="NikoshBAN" pitchFamily="2" charset="0"/>
                <a:cs typeface="NikoshBAN" pitchFamily="2" charset="0"/>
              </a:rPr>
              <a:t>২৯ </a:t>
            </a:r>
            <a:r>
              <a:rPr lang="bn-BD" sz="3200" b="1" dirty="0">
                <a:solidFill>
                  <a:srgbClr val="002060"/>
                </a:solidFill>
                <a:latin typeface="NikoshBAN" pitchFamily="2" charset="0"/>
                <a:cs typeface="NikoshBAN" pitchFamily="2" charset="0"/>
              </a:rPr>
              <a:t>পৃষ্ঠা খোল </a:t>
            </a:r>
            <a:endParaRPr lang="en-US" sz="3200" b="1" dirty="0">
              <a:solidFill>
                <a:srgbClr val="00206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44846C00-F2CD-4C05-AABF-5A6763CF7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832" y="2820981"/>
            <a:ext cx="2738682" cy="3124200"/>
          </a:xfrm>
          <a:prstGeom prst="rect">
            <a:avLst/>
          </a:prstGeom>
          <a:ln>
            <a:solidFill>
              <a:srgbClr val="FF0000"/>
            </a:solidFill>
          </a:ln>
          <a:scene3d>
            <a:camera prst="orthographicFront"/>
            <a:lightRig rig="threePt" dir="t"/>
          </a:scene3d>
          <a:sp3d>
            <a:bevelT w="152400" h="50800" prst="softRound"/>
          </a:sp3d>
        </p:spPr>
      </p:pic>
      <p:pic>
        <p:nvPicPr>
          <p:cNvPr id="8" name="Picture 7">
            <a:extLst>
              <a:ext uri="{FF2B5EF4-FFF2-40B4-BE49-F238E27FC236}">
                <a16:creationId xmlns:a16="http://schemas.microsoft.com/office/drawing/2014/main" id="{953C9DF4-4AFD-447D-9B11-951639E63CE9}"/>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9" name="Picture 8">
            <a:extLst>
              <a:ext uri="{FF2B5EF4-FFF2-40B4-BE49-F238E27FC236}">
                <a16:creationId xmlns:a16="http://schemas.microsoft.com/office/drawing/2014/main" id="{538F3179-4C0D-400B-8971-F15C503A747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0" name="Picture 9">
            <a:extLst>
              <a:ext uri="{FF2B5EF4-FFF2-40B4-BE49-F238E27FC236}">
                <a16:creationId xmlns:a16="http://schemas.microsoft.com/office/drawing/2014/main" id="{18D6A372-2A46-4A75-B7C4-2279B85985A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1" name="Picture 10">
            <a:extLst>
              <a:ext uri="{FF2B5EF4-FFF2-40B4-BE49-F238E27FC236}">
                <a16:creationId xmlns:a16="http://schemas.microsoft.com/office/drawing/2014/main" id="{16A4E486-910C-40B3-A51F-814BB02525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12" name="Picture 11">
            <a:extLst>
              <a:ext uri="{FF2B5EF4-FFF2-40B4-BE49-F238E27FC236}">
                <a16:creationId xmlns:a16="http://schemas.microsoft.com/office/drawing/2014/main" id="{5447FAFE-BB67-4AB7-9A62-082AC0FA9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500015"/>
            <a:ext cx="1828800" cy="1228099"/>
          </a:xfrm>
          <a:prstGeom prst="rect">
            <a:avLst/>
          </a:prstGeom>
          <a:ln w="88900" cap="sq" cmpd="thickThin">
            <a:solidFill>
              <a:srgbClr val="00B05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E11215DF-A9B9-4C9E-B3AF-5A877F3F9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519092"/>
            <a:ext cx="1828800" cy="1228099"/>
          </a:xfrm>
          <a:prstGeom prst="rect">
            <a:avLst/>
          </a:prstGeom>
          <a:ln w="88900" cap="sq" cmpd="thickThin">
            <a:solidFill>
              <a:srgbClr val="00B050"/>
            </a:solidFill>
            <a:prstDash val="solid"/>
            <a:miter lim="800000"/>
          </a:ln>
          <a:effectLst>
            <a:innerShdw blurRad="76200">
              <a:srgbClr val="000000"/>
            </a:innerShdw>
          </a:effectLst>
        </p:spPr>
      </p:pic>
      <p:pic>
        <p:nvPicPr>
          <p:cNvPr id="3" name="Picture 2" descr="C:\Users\User\Pictures\Reading.jpeg">
            <a:extLst>
              <a:ext uri="{FF2B5EF4-FFF2-40B4-BE49-F238E27FC236}">
                <a16:creationId xmlns:a16="http://schemas.microsoft.com/office/drawing/2014/main" id="{8B51926D-12A7-4080-9E12-B09FCCAA8E74}"/>
              </a:ext>
            </a:extLst>
          </p:cNvPr>
          <p:cNvPicPr>
            <a:picLocks noChangeAspect="1" noChangeArrowheads="1"/>
          </p:cNvPicPr>
          <p:nvPr/>
        </p:nvPicPr>
        <p:blipFill>
          <a:blip r:embed="rId6" cstate="print"/>
          <a:srcRect/>
          <a:stretch>
            <a:fillRect/>
          </a:stretch>
        </p:blipFill>
        <p:spPr bwMode="auto">
          <a:xfrm>
            <a:off x="1277486" y="2740495"/>
            <a:ext cx="3352800"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Tree>
    <p:extLst>
      <p:ext uri="{BB962C8B-B14F-4D97-AF65-F5344CB8AC3E}">
        <p14:creationId xmlns:p14="http://schemas.microsoft.com/office/powerpoint/2010/main" val="2036897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FF87B7D1-44F9-48B0-83B6-CD55FD5637AE}"/>
              </a:ext>
            </a:extLst>
          </p:cNvPr>
          <p:cNvSpPr txBox="1"/>
          <p:nvPr/>
        </p:nvSpPr>
        <p:spPr>
          <a:xfrm>
            <a:off x="971550" y="607277"/>
            <a:ext cx="10248900" cy="5847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শিক্ষার্থীবৃন্দ পাঠ্যাংশটুকু </a:t>
            </a:r>
            <a:r>
              <a:rPr kumimoji="0" lang="en-US"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0" cap="none" spc="0" normalizeH="0" baseline="0" noProof="0" dirty="0" err="1">
                <a:ln>
                  <a:noFill/>
                </a:ln>
                <a:solidFill>
                  <a:srgbClr val="002060"/>
                </a:solidFill>
                <a:effectLst/>
                <a:uLnTx/>
                <a:uFillTx/>
                <a:latin typeface="NikoshBAN" panose="02000000000000000000" pitchFamily="2" charset="0"/>
                <a:ea typeface="+mn-ea"/>
                <a:cs typeface="NikoshBAN" panose="02000000000000000000" pitchFamily="2" charset="0"/>
              </a:rPr>
              <a:t>একবার</a:t>
            </a:r>
            <a:r>
              <a:rPr kumimoji="0" lang="en-US"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মনোযোগ</a:t>
            </a:r>
            <a:r>
              <a:rPr kumimoji="0" lang="en-US"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rPr>
              <a:t>সহকারে পড়</a:t>
            </a:r>
            <a:endParaRPr kumimoji="0" lang="en-US" sz="3200" b="1"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endParaRPr>
          </a:p>
        </p:txBody>
      </p:sp>
      <p:sp>
        <p:nvSpPr>
          <p:cNvPr id="5" name="TextBox 4">
            <a:extLst>
              <a:ext uri="{FF2B5EF4-FFF2-40B4-BE49-F238E27FC236}">
                <a16:creationId xmlns:a16="http://schemas.microsoft.com/office/drawing/2014/main" id="{6F58447D-17D6-47D3-9E26-0EACA28D98B1}"/>
              </a:ext>
            </a:extLst>
          </p:cNvPr>
          <p:cNvSpPr txBox="1"/>
          <p:nvPr/>
        </p:nvSpPr>
        <p:spPr>
          <a:xfrm>
            <a:off x="472024" y="1967061"/>
            <a:ext cx="11247951" cy="2923877"/>
          </a:xfrm>
          <a:prstGeom prst="rect">
            <a:avLst/>
          </a:prstGeom>
          <a:noFill/>
          <a:ln w="3175">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স</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ল</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ত </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আ</a:t>
            </a:r>
            <a:r>
              <a:rPr kumimoji="0" lang="bn-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দা</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য়</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র</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ন</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য়</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ম</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সব কাজেরই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য়</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 পদ্ধতি আছে । নিয়মমতো কাজ  করলে সুফল পাওয়া যায় ।সালাত এ কটি বড় ইবাদত । সালাত  আদায়েরও  নিয়ম–পদ্ধতি আছে । মহানবি (স)</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নিজে সালাত আদায় করে সাহাবাদের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হাতে–কলমে শিক্ষা দিয়েছেন। তিনি বলেছেন,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‘আমাকে  যেভাবে সালাত  আদায় করতে দেখেছ , তোমরাও সেভাবে  সালাত আদায়</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করবে।’</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মহানবি (স) –এর শেখানো নিয়মে সালাত আদায় করতে হবে। সালাতের সময় হলে আমরা পাক–পবিত্র হয়ে,পাকসাফ কাপড় পরব । তারপর  পবিত্র জায়গায় কিবলামুখী হয়ে দাঁড়াব। মনে করতে হবে আমি আল্লাহ পাকের সামনে দাঁড়িয়েআছি , তিনি আমাকে দেখছেন। তিনি আমার অন্তরের খবরও রাখছেন।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endParaRPr kumimoji="0" lang="en-US" sz="28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849BF63-3B64-4490-854B-80B28716A532}"/>
              </a:ext>
            </a:extLst>
          </p:cNvPr>
          <p:cNvSpPr txBox="1"/>
          <p:nvPr/>
        </p:nvSpPr>
        <p:spPr>
          <a:xfrm>
            <a:off x="480045" y="1974520"/>
            <a:ext cx="11049000" cy="3046988"/>
          </a:xfrm>
          <a:prstGeom prst="rect">
            <a:avLst/>
          </a:prstGeom>
          <a:noFill/>
          <a:ln w="3175">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সালাতের নিয়ত করে আল্লাহু আকবর বলব। একে বলে তাকবিরে  তাহরিমা।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তাকবিরের সঙ্গে সঙ্গে ছেলেরা দুই হাত কান বরাবর ওঠাবে। এরপর দুই হাত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নাভির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ওপর বাঁধবে। মেয়েরা দুই হাত কাঁধ পর্যন্ত ওঠাবে। মেয়েরা হাত বাঁধবে বুকের ওপর।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হাত বাঁধার</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ন</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য়</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ম</a:t>
            </a:r>
            <a:r>
              <a:rPr kumimoji="0" lang="bn-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বাম হাতের তালু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নাভির ওপর রাখব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আর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ডান</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হাতের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তালু</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বাম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হাতের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পি</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ঠ</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ও</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প</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রে</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খ</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ক</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ন</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ষ্</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ঠ</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ও</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ৃদ্ধা</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ঙ</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গ</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ল</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দ</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বাম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হাতের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কব</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জ</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ধরব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মাঝের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৩টি আ</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ঙ</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ল</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হ</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কবজির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উপর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বিছিয়ে</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রা</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খ</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 </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য়</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শুধু</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বাম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হাতের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উপর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ডান</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হাত</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err="1">
                <a:ln>
                  <a:noFill/>
                </a:ln>
                <a:solidFill>
                  <a:prstClr val="black"/>
                </a:solidFill>
                <a:effectLst/>
                <a:uLnTx/>
                <a:uFillTx/>
                <a:latin typeface="NikoshBAN" panose="02000000000000000000" pitchFamily="2" charset="0"/>
                <a:cs typeface="NikoshBAN" panose="02000000000000000000" pitchFamily="2" charset="0"/>
              </a:rPr>
              <a:t>রা</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খ</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a:t>
            </a:r>
            <a:r>
              <a:rPr kumimoji="0" lang="as-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bn-IN" sz="28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F5F7CAD-6C30-449C-8CB8-35D3779CFA22}"/>
              </a:ext>
            </a:extLst>
          </p:cNvPr>
          <p:cNvSpPr txBox="1"/>
          <p:nvPr/>
        </p:nvSpPr>
        <p:spPr>
          <a:xfrm>
            <a:off x="488066" y="2005297"/>
            <a:ext cx="11049000" cy="2985433"/>
          </a:xfrm>
          <a:prstGeom prst="rect">
            <a:avLst/>
          </a:prstGeom>
          <a:noFill/>
          <a:ln w="3175">
            <a:solidFill>
              <a:sysClr val="windowText" lastClr="000000"/>
            </a:solidFill>
          </a:ln>
          <a:scene3d>
            <a:camera prst="orthographicFront"/>
            <a:lightRig rig="threePt" dir="t"/>
          </a:scene3d>
          <a:sp3d>
            <a:bevelT prst="angle"/>
          </a:sp3d>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এরপর সানা পড়ব। সানা হলো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বাংলা উচ্চারণ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সুবহানাকা আল্লাহুম্মা ওয়া বিহামদিকা ওয়া তাবারাকাসমুকা, ওয়া তাআলা জাদ্দুকা, ওয়া লা ইলাহা গাইরুকা।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অর্থ</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হে আল্লাহ ! আমি  তোমারই পবিত্রতা  বর্ণনা করছি এবং তোমার  জন্যই  সকল প্রশংসা। তোমার নাম বরকত ও কল্যাণময়। তোমার সম্মান অতি উচ্চে। তুমি ছাড়া আর কোনো মাবুদ নেই।</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8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এরপর আউযুবিল্লাহি মিনাশ শায়তানির রাজিম পড়ে বিসমিল্লাহির রাহমানির রাহিম পড়ব। পরে সূরা ফাতিহা পাঠ করে অন্য কোনো সূরা বা তার অংশ পাঠ করব। তারপর আল্লাহু আকবর বলে রুকু করব। রুকুতে অন্তত তিনবার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সুবহানা রাব্বিয়াল আজিম</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পড়ব।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22D23507-D9CE-42E8-A87C-540D68030A96}"/>
              </a:ext>
            </a:extLst>
          </p:cNvPr>
          <p:cNvSpPr txBox="1"/>
          <p:nvPr/>
        </p:nvSpPr>
        <p:spPr>
          <a:xfrm>
            <a:off x="500098" y="1245436"/>
            <a:ext cx="11022766" cy="5447645"/>
          </a:xfrm>
          <a:prstGeom prst="rect">
            <a:avLst/>
          </a:prstGeom>
          <a:noFill/>
          <a:ln w="3175">
            <a:solidFill>
              <a:sysClr val="windowText" lastClr="000000"/>
            </a:solidFill>
          </a:ln>
          <a:scene3d>
            <a:camera prst="orthographicFront"/>
            <a:lightRig rig="threePt" dir="t"/>
          </a:scene3d>
          <a:sp3d>
            <a:bevelT prst="angle"/>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রুকু করার</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ন</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as-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য়</a:t>
            </a:r>
            <a:r>
              <a:rPr kumimoji="0" lang="en-US"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ম</a:t>
            </a: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রুকুতে দুই হাত দুই হাঁটুর উপর এমনভাবে রাখতে হবে যাতে মাথা , পিঠ ও কোমর এক</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বরাবর হয়। কনুই পাঁজর থেকে ফাঁক করে রাখতে হবে।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মেয়েরা বাম পায়ের টাখনু ডান  পায়ের  টাখনুর  সাথে  মিলিয়ে  রাখবে। এরপর  মাথা  ঝঁকিয়ে  দুই  হাতের  আঙুলগুলো   মেলানো  অবস্থায়  দুই হাঁটুর  উপর  রাখবে ।  কনুই  পাঁজরের  সাথে  মিলিয়ে রাখবে এবং মাথা এতটুকু ঝুকাবে, যাতে হাঁটু পর্যন্ত পৌঁছে।</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এপর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সামিআল্লাহু লিমান হামিদা</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বলে সোজা হয়ে  দাঁড়াতে হবে।  দাঁড়ানো  অবস্থায়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রাব্বানা লাকাল হামদ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বলতে হবে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4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সিজদাহ করার নিয়ম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প্রথমে দুই হাঁটু মাটিতে বা জায়নামাজে রাখতে হবে। তারপর দুই হাত মাটিতে</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রাখতে হবে।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তারপর দুই হাতের মাঝখানে মাথা রেখে নাক  ও  কপাল মাটিতে রাখতে হবে । সিজদাহর  সময় দুই হাতের  আঙুলগুলো  মিলিত অবস্থায়  কিবলামুখী করে রাখতে হবে । দুই পায়ের আঙুলগুলো কিবলামুখী করে মাটিতে লাগিয়ে রাখতে হবে । উভয় পা মিলিত অবস্থায় খাড়া</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থাকবে।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মেয়েরা পা খাড়া রাখবে না । উভয় পা ডান দিকে বের করে দেবে এবং মাটিতে বিছিয়ে</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রাখবে।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ছেলেরা সিজদাহর সময় মাথা হাঁটু হতে দূরে রাখবে। হাতের কবজির উপরের অংশ মাটিতে</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লাগাবে না । পায়ের নলা উরু হতে পৃথক রাখবে।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2AA7864E-F142-4F61-9C7F-8249F09667C9}"/>
              </a:ext>
            </a:extLst>
          </p:cNvPr>
          <p:cNvSpPr txBox="1"/>
          <p:nvPr/>
        </p:nvSpPr>
        <p:spPr>
          <a:xfrm>
            <a:off x="488066" y="1922544"/>
            <a:ext cx="11062115" cy="4093428"/>
          </a:xfrm>
          <a:prstGeom prst="rect">
            <a:avLst/>
          </a:prstGeom>
          <a:noFill/>
          <a:ln w="3175">
            <a:solidFill>
              <a:sysClr val="windowText" lastClr="000000"/>
            </a:solidFill>
          </a:ln>
          <a:scene3d>
            <a:camera prst="orthographicFront"/>
            <a:lightRig rig="threePt" dir="t"/>
          </a:scene3d>
          <a:sp3d>
            <a:bevelT prst="angle"/>
          </a:sp3d>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মেয়েরা সর্বাঙ্গ মিলিত অবস্থায় সিজদাহ করবে। মাথা যথাসম্ভব হাঁটুর কাছে রাখবে। উরু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পায়ের নলার সাথে এবং হাতের বাজু পাঁজরের সাথে মিলিয়ে রাখবে । সিজদাহে অন্তত তিনবার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সুবহানা রাব্বিয়াল আলা</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বলতে হয় । এরপর আল্লাহু আকবর বলে সোজা হয়ে</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বসে দুই হাত হাঁটুর ওপর রাখবে। তারপর আল্লাহু আকবর বলে দ্বিতীয় সিজদাহ করবে এবং পূর্বের মতো তসবি পড়বে। এরপর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আল্লাহু আকবর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বলে সোজা হয়ে দাঁড়াতে হবে।</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এভাবে প্রথম রাকআত শেষ হবে। এরপর দ্বিতীয় রাকআত শুরু হবে।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দ্বিতীয় রাকআতেও প্রথম রাকআতের মতো যথারীতি সুরা ফাতিহা ও অন্য সুরা পড়ে রুকু,সিজদাহ করে সোজা হয়ে বসতে হবে। তাশাহহুদ , দরুদ ও দোয়া মাসুরা পড়ে ডানে ও বামে</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মুখ ফিরিয়ে </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আসসালামু আলাইকুম ওয়া রাহমাতুল্লাহ</a:t>
            </a:r>
            <a:r>
              <a:rPr kumimoji="0" lang="en-US"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বলতে হবে। এভাবে দুই রাকআত</a:t>
            </a:r>
            <a:r>
              <a:rPr kumimoji="0" lang="bn-IN" sz="2000" b="0" i="0" u="none" strike="noStrike" kern="0" cap="none" spc="0" normalizeH="0" baseline="0" noProof="0" dirty="0">
                <a:ln>
                  <a:noFill/>
                </a:ln>
                <a:solidFill>
                  <a:srgbClr val="FF0000"/>
                </a:solidFill>
                <a:effectLst/>
                <a:uLnTx/>
                <a:uFillTx/>
                <a:latin typeface="NikoshBAN" panose="02000000000000000000" pitchFamily="2" charset="0"/>
                <a:cs typeface="NikoshBAN" panose="02000000000000000000" pitchFamily="2" charset="0"/>
              </a:rPr>
              <a:t> </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বিশিষ্ট সালাত শেষ হবে।  </a:t>
            </a:r>
            <a:endPar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তিন  বা  চার রাকআত বিশিষ্ট সালাত হলে তাশাহহুদ অর্থাৎ আবদুহু ওয়া রাসুলুহু পর্যন্ত পড়ে </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আল্লাহু আকবর</a:t>
            </a:r>
            <a:r>
              <a:rPr kumimoji="0" lang="en-US"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a:t>
            </a:r>
            <a:r>
              <a:rPr kumimoji="0" lang="bn-IN" sz="2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 বলে দাঁড়াতে হবে । এরপর পূর্বের মতো তৃতীয় ও চতুর্থ রাকআত শেষ করতে হবে। ওয়াজিব ও সুন্নত সালাত হলে তৃতীয় ও চতুর্থ রাকআতে সূরা ফাতিহার সঙ্গে অন্য সূরা পড়তে হবে। কিন্তু ফরজ হলে অন্য সূরা মেলাতে হবে না ।  এভাবে যথারীতি তাশাহহুদ , দরুদ , দোয়া মাসুরা পড়ে প্রথমে ডানে এবং পরে বামে মুখ ফিরিয়ে সালামের মাধ্যমে সালাত শেষ করতে হবে। </a:t>
            </a:r>
            <a:endParaRPr kumimoji="0" lang="bn-IN" sz="24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50D73524-C8A9-4E0A-9CDF-E12960350A3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1" name="Picture 10">
            <a:extLst>
              <a:ext uri="{FF2B5EF4-FFF2-40B4-BE49-F238E27FC236}">
                <a16:creationId xmlns:a16="http://schemas.microsoft.com/office/drawing/2014/main" id="{FA9CBC89-4DBA-4D86-B602-34E72717415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2" name="Picture 11">
            <a:extLst>
              <a:ext uri="{FF2B5EF4-FFF2-40B4-BE49-F238E27FC236}">
                <a16:creationId xmlns:a16="http://schemas.microsoft.com/office/drawing/2014/main" id="{AAD9B71B-2F50-4752-B018-BEEE36B0069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3" name="Picture 12">
            <a:extLst>
              <a:ext uri="{FF2B5EF4-FFF2-40B4-BE49-F238E27FC236}">
                <a16:creationId xmlns:a16="http://schemas.microsoft.com/office/drawing/2014/main" id="{664F1E58-DB59-407B-A8A9-2A98BA982CB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Tree>
    <p:extLst>
      <p:ext uri="{BB962C8B-B14F-4D97-AF65-F5344CB8AC3E}">
        <p14:creationId xmlns:p14="http://schemas.microsoft.com/office/powerpoint/2010/main" val="2099428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200" fill="hold"/>
                                        <p:tgtEl>
                                          <p:spTgt spid="3"/>
                                        </p:tgtEl>
                                        <p:attrNameLst>
                                          <p:attrName>ppt_w</p:attrName>
                                        </p:attrNameLst>
                                      </p:cBhvr>
                                      <p:tavLst>
                                        <p:tav tm="0">
                                          <p:val>
                                            <p:fltVal val="0"/>
                                          </p:val>
                                        </p:tav>
                                        <p:tav tm="100000">
                                          <p:val>
                                            <p:strVal val="#ppt_w"/>
                                          </p:val>
                                        </p:tav>
                                      </p:tavLst>
                                    </p:anim>
                                    <p:anim calcmode="lin" valueType="num">
                                      <p:cBhvr>
                                        <p:cTn id="8" dur="3200" fill="hold"/>
                                        <p:tgtEl>
                                          <p:spTgt spid="3"/>
                                        </p:tgtEl>
                                        <p:attrNameLst>
                                          <p:attrName>ppt_h</p:attrName>
                                        </p:attrNameLst>
                                      </p:cBhvr>
                                      <p:tavLst>
                                        <p:tav tm="0">
                                          <p:val>
                                            <p:fltVal val="0"/>
                                          </p:val>
                                        </p:tav>
                                        <p:tav tm="100000">
                                          <p:val>
                                            <p:strVal val="#ppt_h"/>
                                          </p:val>
                                        </p:tav>
                                      </p:tavLst>
                                    </p:anim>
                                    <p:animEffect transition="in" filter="fade">
                                      <p:cBhvr>
                                        <p:cTn id="9" dur="32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400" fill="hold"/>
                                        <p:tgtEl>
                                          <p:spTgt spid="5"/>
                                        </p:tgtEl>
                                        <p:attrNameLst>
                                          <p:attrName>ppt_w</p:attrName>
                                        </p:attrNameLst>
                                      </p:cBhvr>
                                      <p:tavLst>
                                        <p:tav tm="0">
                                          <p:val>
                                            <p:fltVal val="0"/>
                                          </p:val>
                                        </p:tav>
                                        <p:tav tm="100000">
                                          <p:val>
                                            <p:strVal val="#ppt_w"/>
                                          </p:val>
                                        </p:tav>
                                      </p:tavLst>
                                    </p:anim>
                                    <p:anim calcmode="lin" valueType="num">
                                      <p:cBhvr>
                                        <p:cTn id="15" dur="3400" fill="hold"/>
                                        <p:tgtEl>
                                          <p:spTgt spid="5"/>
                                        </p:tgtEl>
                                        <p:attrNameLst>
                                          <p:attrName>ppt_h</p:attrName>
                                        </p:attrNameLst>
                                      </p:cBhvr>
                                      <p:tavLst>
                                        <p:tav tm="0">
                                          <p:val>
                                            <p:fltVal val="0"/>
                                          </p:val>
                                        </p:tav>
                                        <p:tav tm="100000">
                                          <p:val>
                                            <p:strVal val="#ppt_h"/>
                                          </p:val>
                                        </p:tav>
                                      </p:tavLst>
                                    </p:anim>
                                    <p:animEffect transition="in" filter="fade">
                                      <p:cBhvr>
                                        <p:cTn id="16" dur="34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3300"/>
                                        <p:tgtEl>
                                          <p:spTgt spid="5"/>
                                        </p:tgtEl>
                                        <p:attrNameLst>
                                          <p:attrName>ppt_w</p:attrName>
                                        </p:attrNameLst>
                                      </p:cBhvr>
                                      <p:tavLst>
                                        <p:tav tm="0">
                                          <p:val>
                                            <p:strVal val="ppt_w"/>
                                          </p:val>
                                        </p:tav>
                                        <p:tav tm="100000">
                                          <p:val>
                                            <p:fltVal val="0"/>
                                          </p:val>
                                        </p:tav>
                                      </p:tavLst>
                                    </p:anim>
                                    <p:anim calcmode="lin" valueType="num">
                                      <p:cBhvr>
                                        <p:cTn id="21" dur="3300"/>
                                        <p:tgtEl>
                                          <p:spTgt spid="5"/>
                                        </p:tgtEl>
                                        <p:attrNameLst>
                                          <p:attrName>ppt_h</p:attrName>
                                        </p:attrNameLst>
                                      </p:cBhvr>
                                      <p:tavLst>
                                        <p:tav tm="0">
                                          <p:val>
                                            <p:strVal val="ppt_h"/>
                                          </p:val>
                                        </p:tav>
                                        <p:tav tm="100000">
                                          <p:val>
                                            <p:fltVal val="0"/>
                                          </p:val>
                                        </p:tav>
                                      </p:tavLst>
                                    </p:anim>
                                    <p:anim calcmode="lin" valueType="num">
                                      <p:cBhvr>
                                        <p:cTn id="22" dur="3300"/>
                                        <p:tgtEl>
                                          <p:spTgt spid="5"/>
                                        </p:tgtEl>
                                        <p:attrNameLst>
                                          <p:attrName>style.rotation</p:attrName>
                                        </p:attrNameLst>
                                      </p:cBhvr>
                                      <p:tavLst>
                                        <p:tav tm="0">
                                          <p:val>
                                            <p:fltVal val="0"/>
                                          </p:val>
                                        </p:tav>
                                        <p:tav tm="100000">
                                          <p:val>
                                            <p:fltVal val="90"/>
                                          </p:val>
                                        </p:tav>
                                      </p:tavLst>
                                    </p:anim>
                                    <p:animEffect transition="out" filter="fade">
                                      <p:cBhvr>
                                        <p:cTn id="23" dur="3300"/>
                                        <p:tgtEl>
                                          <p:spTgt spid="5"/>
                                        </p:tgtEl>
                                      </p:cBhvr>
                                    </p:animEffect>
                                    <p:set>
                                      <p:cBhvr>
                                        <p:cTn id="24" dur="1" fill="hold">
                                          <p:stCondLst>
                                            <p:cond delay="3299"/>
                                          </p:stCondLst>
                                        </p:cTn>
                                        <p:tgtEl>
                                          <p:spTgt spid="5"/>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3200" fill="hold"/>
                                        <p:tgtEl>
                                          <p:spTgt spid="6"/>
                                        </p:tgtEl>
                                        <p:attrNameLst>
                                          <p:attrName>ppt_w</p:attrName>
                                        </p:attrNameLst>
                                      </p:cBhvr>
                                      <p:tavLst>
                                        <p:tav tm="0">
                                          <p:val>
                                            <p:fltVal val="0"/>
                                          </p:val>
                                        </p:tav>
                                        <p:tav tm="100000">
                                          <p:val>
                                            <p:strVal val="#ppt_w"/>
                                          </p:val>
                                        </p:tav>
                                      </p:tavLst>
                                    </p:anim>
                                    <p:anim calcmode="lin" valueType="num">
                                      <p:cBhvr>
                                        <p:cTn id="28" dur="3200" fill="hold"/>
                                        <p:tgtEl>
                                          <p:spTgt spid="6"/>
                                        </p:tgtEl>
                                        <p:attrNameLst>
                                          <p:attrName>ppt_h</p:attrName>
                                        </p:attrNameLst>
                                      </p:cBhvr>
                                      <p:tavLst>
                                        <p:tav tm="0">
                                          <p:val>
                                            <p:fltVal val="0"/>
                                          </p:val>
                                        </p:tav>
                                        <p:tav tm="100000">
                                          <p:val>
                                            <p:strVal val="#ppt_h"/>
                                          </p:val>
                                        </p:tav>
                                      </p:tavLst>
                                    </p:anim>
                                    <p:animEffect transition="in" filter="fade">
                                      <p:cBhvr>
                                        <p:cTn id="29" dur="32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childTnLst>
                                    <p:anim calcmode="lin" valueType="num">
                                      <p:cBhvr>
                                        <p:cTn id="33" dur="3200"/>
                                        <p:tgtEl>
                                          <p:spTgt spid="6"/>
                                        </p:tgtEl>
                                        <p:attrNameLst>
                                          <p:attrName>ppt_w</p:attrName>
                                        </p:attrNameLst>
                                      </p:cBhvr>
                                      <p:tavLst>
                                        <p:tav tm="0">
                                          <p:val>
                                            <p:strVal val="ppt_w"/>
                                          </p:val>
                                        </p:tav>
                                        <p:tav tm="100000">
                                          <p:val>
                                            <p:fltVal val="0"/>
                                          </p:val>
                                        </p:tav>
                                      </p:tavLst>
                                    </p:anim>
                                    <p:anim calcmode="lin" valueType="num">
                                      <p:cBhvr>
                                        <p:cTn id="34" dur="3200"/>
                                        <p:tgtEl>
                                          <p:spTgt spid="6"/>
                                        </p:tgtEl>
                                        <p:attrNameLst>
                                          <p:attrName>ppt_h</p:attrName>
                                        </p:attrNameLst>
                                      </p:cBhvr>
                                      <p:tavLst>
                                        <p:tav tm="0">
                                          <p:val>
                                            <p:strVal val="ppt_h"/>
                                          </p:val>
                                        </p:tav>
                                        <p:tav tm="100000">
                                          <p:val>
                                            <p:fltVal val="0"/>
                                          </p:val>
                                        </p:tav>
                                      </p:tavLst>
                                    </p:anim>
                                    <p:anim calcmode="lin" valueType="num">
                                      <p:cBhvr>
                                        <p:cTn id="35" dur="3200"/>
                                        <p:tgtEl>
                                          <p:spTgt spid="6"/>
                                        </p:tgtEl>
                                        <p:attrNameLst>
                                          <p:attrName>style.rotation</p:attrName>
                                        </p:attrNameLst>
                                      </p:cBhvr>
                                      <p:tavLst>
                                        <p:tav tm="0">
                                          <p:val>
                                            <p:fltVal val="0"/>
                                          </p:val>
                                        </p:tav>
                                        <p:tav tm="100000">
                                          <p:val>
                                            <p:fltVal val="90"/>
                                          </p:val>
                                        </p:tav>
                                      </p:tavLst>
                                    </p:anim>
                                    <p:animEffect transition="out" filter="fade">
                                      <p:cBhvr>
                                        <p:cTn id="36" dur="3200"/>
                                        <p:tgtEl>
                                          <p:spTgt spid="6"/>
                                        </p:tgtEl>
                                      </p:cBhvr>
                                    </p:animEffect>
                                    <p:set>
                                      <p:cBhvr>
                                        <p:cTn id="37" dur="1" fill="hold">
                                          <p:stCondLst>
                                            <p:cond delay="3199"/>
                                          </p:stCondLst>
                                        </p:cTn>
                                        <p:tgtEl>
                                          <p:spTgt spid="6"/>
                                        </p:tgtEl>
                                        <p:attrNameLst>
                                          <p:attrName>style.visibility</p:attrName>
                                        </p:attrNameLst>
                                      </p:cBhvr>
                                      <p:to>
                                        <p:strVal val="hidden"/>
                                      </p:to>
                                    </p:se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100" fill="hold"/>
                                        <p:tgtEl>
                                          <p:spTgt spid="7"/>
                                        </p:tgtEl>
                                        <p:attrNameLst>
                                          <p:attrName>ppt_w</p:attrName>
                                        </p:attrNameLst>
                                      </p:cBhvr>
                                      <p:tavLst>
                                        <p:tav tm="0">
                                          <p:val>
                                            <p:fltVal val="0"/>
                                          </p:val>
                                        </p:tav>
                                        <p:tav tm="100000">
                                          <p:val>
                                            <p:strVal val="#ppt_w"/>
                                          </p:val>
                                        </p:tav>
                                      </p:tavLst>
                                    </p:anim>
                                    <p:anim calcmode="lin" valueType="num">
                                      <p:cBhvr>
                                        <p:cTn id="41" dur="3100" fill="hold"/>
                                        <p:tgtEl>
                                          <p:spTgt spid="7"/>
                                        </p:tgtEl>
                                        <p:attrNameLst>
                                          <p:attrName>ppt_h</p:attrName>
                                        </p:attrNameLst>
                                      </p:cBhvr>
                                      <p:tavLst>
                                        <p:tav tm="0">
                                          <p:val>
                                            <p:fltVal val="0"/>
                                          </p:val>
                                        </p:tav>
                                        <p:tav tm="100000">
                                          <p:val>
                                            <p:strVal val="#ppt_h"/>
                                          </p:val>
                                        </p:tav>
                                      </p:tavLst>
                                    </p:anim>
                                    <p:animEffect transition="in" filter="fade">
                                      <p:cBhvr>
                                        <p:cTn id="42" dur="31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3100"/>
                                        <p:tgtEl>
                                          <p:spTgt spid="7"/>
                                        </p:tgtEl>
                                        <p:attrNameLst>
                                          <p:attrName>ppt_w</p:attrName>
                                        </p:attrNameLst>
                                      </p:cBhvr>
                                      <p:tavLst>
                                        <p:tav tm="0">
                                          <p:val>
                                            <p:strVal val="ppt_w"/>
                                          </p:val>
                                        </p:tav>
                                        <p:tav tm="100000">
                                          <p:val>
                                            <p:fltVal val="0"/>
                                          </p:val>
                                        </p:tav>
                                      </p:tavLst>
                                    </p:anim>
                                    <p:anim calcmode="lin" valueType="num">
                                      <p:cBhvr>
                                        <p:cTn id="47" dur="3100"/>
                                        <p:tgtEl>
                                          <p:spTgt spid="7"/>
                                        </p:tgtEl>
                                        <p:attrNameLst>
                                          <p:attrName>ppt_h</p:attrName>
                                        </p:attrNameLst>
                                      </p:cBhvr>
                                      <p:tavLst>
                                        <p:tav tm="0">
                                          <p:val>
                                            <p:strVal val="ppt_h"/>
                                          </p:val>
                                        </p:tav>
                                        <p:tav tm="100000">
                                          <p:val>
                                            <p:fltVal val="0"/>
                                          </p:val>
                                        </p:tav>
                                      </p:tavLst>
                                    </p:anim>
                                    <p:anim calcmode="lin" valueType="num">
                                      <p:cBhvr>
                                        <p:cTn id="48" dur="3100"/>
                                        <p:tgtEl>
                                          <p:spTgt spid="7"/>
                                        </p:tgtEl>
                                        <p:attrNameLst>
                                          <p:attrName>style.rotation</p:attrName>
                                        </p:attrNameLst>
                                      </p:cBhvr>
                                      <p:tavLst>
                                        <p:tav tm="0">
                                          <p:val>
                                            <p:fltVal val="0"/>
                                          </p:val>
                                        </p:tav>
                                        <p:tav tm="100000">
                                          <p:val>
                                            <p:fltVal val="90"/>
                                          </p:val>
                                        </p:tav>
                                      </p:tavLst>
                                    </p:anim>
                                    <p:animEffect transition="out" filter="fade">
                                      <p:cBhvr>
                                        <p:cTn id="49" dur="3100"/>
                                        <p:tgtEl>
                                          <p:spTgt spid="7"/>
                                        </p:tgtEl>
                                      </p:cBhvr>
                                    </p:animEffect>
                                    <p:set>
                                      <p:cBhvr>
                                        <p:cTn id="50" dur="1" fill="hold">
                                          <p:stCondLst>
                                            <p:cond delay="3099"/>
                                          </p:stCondLst>
                                        </p:cTn>
                                        <p:tgtEl>
                                          <p:spTgt spid="7"/>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3000" fill="hold"/>
                                        <p:tgtEl>
                                          <p:spTgt spid="8"/>
                                        </p:tgtEl>
                                        <p:attrNameLst>
                                          <p:attrName>ppt_w</p:attrName>
                                        </p:attrNameLst>
                                      </p:cBhvr>
                                      <p:tavLst>
                                        <p:tav tm="0">
                                          <p:val>
                                            <p:fltVal val="0"/>
                                          </p:val>
                                        </p:tav>
                                        <p:tav tm="100000">
                                          <p:val>
                                            <p:strVal val="#ppt_w"/>
                                          </p:val>
                                        </p:tav>
                                      </p:tavLst>
                                    </p:anim>
                                    <p:anim calcmode="lin" valueType="num">
                                      <p:cBhvr>
                                        <p:cTn id="54" dur="3000" fill="hold"/>
                                        <p:tgtEl>
                                          <p:spTgt spid="8"/>
                                        </p:tgtEl>
                                        <p:attrNameLst>
                                          <p:attrName>ppt_h</p:attrName>
                                        </p:attrNameLst>
                                      </p:cBhvr>
                                      <p:tavLst>
                                        <p:tav tm="0">
                                          <p:val>
                                            <p:fltVal val="0"/>
                                          </p:val>
                                        </p:tav>
                                        <p:tav tm="100000">
                                          <p:val>
                                            <p:strVal val="#ppt_h"/>
                                          </p:val>
                                        </p:tav>
                                      </p:tavLst>
                                    </p:anim>
                                    <p:animEffect transition="in" filter="fade">
                                      <p:cBhvr>
                                        <p:cTn id="55" dur="3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3100"/>
                                        <p:tgtEl>
                                          <p:spTgt spid="8"/>
                                        </p:tgtEl>
                                        <p:attrNameLst>
                                          <p:attrName>ppt_w</p:attrName>
                                        </p:attrNameLst>
                                      </p:cBhvr>
                                      <p:tavLst>
                                        <p:tav tm="0">
                                          <p:val>
                                            <p:strVal val="ppt_w"/>
                                          </p:val>
                                        </p:tav>
                                        <p:tav tm="100000">
                                          <p:val>
                                            <p:fltVal val="0"/>
                                          </p:val>
                                        </p:tav>
                                      </p:tavLst>
                                    </p:anim>
                                    <p:anim calcmode="lin" valueType="num">
                                      <p:cBhvr>
                                        <p:cTn id="60" dur="3100"/>
                                        <p:tgtEl>
                                          <p:spTgt spid="8"/>
                                        </p:tgtEl>
                                        <p:attrNameLst>
                                          <p:attrName>ppt_h</p:attrName>
                                        </p:attrNameLst>
                                      </p:cBhvr>
                                      <p:tavLst>
                                        <p:tav tm="0">
                                          <p:val>
                                            <p:strVal val="ppt_h"/>
                                          </p:val>
                                        </p:tav>
                                        <p:tav tm="100000">
                                          <p:val>
                                            <p:fltVal val="0"/>
                                          </p:val>
                                        </p:tav>
                                      </p:tavLst>
                                    </p:anim>
                                    <p:anim calcmode="lin" valueType="num">
                                      <p:cBhvr>
                                        <p:cTn id="61" dur="3100"/>
                                        <p:tgtEl>
                                          <p:spTgt spid="8"/>
                                        </p:tgtEl>
                                        <p:attrNameLst>
                                          <p:attrName>style.rotation</p:attrName>
                                        </p:attrNameLst>
                                      </p:cBhvr>
                                      <p:tavLst>
                                        <p:tav tm="0">
                                          <p:val>
                                            <p:fltVal val="0"/>
                                          </p:val>
                                        </p:tav>
                                        <p:tav tm="100000">
                                          <p:val>
                                            <p:fltVal val="90"/>
                                          </p:val>
                                        </p:tav>
                                      </p:tavLst>
                                    </p:anim>
                                    <p:animEffect transition="out" filter="fade">
                                      <p:cBhvr>
                                        <p:cTn id="62" dur="3100"/>
                                        <p:tgtEl>
                                          <p:spTgt spid="8"/>
                                        </p:tgtEl>
                                      </p:cBhvr>
                                    </p:animEffect>
                                    <p:set>
                                      <p:cBhvr>
                                        <p:cTn id="63" dur="1" fill="hold">
                                          <p:stCondLst>
                                            <p:cond delay="3099"/>
                                          </p:stCondLst>
                                        </p:cTn>
                                        <p:tgtEl>
                                          <p:spTgt spid="8"/>
                                        </p:tgtEl>
                                        <p:attrNameLst>
                                          <p:attrName>style.visibility</p:attrName>
                                        </p:attrNameLst>
                                      </p:cBhvr>
                                      <p:to>
                                        <p:strVal val="hidden"/>
                                      </p:to>
                                    </p:set>
                                  </p:childTnLst>
                                </p:cTn>
                              </p:par>
                              <p:par>
                                <p:cTn id="64" presetID="5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3000" fill="hold"/>
                                        <p:tgtEl>
                                          <p:spTgt spid="9"/>
                                        </p:tgtEl>
                                        <p:attrNameLst>
                                          <p:attrName>ppt_w</p:attrName>
                                        </p:attrNameLst>
                                      </p:cBhvr>
                                      <p:tavLst>
                                        <p:tav tm="0">
                                          <p:val>
                                            <p:fltVal val="0"/>
                                          </p:val>
                                        </p:tav>
                                        <p:tav tm="100000">
                                          <p:val>
                                            <p:strVal val="#ppt_w"/>
                                          </p:val>
                                        </p:tav>
                                      </p:tavLst>
                                    </p:anim>
                                    <p:anim calcmode="lin" valueType="num">
                                      <p:cBhvr>
                                        <p:cTn id="67" dur="3000" fill="hold"/>
                                        <p:tgtEl>
                                          <p:spTgt spid="9"/>
                                        </p:tgtEl>
                                        <p:attrNameLst>
                                          <p:attrName>ppt_h</p:attrName>
                                        </p:attrNameLst>
                                      </p:cBhvr>
                                      <p:tavLst>
                                        <p:tav tm="0">
                                          <p:val>
                                            <p:fltVal val="0"/>
                                          </p:val>
                                        </p:tav>
                                        <p:tav tm="100000">
                                          <p:val>
                                            <p:strVal val="#ppt_h"/>
                                          </p:val>
                                        </p:tav>
                                      </p:tavLst>
                                    </p:anim>
                                    <p:animEffect transition="in" filter="fade">
                                      <p:cBhvr>
                                        <p:cTn id="68"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1EC6A91-612A-48C6-BA64-0AEF54A28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894" y="1512718"/>
            <a:ext cx="7307182" cy="4169021"/>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5" name="Picture 4">
            <a:extLst>
              <a:ext uri="{FF2B5EF4-FFF2-40B4-BE49-F238E27FC236}">
                <a16:creationId xmlns:a16="http://schemas.microsoft.com/office/drawing/2014/main" id="{64573CCD-7418-4192-882C-817E6B9DE0D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6" name="Picture 5">
            <a:extLst>
              <a:ext uri="{FF2B5EF4-FFF2-40B4-BE49-F238E27FC236}">
                <a16:creationId xmlns:a16="http://schemas.microsoft.com/office/drawing/2014/main" id="{227B39BF-EC15-4388-8534-D4145C38D32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7" name="Picture 6">
            <a:extLst>
              <a:ext uri="{FF2B5EF4-FFF2-40B4-BE49-F238E27FC236}">
                <a16:creationId xmlns:a16="http://schemas.microsoft.com/office/drawing/2014/main" id="{946E76DE-26E3-4689-8BC1-C913E294911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8" name="Picture 7">
            <a:extLst>
              <a:ext uri="{FF2B5EF4-FFF2-40B4-BE49-F238E27FC236}">
                <a16:creationId xmlns:a16="http://schemas.microsoft.com/office/drawing/2014/main" id="{5BFFBECC-7B97-4062-B067-3F8279C7FB1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9" name="TextBox 8">
            <a:extLst>
              <a:ext uri="{FF2B5EF4-FFF2-40B4-BE49-F238E27FC236}">
                <a16:creationId xmlns:a16="http://schemas.microsoft.com/office/drawing/2014/main" id="{E7488D23-2843-4B1D-AF21-EECE0A0E355F}"/>
              </a:ext>
            </a:extLst>
          </p:cNvPr>
          <p:cNvSpPr txBox="1"/>
          <p:nvPr/>
        </p:nvSpPr>
        <p:spPr>
          <a:xfrm>
            <a:off x="1999161" y="482056"/>
            <a:ext cx="8193677" cy="584775"/>
          </a:xfrm>
          <a:prstGeom prst="rect">
            <a:avLst/>
          </a:prstGeom>
          <a:noFill/>
          <a:ln>
            <a:solidFill>
              <a:srgbClr val="00B050"/>
            </a:solidFill>
          </a:ln>
        </p:spPr>
        <p:txBody>
          <a:bodyPr wrap="square">
            <a:spAutoFit/>
          </a:bodyPr>
          <a:lstStyle/>
          <a:p>
            <a:pPr defTabSz="457200"/>
            <a:r>
              <a:rPr lang="en-US" sz="3200" b="1" dirty="0">
                <a:solidFill>
                  <a:srgbClr val="FF0000"/>
                </a:solidFill>
                <a:latin typeface="NikoshBAN" panose="02000000000000000000" pitchFamily="2" charset="0"/>
                <a:cs typeface="NikoshBAN" panose="02000000000000000000" pitchFamily="2" charset="0"/>
              </a:rPr>
              <a:t>স</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ল</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ত </a:t>
            </a:r>
            <a:r>
              <a:rPr lang="as-IN" sz="3200" b="1" dirty="0">
                <a:solidFill>
                  <a:srgbClr val="FF0000"/>
                </a:solidFill>
                <a:latin typeface="NikoshBAN" panose="02000000000000000000" pitchFamily="2" charset="0"/>
                <a:cs typeface="NikoshBAN" panose="02000000000000000000" pitchFamily="2" charset="0"/>
              </a:rPr>
              <a:t>আ</a:t>
            </a:r>
            <a:r>
              <a:rPr lang="bn-IN" sz="3200" b="1" dirty="0">
                <a:solidFill>
                  <a:srgbClr val="FF0000"/>
                </a:solidFill>
                <a:latin typeface="NikoshBAN" panose="02000000000000000000" pitchFamily="2" charset="0"/>
                <a:cs typeface="NikoshBAN" panose="02000000000000000000" pitchFamily="2" charset="0"/>
              </a:rPr>
              <a:t>দা</a:t>
            </a:r>
            <a:r>
              <a:rPr lang="en-US" sz="3200" b="1" dirty="0" err="1">
                <a:solidFill>
                  <a:srgbClr val="FF0000"/>
                </a:solidFill>
                <a:latin typeface="NikoshBAN" panose="02000000000000000000" pitchFamily="2" charset="0"/>
                <a:cs typeface="NikoshBAN" panose="02000000000000000000" pitchFamily="2" charset="0"/>
              </a:rPr>
              <a:t>য়ের</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আরও</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কিছু</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সঠিক</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ন</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য়</a:t>
            </a:r>
            <a:r>
              <a:rPr lang="en-US" sz="3200" b="1" dirty="0">
                <a:solidFill>
                  <a:srgbClr val="FF0000"/>
                </a:solidFill>
                <a:latin typeface="NikoshBAN" panose="02000000000000000000" pitchFamily="2" charset="0"/>
                <a:cs typeface="NikoshBAN" panose="02000000000000000000" pitchFamily="2" charset="0"/>
              </a:rPr>
              <a:t>ম</a:t>
            </a:r>
            <a:r>
              <a:rPr lang="bn-IN" sz="3200" b="1" dirty="0">
                <a:solidFill>
                  <a:srgbClr val="FF000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C08DB4B5-578A-47D2-BC5C-34CBF41BB9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940" y="1539080"/>
            <a:ext cx="7361089" cy="409223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11" name="Picture 10">
            <a:extLst>
              <a:ext uri="{FF2B5EF4-FFF2-40B4-BE49-F238E27FC236}">
                <a16:creationId xmlns:a16="http://schemas.microsoft.com/office/drawing/2014/main" id="{9DA7F432-D191-4E84-B7E3-31CCA85BB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5894" y="1549725"/>
            <a:ext cx="7361089" cy="407094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12" name="Picture 11">
            <a:extLst>
              <a:ext uri="{FF2B5EF4-FFF2-40B4-BE49-F238E27FC236}">
                <a16:creationId xmlns:a16="http://schemas.microsoft.com/office/drawing/2014/main" id="{850FA3CC-A8A8-476E-B1A7-D823ED26A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0898" y="1564294"/>
            <a:ext cx="7361090" cy="409223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13" name="Picture 12">
            <a:extLst>
              <a:ext uri="{FF2B5EF4-FFF2-40B4-BE49-F238E27FC236}">
                <a16:creationId xmlns:a16="http://schemas.microsoft.com/office/drawing/2014/main" id="{52141E19-BB48-4E61-B053-37DA676D8B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0898" y="1578863"/>
            <a:ext cx="7361089" cy="409223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14" name="Picture 13">
            <a:extLst>
              <a:ext uri="{FF2B5EF4-FFF2-40B4-BE49-F238E27FC236}">
                <a16:creationId xmlns:a16="http://schemas.microsoft.com/office/drawing/2014/main" id="{1CE64E3D-382D-48F5-91FF-3C43F1CD90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0898" y="1544651"/>
            <a:ext cx="7361090" cy="407094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pic>
        <p:nvPicPr>
          <p:cNvPr id="15" name="Picture 14">
            <a:extLst>
              <a:ext uri="{FF2B5EF4-FFF2-40B4-BE49-F238E27FC236}">
                <a16:creationId xmlns:a16="http://schemas.microsoft.com/office/drawing/2014/main" id="{C4AC02FF-1248-4F96-A2F5-E66562F8FE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1293" y="1569616"/>
            <a:ext cx="7529983" cy="4092232"/>
          </a:xfrm>
          <a:prstGeom prst="round2DiagRect">
            <a:avLst>
              <a:gd name="adj1" fmla="val 16667"/>
              <a:gd name="adj2" fmla="val 0"/>
            </a:avLst>
          </a:prstGeom>
          <a:ln w="88900" cap="sq">
            <a:solidFill>
              <a:srgbClr val="FFFFFF"/>
            </a:solidFill>
            <a:miter lim="800000"/>
          </a:ln>
          <a:effectLst>
            <a:glow rad="228600">
              <a:srgbClr val="4BACC6">
                <a:satMod val="175000"/>
                <a:alpha val="40000"/>
              </a:srgbClr>
            </a:glow>
            <a:outerShdw blurRad="254000" algn="tl" rotWithShape="0">
              <a:srgbClr val="000000">
                <a:alpha val="43000"/>
              </a:srgbClr>
            </a:outerShdw>
          </a:effectLst>
          <a:scene3d>
            <a:camera prst="orthographicFront"/>
            <a:lightRig rig="threePt" dir="t"/>
          </a:scene3d>
          <a:sp3d>
            <a:bevelT w="152400" h="50800" prst="softRound"/>
          </a:sp3d>
        </p:spPr>
      </p:pic>
    </p:spTree>
    <p:extLst>
      <p:ext uri="{BB962C8B-B14F-4D97-AF65-F5344CB8AC3E}">
        <p14:creationId xmlns:p14="http://schemas.microsoft.com/office/powerpoint/2010/main" val="3024643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15"/>
                                        </p:tgtEl>
                                        <p:attrNameLst>
                                          <p:attrName>ppt_w</p:attrName>
                                        </p:attrNameLst>
                                      </p:cBhvr>
                                      <p:tavLst>
                                        <p:tav tm="0">
                                          <p:val>
                                            <p:strVal val="ppt_w"/>
                                          </p:val>
                                        </p:tav>
                                        <p:tav tm="100000">
                                          <p:val>
                                            <p:fltVal val="0"/>
                                          </p:val>
                                        </p:tav>
                                      </p:tavLst>
                                    </p:anim>
                                    <p:anim calcmode="lin" valueType="num">
                                      <p:cBhvr>
                                        <p:cTn id="19" dur="1000"/>
                                        <p:tgtEl>
                                          <p:spTgt spid="15"/>
                                        </p:tgtEl>
                                        <p:attrNameLst>
                                          <p:attrName>ppt_h</p:attrName>
                                        </p:attrNameLst>
                                      </p:cBhvr>
                                      <p:tavLst>
                                        <p:tav tm="0">
                                          <p:val>
                                            <p:strVal val="ppt_h"/>
                                          </p:val>
                                        </p:tav>
                                        <p:tav tm="100000">
                                          <p:val>
                                            <p:fltVal val="0"/>
                                          </p:val>
                                        </p:tav>
                                      </p:tavLst>
                                    </p:anim>
                                    <p:anim calcmode="lin" valueType="num">
                                      <p:cBhvr>
                                        <p:cTn id="20" dur="1000"/>
                                        <p:tgtEl>
                                          <p:spTgt spid="15"/>
                                        </p:tgtEl>
                                        <p:attrNameLst>
                                          <p:attrName>style.rotation</p:attrName>
                                        </p:attrNameLst>
                                      </p:cBhvr>
                                      <p:tavLst>
                                        <p:tav tm="0">
                                          <p:val>
                                            <p:fltVal val="0"/>
                                          </p:val>
                                        </p:tav>
                                        <p:tav tm="100000">
                                          <p:val>
                                            <p:fltVal val="90"/>
                                          </p:val>
                                        </p:tav>
                                      </p:tavLst>
                                    </p:anim>
                                    <p:animEffect transition="out" filter="fad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14"/>
                                        </p:tgtEl>
                                        <p:attrNameLst>
                                          <p:attrName>ppt_w</p:attrName>
                                        </p:attrNameLst>
                                      </p:cBhvr>
                                      <p:tavLst>
                                        <p:tav tm="0">
                                          <p:val>
                                            <p:strVal val="ppt_w"/>
                                          </p:val>
                                        </p:tav>
                                        <p:tav tm="100000">
                                          <p:val>
                                            <p:fltVal val="0"/>
                                          </p:val>
                                        </p:tav>
                                      </p:tavLst>
                                    </p:anim>
                                    <p:anim calcmode="lin" valueType="num">
                                      <p:cBhvr>
                                        <p:cTn id="27" dur="1000"/>
                                        <p:tgtEl>
                                          <p:spTgt spid="14"/>
                                        </p:tgtEl>
                                        <p:attrNameLst>
                                          <p:attrName>ppt_h</p:attrName>
                                        </p:attrNameLst>
                                      </p:cBhvr>
                                      <p:tavLst>
                                        <p:tav tm="0">
                                          <p:val>
                                            <p:strVal val="ppt_h"/>
                                          </p:val>
                                        </p:tav>
                                        <p:tav tm="100000">
                                          <p:val>
                                            <p:fltVal val="0"/>
                                          </p:val>
                                        </p:tav>
                                      </p:tavLst>
                                    </p:anim>
                                    <p:anim calcmode="lin" valueType="num">
                                      <p:cBhvr>
                                        <p:cTn id="28" dur="1000"/>
                                        <p:tgtEl>
                                          <p:spTgt spid="14"/>
                                        </p:tgtEl>
                                        <p:attrNameLst>
                                          <p:attrName>style.rotation</p:attrName>
                                        </p:attrNameLst>
                                      </p:cBhvr>
                                      <p:tavLst>
                                        <p:tav tm="0">
                                          <p:val>
                                            <p:fltVal val="0"/>
                                          </p:val>
                                        </p:tav>
                                        <p:tav tm="100000">
                                          <p:val>
                                            <p:fltVal val="90"/>
                                          </p:val>
                                        </p:tav>
                                      </p:tavLst>
                                    </p:anim>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1000"/>
                                        <p:tgtEl>
                                          <p:spTgt spid="13"/>
                                        </p:tgtEl>
                                        <p:attrNameLst>
                                          <p:attrName>ppt_w</p:attrName>
                                        </p:attrNameLst>
                                      </p:cBhvr>
                                      <p:tavLst>
                                        <p:tav tm="0">
                                          <p:val>
                                            <p:strVal val="ppt_w"/>
                                          </p:val>
                                        </p:tav>
                                        <p:tav tm="100000">
                                          <p:val>
                                            <p:fltVal val="0"/>
                                          </p:val>
                                        </p:tav>
                                      </p:tavLst>
                                    </p:anim>
                                    <p:anim calcmode="lin" valueType="num">
                                      <p:cBhvr>
                                        <p:cTn id="35" dur="1000"/>
                                        <p:tgtEl>
                                          <p:spTgt spid="13"/>
                                        </p:tgtEl>
                                        <p:attrNameLst>
                                          <p:attrName>ppt_h</p:attrName>
                                        </p:attrNameLst>
                                      </p:cBhvr>
                                      <p:tavLst>
                                        <p:tav tm="0">
                                          <p:val>
                                            <p:strVal val="ppt_h"/>
                                          </p:val>
                                        </p:tav>
                                        <p:tav tm="100000">
                                          <p:val>
                                            <p:fltVal val="0"/>
                                          </p:val>
                                        </p:tav>
                                      </p:tavLst>
                                    </p:anim>
                                    <p:anim calcmode="lin" valueType="num">
                                      <p:cBhvr>
                                        <p:cTn id="36" dur="1000"/>
                                        <p:tgtEl>
                                          <p:spTgt spid="13"/>
                                        </p:tgtEl>
                                        <p:attrNameLst>
                                          <p:attrName>style.rotation</p:attrName>
                                        </p:attrNameLst>
                                      </p:cBhvr>
                                      <p:tavLst>
                                        <p:tav tm="0">
                                          <p:val>
                                            <p:fltVal val="0"/>
                                          </p:val>
                                        </p:tav>
                                        <p:tav tm="100000">
                                          <p:val>
                                            <p:fltVal val="90"/>
                                          </p:val>
                                        </p:tav>
                                      </p:tavLst>
                                    </p:anim>
                                    <p:animEffect transition="out" filter="fade">
                                      <p:cBhvr>
                                        <p:cTn id="37" dur="1000"/>
                                        <p:tgtEl>
                                          <p:spTgt spid="13"/>
                                        </p:tgtEl>
                                      </p:cBhvr>
                                    </p:animEffect>
                                    <p:set>
                                      <p:cBhvr>
                                        <p:cTn id="38" dur="1" fill="hold">
                                          <p:stCondLst>
                                            <p:cond delay="9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12"/>
                                        </p:tgtEl>
                                        <p:attrNameLst>
                                          <p:attrName>ppt_w</p:attrName>
                                        </p:attrNameLst>
                                      </p:cBhvr>
                                      <p:tavLst>
                                        <p:tav tm="0">
                                          <p:val>
                                            <p:strVal val="ppt_w"/>
                                          </p:val>
                                        </p:tav>
                                        <p:tav tm="100000">
                                          <p:val>
                                            <p:fltVal val="0"/>
                                          </p:val>
                                        </p:tav>
                                      </p:tavLst>
                                    </p:anim>
                                    <p:anim calcmode="lin" valueType="num">
                                      <p:cBhvr>
                                        <p:cTn id="43" dur="1000"/>
                                        <p:tgtEl>
                                          <p:spTgt spid="12"/>
                                        </p:tgtEl>
                                        <p:attrNameLst>
                                          <p:attrName>ppt_h</p:attrName>
                                        </p:attrNameLst>
                                      </p:cBhvr>
                                      <p:tavLst>
                                        <p:tav tm="0">
                                          <p:val>
                                            <p:strVal val="ppt_h"/>
                                          </p:val>
                                        </p:tav>
                                        <p:tav tm="100000">
                                          <p:val>
                                            <p:fltVal val="0"/>
                                          </p:val>
                                        </p:tav>
                                      </p:tavLst>
                                    </p:anim>
                                    <p:anim calcmode="lin" valueType="num">
                                      <p:cBhvr>
                                        <p:cTn id="44" dur="1000"/>
                                        <p:tgtEl>
                                          <p:spTgt spid="12"/>
                                        </p:tgtEl>
                                        <p:attrNameLst>
                                          <p:attrName>style.rotation</p:attrName>
                                        </p:attrNameLst>
                                      </p:cBhvr>
                                      <p:tavLst>
                                        <p:tav tm="0">
                                          <p:val>
                                            <p:fltVal val="0"/>
                                          </p:val>
                                        </p:tav>
                                        <p:tav tm="100000">
                                          <p:val>
                                            <p:fltVal val="90"/>
                                          </p:val>
                                        </p:tav>
                                      </p:tavLst>
                                    </p:anim>
                                    <p:animEffect transition="out" filter="fade">
                                      <p:cBhvr>
                                        <p:cTn id="45" dur="1000"/>
                                        <p:tgtEl>
                                          <p:spTgt spid="12"/>
                                        </p:tgtEl>
                                      </p:cBhvr>
                                    </p:animEffect>
                                    <p:set>
                                      <p:cBhvr>
                                        <p:cTn id="46" dur="1" fill="hold">
                                          <p:stCondLst>
                                            <p:cond delay="9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nodeType="clickEffect">
                                  <p:stCondLst>
                                    <p:cond delay="0"/>
                                  </p:stCondLst>
                                  <p:childTnLst>
                                    <p:anim calcmode="lin" valueType="num">
                                      <p:cBhvr>
                                        <p:cTn id="50" dur="1000"/>
                                        <p:tgtEl>
                                          <p:spTgt spid="11"/>
                                        </p:tgtEl>
                                        <p:attrNameLst>
                                          <p:attrName>ppt_w</p:attrName>
                                        </p:attrNameLst>
                                      </p:cBhvr>
                                      <p:tavLst>
                                        <p:tav tm="0">
                                          <p:val>
                                            <p:strVal val="ppt_w"/>
                                          </p:val>
                                        </p:tav>
                                        <p:tav tm="100000">
                                          <p:val>
                                            <p:fltVal val="0"/>
                                          </p:val>
                                        </p:tav>
                                      </p:tavLst>
                                    </p:anim>
                                    <p:anim calcmode="lin" valueType="num">
                                      <p:cBhvr>
                                        <p:cTn id="51" dur="1000"/>
                                        <p:tgtEl>
                                          <p:spTgt spid="11"/>
                                        </p:tgtEl>
                                        <p:attrNameLst>
                                          <p:attrName>ppt_h</p:attrName>
                                        </p:attrNameLst>
                                      </p:cBhvr>
                                      <p:tavLst>
                                        <p:tav tm="0">
                                          <p:val>
                                            <p:strVal val="ppt_h"/>
                                          </p:val>
                                        </p:tav>
                                        <p:tav tm="100000">
                                          <p:val>
                                            <p:fltVal val="0"/>
                                          </p:val>
                                        </p:tav>
                                      </p:tavLst>
                                    </p:anim>
                                    <p:anim calcmode="lin" valueType="num">
                                      <p:cBhvr>
                                        <p:cTn id="52" dur="1000"/>
                                        <p:tgtEl>
                                          <p:spTgt spid="11"/>
                                        </p:tgtEl>
                                        <p:attrNameLst>
                                          <p:attrName>style.rotation</p:attrName>
                                        </p:attrNameLst>
                                      </p:cBhvr>
                                      <p:tavLst>
                                        <p:tav tm="0">
                                          <p:val>
                                            <p:fltVal val="0"/>
                                          </p:val>
                                        </p:tav>
                                        <p:tav tm="100000">
                                          <p:val>
                                            <p:fltVal val="90"/>
                                          </p:val>
                                        </p:tav>
                                      </p:tavLst>
                                    </p:anim>
                                    <p:animEffect transition="out" filter="fade">
                                      <p:cBhvr>
                                        <p:cTn id="53" dur="1000"/>
                                        <p:tgtEl>
                                          <p:spTgt spid="11"/>
                                        </p:tgtEl>
                                      </p:cBhvr>
                                    </p:animEffect>
                                    <p:set>
                                      <p:cBhvr>
                                        <p:cTn id="54" dur="1" fill="hold">
                                          <p:stCondLst>
                                            <p:cond delay="9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nodeType="clickEffect">
                                  <p:stCondLst>
                                    <p:cond delay="0"/>
                                  </p:stCondLst>
                                  <p:childTnLst>
                                    <p:anim calcmode="lin" valueType="num">
                                      <p:cBhvr>
                                        <p:cTn id="58" dur="1000"/>
                                        <p:tgtEl>
                                          <p:spTgt spid="10"/>
                                        </p:tgtEl>
                                        <p:attrNameLst>
                                          <p:attrName>ppt_w</p:attrName>
                                        </p:attrNameLst>
                                      </p:cBhvr>
                                      <p:tavLst>
                                        <p:tav tm="0">
                                          <p:val>
                                            <p:strVal val="ppt_w"/>
                                          </p:val>
                                        </p:tav>
                                        <p:tav tm="100000">
                                          <p:val>
                                            <p:fltVal val="0"/>
                                          </p:val>
                                        </p:tav>
                                      </p:tavLst>
                                    </p:anim>
                                    <p:anim calcmode="lin" valueType="num">
                                      <p:cBhvr>
                                        <p:cTn id="59" dur="1000"/>
                                        <p:tgtEl>
                                          <p:spTgt spid="10"/>
                                        </p:tgtEl>
                                        <p:attrNameLst>
                                          <p:attrName>ppt_h</p:attrName>
                                        </p:attrNameLst>
                                      </p:cBhvr>
                                      <p:tavLst>
                                        <p:tav tm="0">
                                          <p:val>
                                            <p:strVal val="ppt_h"/>
                                          </p:val>
                                        </p:tav>
                                        <p:tav tm="100000">
                                          <p:val>
                                            <p:fltVal val="0"/>
                                          </p:val>
                                        </p:tav>
                                      </p:tavLst>
                                    </p:anim>
                                    <p:anim calcmode="lin" valueType="num">
                                      <p:cBhvr>
                                        <p:cTn id="60" dur="1000"/>
                                        <p:tgtEl>
                                          <p:spTgt spid="10"/>
                                        </p:tgtEl>
                                        <p:attrNameLst>
                                          <p:attrName>style.rotation</p:attrName>
                                        </p:attrNameLst>
                                      </p:cBhvr>
                                      <p:tavLst>
                                        <p:tav tm="0">
                                          <p:val>
                                            <p:fltVal val="0"/>
                                          </p:val>
                                        </p:tav>
                                        <p:tav tm="100000">
                                          <p:val>
                                            <p:fltVal val="90"/>
                                          </p:val>
                                        </p:tav>
                                      </p:tavLst>
                                    </p:anim>
                                    <p:animEffect transition="out" filter="fade">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3"/>
                                        </p:tgtEl>
                                        <p:attrNameLst>
                                          <p:attrName>ppt_w</p:attrName>
                                        </p:attrNameLst>
                                      </p:cBhvr>
                                      <p:tavLst>
                                        <p:tav tm="0">
                                          <p:val>
                                            <p:strVal val="ppt_w"/>
                                          </p:val>
                                        </p:tav>
                                        <p:tav tm="100000">
                                          <p:val>
                                            <p:fltVal val="0"/>
                                          </p:val>
                                        </p:tav>
                                      </p:tavLst>
                                    </p:anim>
                                    <p:anim calcmode="lin" valueType="num">
                                      <p:cBhvr>
                                        <p:cTn id="67" dur="1000"/>
                                        <p:tgtEl>
                                          <p:spTgt spid="3"/>
                                        </p:tgtEl>
                                        <p:attrNameLst>
                                          <p:attrName>ppt_h</p:attrName>
                                        </p:attrNameLst>
                                      </p:cBhvr>
                                      <p:tavLst>
                                        <p:tav tm="0">
                                          <p:val>
                                            <p:strVal val="ppt_h"/>
                                          </p:val>
                                        </p:tav>
                                        <p:tav tm="100000">
                                          <p:val>
                                            <p:fltVal val="0"/>
                                          </p:val>
                                        </p:tav>
                                      </p:tavLst>
                                    </p:anim>
                                    <p:anim calcmode="lin" valueType="num">
                                      <p:cBhvr>
                                        <p:cTn id="68" dur="1000"/>
                                        <p:tgtEl>
                                          <p:spTgt spid="3"/>
                                        </p:tgtEl>
                                        <p:attrNameLst>
                                          <p:attrName>style.rotation</p:attrName>
                                        </p:attrNameLst>
                                      </p:cBhvr>
                                      <p:tavLst>
                                        <p:tav tm="0">
                                          <p:val>
                                            <p:fltVal val="0"/>
                                          </p:val>
                                        </p:tav>
                                        <p:tav tm="100000">
                                          <p:val>
                                            <p:fltVal val="90"/>
                                          </p:val>
                                        </p:tav>
                                      </p:tavLst>
                                    </p:anim>
                                    <p:animEffect transition="out" filter="fade">
                                      <p:cBhvr>
                                        <p:cTn id="69" dur="1000"/>
                                        <p:tgtEl>
                                          <p:spTgt spid="3"/>
                                        </p:tgtEl>
                                      </p:cBhvr>
                                    </p:animEffect>
                                    <p:set>
                                      <p:cBhvr>
                                        <p:cTn id="7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946A987-166D-4C3F-A98F-1B8E742C7BB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5" name="Picture 4">
            <a:extLst>
              <a:ext uri="{FF2B5EF4-FFF2-40B4-BE49-F238E27FC236}">
                <a16:creationId xmlns:a16="http://schemas.microsoft.com/office/drawing/2014/main" id="{0F3FB3FE-909C-4DDD-9C16-BC96F4F7213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6" name="Picture 5">
            <a:extLst>
              <a:ext uri="{FF2B5EF4-FFF2-40B4-BE49-F238E27FC236}">
                <a16:creationId xmlns:a16="http://schemas.microsoft.com/office/drawing/2014/main" id="{61530372-DB17-4344-848D-493030C34B0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7" name="Picture 6">
            <a:extLst>
              <a:ext uri="{FF2B5EF4-FFF2-40B4-BE49-F238E27FC236}">
                <a16:creationId xmlns:a16="http://schemas.microsoft.com/office/drawing/2014/main" id="{A955344D-678F-4BCE-B102-312A5D48904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8" name="TextBox 7">
            <a:extLst>
              <a:ext uri="{FF2B5EF4-FFF2-40B4-BE49-F238E27FC236}">
                <a16:creationId xmlns:a16="http://schemas.microsoft.com/office/drawing/2014/main" id="{46434B80-46AD-430C-940C-BB4C317B1AB9}"/>
              </a:ext>
            </a:extLst>
          </p:cNvPr>
          <p:cNvSpPr txBox="1"/>
          <p:nvPr/>
        </p:nvSpPr>
        <p:spPr>
          <a:xfrm>
            <a:off x="542855" y="2368522"/>
            <a:ext cx="11631484" cy="3323987"/>
          </a:xfrm>
          <a:prstGeom prst="rect">
            <a:avLst/>
          </a:prstGeom>
          <a:noFill/>
          <a:scene3d>
            <a:camera prst="orthographicFront"/>
            <a:lightRig rig="threePt" dir="t"/>
          </a:scene3d>
          <a:sp3d>
            <a:bevelT w="152400" h="50800" prst="softRound"/>
          </a:sp3d>
        </p:spPr>
        <p:txBody>
          <a:bodyPr wrap="square" rtlCol="0">
            <a:spAutoFit/>
          </a:bodyPr>
          <a:lstStyle/>
          <a:p>
            <a:pPr marL="457200" indent="-457200" defTabSz="457200">
              <a:buFont typeface="Wingdings" panose="05000000000000000000" pitchFamily="2" charset="2"/>
              <a:buChar char="v"/>
            </a:pPr>
            <a:r>
              <a:rPr lang="bn-IN" sz="32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 সঠিক শব্দ দিয়ে শূন্যস্থান পূরণ করে খাতায় লেখ </a:t>
            </a:r>
            <a:r>
              <a:rPr lang="en-US" sz="2800" dirty="0">
                <a:solidFill>
                  <a:prstClr val="black"/>
                </a:solidFill>
                <a:latin typeface="NikoshBAN" panose="02000000000000000000" pitchFamily="2" charset="0"/>
                <a:cs typeface="NikoshBAN" panose="02000000000000000000" pitchFamily="2" charset="0"/>
              </a:rPr>
              <a:t>:</a:t>
            </a:r>
            <a:endParaRPr lang="bn-IN" sz="2800" dirty="0">
              <a:solidFill>
                <a:prstClr val="black"/>
              </a:solidFill>
              <a:latin typeface="NikoshBAN" panose="02000000000000000000" pitchFamily="2" charset="0"/>
              <a:cs typeface="NikoshBAN" panose="02000000000000000000" pitchFamily="2" charset="0"/>
            </a:endParaRPr>
          </a:p>
          <a:p>
            <a:pPr defTabSz="457200">
              <a:lnSpc>
                <a:spcPct val="150000"/>
              </a:lnSpc>
            </a:pPr>
            <a:r>
              <a:rPr lang="bn-IN" sz="2800" dirty="0">
                <a:solidFill>
                  <a:prstClr val="black"/>
                </a:solidFill>
                <a:latin typeface="NikoshBAN" panose="02000000000000000000" pitchFamily="2" charset="0"/>
                <a:cs typeface="NikoshBAN" panose="02000000000000000000" pitchFamily="2" charset="0"/>
              </a:rPr>
              <a:t>    </a:t>
            </a:r>
            <a:r>
              <a:rPr lang="bn-IN" sz="2400" dirty="0">
                <a:solidFill>
                  <a:prstClr val="black"/>
                </a:solidFill>
                <a:latin typeface="NikoshBAN" panose="02000000000000000000" pitchFamily="2" charset="0"/>
                <a:cs typeface="NikoshBAN" panose="02000000000000000000" pitchFamily="2" charset="0"/>
              </a:rPr>
              <a:t>(ক) মহানবি (স) নিজে সালাত আদায় করে সাহাবাদের </a:t>
            </a:r>
            <a:r>
              <a:rPr lang="en-US" sz="2400" dirty="0">
                <a:solidFill>
                  <a:prstClr val="black"/>
                </a:solidFill>
                <a:latin typeface="Times New Roman" panose="02020603050405020304" pitchFamily="18" charset="0"/>
                <a:cs typeface="Times New Roman" panose="02020603050405020304" pitchFamily="18" charset="0"/>
              </a:rPr>
              <a:t>–––––</a:t>
            </a:r>
            <a:r>
              <a:rPr lang="bn-IN" sz="2400" dirty="0">
                <a:solidFill>
                  <a:prstClr val="black"/>
                </a:solidFill>
                <a:latin typeface="NikoshBAN" panose="02000000000000000000" pitchFamily="2" charset="0"/>
                <a:cs typeface="NikoshBAN" panose="02000000000000000000" pitchFamily="2" charset="0"/>
              </a:rPr>
              <a:t> </a:t>
            </a:r>
            <a:r>
              <a:rPr lang="en-US" sz="2400" dirty="0">
                <a:solidFill>
                  <a:prstClr val="black"/>
                </a:solidFill>
                <a:latin typeface="NikoshBAN" panose="02000000000000000000" pitchFamily="2" charset="0"/>
                <a:cs typeface="NikoshBAN" panose="02000000000000000000" pitchFamily="2" charset="0"/>
              </a:rPr>
              <a:t>   </a:t>
            </a:r>
            <a:r>
              <a:rPr lang="bn-IN" sz="2400" dirty="0">
                <a:solidFill>
                  <a:prstClr val="black"/>
                </a:solidFill>
                <a:latin typeface="NikoshBAN" panose="02000000000000000000" pitchFamily="2" charset="0"/>
                <a:cs typeface="NikoshBAN" panose="02000000000000000000" pitchFamily="2" charset="0"/>
              </a:rPr>
              <a:t>শিক্ষা দিয়েছেন।  </a:t>
            </a:r>
          </a:p>
          <a:p>
            <a:pPr defTabSz="457200">
              <a:lnSpc>
                <a:spcPct val="150000"/>
              </a:lnSpc>
            </a:pPr>
            <a:r>
              <a:rPr lang="bn-IN" sz="2400" dirty="0">
                <a:solidFill>
                  <a:prstClr val="black"/>
                </a:solidFill>
                <a:latin typeface="NikoshBAN" panose="02000000000000000000" pitchFamily="2" charset="0"/>
                <a:cs typeface="NikoshBAN" panose="02000000000000000000" pitchFamily="2" charset="0"/>
              </a:rPr>
              <a:t>     (খ) সিজদাহর সময় দুই হাতের আঙুলগুলো মিলিত অবস্থায় </a:t>
            </a:r>
            <a:r>
              <a:rPr lang="en-US" sz="2400" dirty="0">
                <a:solidFill>
                  <a:prstClr val="black"/>
                </a:solidFill>
                <a:latin typeface="Times New Roman" panose="02020603050405020304" pitchFamily="18" charset="0"/>
                <a:cs typeface="Times New Roman" panose="02020603050405020304" pitchFamily="18" charset="0"/>
              </a:rPr>
              <a:t>–––––</a:t>
            </a:r>
            <a:r>
              <a:rPr lang="bn-IN" sz="2400" dirty="0">
                <a:solidFill>
                  <a:prstClr val="black"/>
                </a:solidFill>
                <a:latin typeface="NikoshBAN" panose="02000000000000000000" pitchFamily="2" charset="0"/>
                <a:cs typeface="NikoshBAN" panose="02000000000000000000" pitchFamily="2" charset="0"/>
              </a:rPr>
              <a:t> করে রাখতে হবে।  </a:t>
            </a:r>
          </a:p>
          <a:p>
            <a:pPr defTabSz="457200">
              <a:lnSpc>
                <a:spcPct val="150000"/>
              </a:lnSpc>
            </a:pPr>
            <a:r>
              <a:rPr lang="bn-IN" sz="2400" dirty="0">
                <a:solidFill>
                  <a:prstClr val="black"/>
                </a:solidFill>
                <a:latin typeface="NikoshBAN" panose="02000000000000000000" pitchFamily="2" charset="0"/>
                <a:cs typeface="NikoshBAN" panose="02000000000000000000" pitchFamily="2" charset="0"/>
              </a:rPr>
              <a:t>     (গ) ছেলেরা সিজদাহর সময় </a:t>
            </a:r>
            <a:r>
              <a:rPr lang="en-US" sz="2400" dirty="0">
                <a:solidFill>
                  <a:prstClr val="black"/>
                </a:solidFill>
                <a:latin typeface="Times New Roman" panose="02020603050405020304" pitchFamily="18" charset="0"/>
                <a:cs typeface="Times New Roman" panose="02020603050405020304" pitchFamily="18" charset="0"/>
              </a:rPr>
              <a:t>–––––</a:t>
            </a:r>
            <a:r>
              <a:rPr lang="bn-IN" sz="2400" dirty="0">
                <a:solidFill>
                  <a:prstClr val="black"/>
                </a:solidFill>
                <a:latin typeface="Times New Roman" panose="02020603050405020304" pitchFamily="18" charset="0"/>
                <a:cs typeface="Times New Roman" panose="02020603050405020304" pitchFamily="18" charset="0"/>
              </a:rPr>
              <a:t> </a:t>
            </a:r>
            <a:r>
              <a:rPr lang="bn-IN" sz="2400" dirty="0">
                <a:solidFill>
                  <a:prstClr val="black"/>
                </a:solidFill>
                <a:latin typeface="NikoshBAN" panose="02000000000000000000" pitchFamily="2" charset="0"/>
                <a:cs typeface="NikoshBAN" panose="02000000000000000000" pitchFamily="2" charset="0"/>
              </a:rPr>
              <a:t>হাঁটু হতে দূরে রাখবে। </a:t>
            </a:r>
          </a:p>
          <a:p>
            <a:pPr defTabSz="457200">
              <a:lnSpc>
                <a:spcPct val="150000"/>
              </a:lnSpc>
            </a:pPr>
            <a:r>
              <a:rPr lang="bn-IN" sz="2400" dirty="0">
                <a:solidFill>
                  <a:prstClr val="black"/>
                </a:solidFill>
                <a:latin typeface="NikoshBAN" panose="02000000000000000000" pitchFamily="2" charset="0"/>
                <a:cs typeface="NikoshBAN" panose="02000000000000000000" pitchFamily="2" charset="0"/>
              </a:rPr>
              <a:t>     (ঘ)  তাকবিরের সঙ্গে সঙ্গে মেয়েরা দুই হাত </a:t>
            </a:r>
            <a:r>
              <a:rPr lang="en-US" sz="2400" dirty="0">
                <a:solidFill>
                  <a:prstClr val="black"/>
                </a:solidFill>
                <a:latin typeface="Times New Roman" panose="02020603050405020304" pitchFamily="18" charset="0"/>
                <a:cs typeface="Times New Roman" panose="02020603050405020304" pitchFamily="18" charset="0"/>
              </a:rPr>
              <a:t>–––––</a:t>
            </a:r>
            <a:r>
              <a:rPr lang="bn-IN" sz="2400" dirty="0">
                <a:solidFill>
                  <a:prstClr val="black"/>
                </a:solidFill>
                <a:latin typeface="NikoshBAN" panose="02000000000000000000" pitchFamily="2" charset="0"/>
                <a:cs typeface="NikoshBAN" panose="02000000000000000000" pitchFamily="2" charset="0"/>
              </a:rPr>
              <a:t> পর্যন্ত ওঠাবে।   </a:t>
            </a:r>
          </a:p>
          <a:p>
            <a:pPr defTabSz="457200"/>
            <a:r>
              <a:rPr lang="bn-IN" sz="2800" dirty="0">
                <a:solidFill>
                  <a:prstClr val="black"/>
                </a:solidFill>
                <a:latin typeface="NikoshBAN" panose="02000000000000000000" pitchFamily="2" charset="0"/>
                <a:cs typeface="NikoshBAN" panose="02000000000000000000" pitchFamily="2" charset="0"/>
              </a:rPr>
              <a:t>     </a:t>
            </a:r>
            <a:endParaRPr lang="en-US" sz="2800" dirty="0">
              <a:solidFill>
                <a:prstClr val="black"/>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A8AC52F0-B18A-404C-8B82-32FD09257EAF}"/>
              </a:ext>
            </a:extLst>
          </p:cNvPr>
          <p:cNvSpPr txBox="1"/>
          <p:nvPr/>
        </p:nvSpPr>
        <p:spPr>
          <a:xfrm>
            <a:off x="4901343" y="780365"/>
            <a:ext cx="2438400" cy="707886"/>
          </a:xfrm>
          <a:prstGeom prst="rect">
            <a:avLst/>
          </a:prstGeom>
          <a:solidFill>
            <a:sysClr val="window" lastClr="FFFFFF"/>
          </a:solidFill>
          <a:ln w="25400" cap="flat" cmpd="sng" algn="ctr">
            <a:solidFill>
              <a:srgbClr val="4F81BD"/>
            </a:solidFill>
            <a:prstDash val="solid"/>
          </a:ln>
          <a:effectLst>
            <a:glow rad="228600">
              <a:srgbClr val="4BACC6">
                <a:satMod val="175000"/>
                <a:alpha val="40000"/>
              </a:srgbClr>
            </a:glow>
          </a:effectLst>
          <a:scene3d>
            <a:camera prst="orthographicFront"/>
            <a:lightRig rig="threePt" dir="t"/>
          </a:scene3d>
          <a:sp3d>
            <a:bevelT w="152400" h="50800" prst="softRound"/>
          </a:sp3d>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RinkiyMJ" pitchFamily="2" charset="0"/>
                <a:ea typeface="+mn-ea"/>
                <a:cs typeface="NikoshBAN" panose="02000000000000000000" pitchFamily="2" charset="0"/>
              </a:rPr>
              <a:t>GKK </a:t>
            </a:r>
            <a:r>
              <a:rPr kumimoji="0" lang="en-US" sz="4000" b="1" i="0" u="none" strike="noStrike" kern="0" cap="none" spc="0" normalizeH="0" baseline="0" noProof="0" dirty="0" err="1">
                <a:ln w="0"/>
                <a:solidFill>
                  <a:srgbClr val="4F81BD"/>
                </a:solidFill>
                <a:effectLst>
                  <a:outerShdw blurRad="38100" dist="25400" dir="5400000" algn="ctr" rotWithShape="0">
                    <a:srgbClr val="6E747A">
                      <a:alpha val="43000"/>
                    </a:srgbClr>
                  </a:outerShdw>
                </a:effectLst>
                <a:uLnTx/>
                <a:uFillTx/>
                <a:latin typeface="RinkiyMJ" pitchFamily="2" charset="0"/>
                <a:ea typeface="+mn-ea"/>
                <a:cs typeface="NikoshBAN" panose="02000000000000000000" pitchFamily="2" charset="0"/>
              </a:rPr>
              <a:t>KvR</a:t>
            </a:r>
            <a:r>
              <a:rPr kumimoji="0" lang="bn-IN" sz="4000" b="1"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 </a:t>
            </a:r>
            <a:endParaRPr kumimoji="0" lang="en-US" sz="4000" b="1"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endParaRPr>
          </a:p>
        </p:txBody>
      </p:sp>
      <p:pic>
        <p:nvPicPr>
          <p:cNvPr id="10" name="Picture 9">
            <a:extLst>
              <a:ext uri="{FF2B5EF4-FFF2-40B4-BE49-F238E27FC236}">
                <a16:creationId xmlns:a16="http://schemas.microsoft.com/office/drawing/2014/main" id="{14A9A676-23BF-4414-94CF-779427EE4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930" y="499906"/>
            <a:ext cx="1439470" cy="1405600"/>
          </a:xfrm>
          <a:prstGeom prst="ellipse">
            <a:avLst/>
          </a:prstGeom>
          <a:ln>
            <a:noFill/>
          </a:ln>
          <a:effectLst>
            <a:softEdge rad="112500"/>
          </a:effectLst>
        </p:spPr>
      </p:pic>
      <p:pic>
        <p:nvPicPr>
          <p:cNvPr id="11" name="Picture 10">
            <a:extLst>
              <a:ext uri="{FF2B5EF4-FFF2-40B4-BE49-F238E27FC236}">
                <a16:creationId xmlns:a16="http://schemas.microsoft.com/office/drawing/2014/main" id="{A0083B08-6F26-4513-9F0B-7AA3E3223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561" y="499906"/>
            <a:ext cx="1439470" cy="1405600"/>
          </a:xfrm>
          <a:prstGeom prst="ellipse">
            <a:avLst/>
          </a:prstGeom>
          <a:ln>
            <a:noFill/>
          </a:ln>
          <a:effectLst>
            <a:softEdge rad="112500"/>
          </a:effectLst>
        </p:spPr>
      </p:pic>
      <p:sp>
        <p:nvSpPr>
          <p:cNvPr id="14" name="TextBox 13">
            <a:extLst>
              <a:ext uri="{FF2B5EF4-FFF2-40B4-BE49-F238E27FC236}">
                <a16:creationId xmlns:a16="http://schemas.microsoft.com/office/drawing/2014/main" id="{6B736D8E-CCD7-455F-908C-90F02962F018}"/>
              </a:ext>
            </a:extLst>
          </p:cNvPr>
          <p:cNvSpPr txBox="1"/>
          <p:nvPr/>
        </p:nvSpPr>
        <p:spPr>
          <a:xfrm>
            <a:off x="7339744" y="2826938"/>
            <a:ext cx="1410362"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bn-IN" sz="1800" dirty="0">
                <a:solidFill>
                  <a:srgbClr val="FF0000"/>
                </a:solidFill>
                <a:latin typeface="NikoshBAN" panose="02000000000000000000" pitchFamily="2" charset="0"/>
                <a:cs typeface="NikoshBAN" panose="02000000000000000000" pitchFamily="2" charset="0"/>
              </a:rPr>
              <a:t>হাতে–কলমে </a:t>
            </a:r>
            <a:endParaRPr lang="en-US" dirty="0">
              <a:solidFill>
                <a:srgbClr val="FF0000"/>
              </a:solidFill>
            </a:endParaRPr>
          </a:p>
        </p:txBody>
      </p:sp>
      <p:sp>
        <p:nvSpPr>
          <p:cNvPr id="16" name="TextBox 15">
            <a:extLst>
              <a:ext uri="{FF2B5EF4-FFF2-40B4-BE49-F238E27FC236}">
                <a16:creationId xmlns:a16="http://schemas.microsoft.com/office/drawing/2014/main" id="{6A44082B-E2F1-4D5C-9767-E3FF407FC278}"/>
              </a:ext>
            </a:extLst>
          </p:cNvPr>
          <p:cNvSpPr txBox="1"/>
          <p:nvPr/>
        </p:nvSpPr>
        <p:spPr>
          <a:xfrm>
            <a:off x="8154027" y="3459822"/>
            <a:ext cx="118692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1800" dirty="0">
                <a:solidFill>
                  <a:srgbClr val="FF0000"/>
                </a:solidFill>
                <a:latin typeface="NikoshBAN" panose="02000000000000000000" pitchFamily="2" charset="0"/>
                <a:cs typeface="NikoshBAN" panose="02000000000000000000" pitchFamily="2" charset="0"/>
              </a:rPr>
              <a:t>কিবলামুখী</a:t>
            </a:r>
            <a:endParaRPr lang="en-US" dirty="0">
              <a:solidFill>
                <a:srgbClr val="FF0000"/>
              </a:solidFill>
            </a:endParaRPr>
          </a:p>
        </p:txBody>
      </p:sp>
      <p:sp>
        <p:nvSpPr>
          <p:cNvPr id="18" name="TextBox 17">
            <a:extLst>
              <a:ext uri="{FF2B5EF4-FFF2-40B4-BE49-F238E27FC236}">
                <a16:creationId xmlns:a16="http://schemas.microsoft.com/office/drawing/2014/main" id="{2D4102D7-479A-433B-8553-6F803F211D14}"/>
              </a:ext>
            </a:extLst>
          </p:cNvPr>
          <p:cNvSpPr txBox="1"/>
          <p:nvPr/>
        </p:nvSpPr>
        <p:spPr>
          <a:xfrm>
            <a:off x="4584247" y="4030515"/>
            <a:ext cx="648935" cy="369332"/>
          </a:xfrm>
          <a:prstGeom prst="rect">
            <a:avLst/>
          </a:prstGeom>
          <a:noFill/>
        </p:spPr>
        <p:txBody>
          <a:bodyPr wrap="square">
            <a:spAutoFit/>
          </a:bodyPr>
          <a:lstStyle/>
          <a:p>
            <a:r>
              <a:rPr lang="bn-IN" sz="1800" dirty="0">
                <a:solidFill>
                  <a:srgbClr val="FF0000"/>
                </a:solidFill>
                <a:latin typeface="NikoshBAN" panose="02000000000000000000" pitchFamily="2" charset="0"/>
                <a:cs typeface="NikoshBAN" panose="02000000000000000000" pitchFamily="2" charset="0"/>
              </a:rPr>
              <a:t>মাথা</a:t>
            </a:r>
            <a:endParaRPr lang="en-US" dirty="0">
              <a:solidFill>
                <a:srgbClr val="FF0000"/>
              </a:solidFill>
            </a:endParaRPr>
          </a:p>
        </p:txBody>
      </p:sp>
      <p:sp>
        <p:nvSpPr>
          <p:cNvPr id="20" name="TextBox 19">
            <a:extLst>
              <a:ext uri="{FF2B5EF4-FFF2-40B4-BE49-F238E27FC236}">
                <a16:creationId xmlns:a16="http://schemas.microsoft.com/office/drawing/2014/main" id="{E66FBD12-12CB-441E-9564-7BE2FDDAC90B}"/>
              </a:ext>
            </a:extLst>
          </p:cNvPr>
          <p:cNvSpPr txBox="1"/>
          <p:nvPr/>
        </p:nvSpPr>
        <p:spPr>
          <a:xfrm>
            <a:off x="6358597" y="4627675"/>
            <a:ext cx="575582" cy="369332"/>
          </a:xfrm>
          <a:prstGeom prst="rect">
            <a:avLst/>
          </a:prstGeom>
          <a:noFill/>
        </p:spPr>
        <p:txBody>
          <a:bodyPr wrap="square">
            <a:spAutoFit/>
          </a:bodyPr>
          <a:lstStyle/>
          <a:p>
            <a:r>
              <a:rPr lang="bn-IN" sz="1800" dirty="0">
                <a:solidFill>
                  <a:srgbClr val="FF0000"/>
                </a:solidFill>
                <a:latin typeface="NikoshBAN" panose="02000000000000000000" pitchFamily="2" charset="0"/>
                <a:cs typeface="NikoshBAN" panose="02000000000000000000" pitchFamily="2" charset="0"/>
              </a:rPr>
              <a:t>কাঁধ</a:t>
            </a:r>
            <a:endParaRPr lang="en-US" dirty="0">
              <a:solidFill>
                <a:srgbClr val="FF0000"/>
              </a:solidFill>
            </a:endParaRPr>
          </a:p>
        </p:txBody>
      </p:sp>
      <p:sp>
        <p:nvSpPr>
          <p:cNvPr id="21" name="TextBox 20">
            <a:extLst>
              <a:ext uri="{FF2B5EF4-FFF2-40B4-BE49-F238E27FC236}">
                <a16:creationId xmlns:a16="http://schemas.microsoft.com/office/drawing/2014/main" id="{FA6A07CC-C420-4740-8EB9-B4FDD6AB4FC2}"/>
              </a:ext>
            </a:extLst>
          </p:cNvPr>
          <p:cNvSpPr txBox="1"/>
          <p:nvPr/>
        </p:nvSpPr>
        <p:spPr>
          <a:xfrm>
            <a:off x="3807867" y="5912039"/>
            <a:ext cx="3820765" cy="461665"/>
          </a:xfrm>
          <a:prstGeom prst="rect">
            <a:avLst/>
          </a:prstGeom>
          <a:noFill/>
          <a:ln>
            <a:solidFill>
              <a:sysClr val="windowText" lastClr="0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স</a:t>
            </a:r>
            <a:r>
              <a:rPr kumimoji="0" lang="as-IN"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ঠ</a:t>
            </a:r>
            <a:r>
              <a:rPr kumimoji="0" lang="en-US"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a:t>
            </a:r>
            <a:r>
              <a:rPr kumimoji="0" lang="as-IN"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ক</a:t>
            </a:r>
            <a:r>
              <a:rPr kumimoji="0" lang="en-US"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উত্তরের </a:t>
            </a:r>
            <a:r>
              <a:rPr kumimoji="0" lang="en-US" sz="2400" b="1" i="0" u="none" strike="noStrike" kern="1200" normalizeH="0" baseline="0" noProof="0" dirty="0" err="1">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জন্য</a:t>
            </a:r>
            <a:r>
              <a:rPr kumimoji="0" lang="en-US"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 </a:t>
            </a:r>
            <a:r>
              <a:rPr kumimoji="0" lang="en-US" sz="2400" b="1" i="0" u="none" strike="noStrike" kern="1200" normalizeH="0" baseline="0" noProof="0" dirty="0" err="1">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rPr>
              <a:t>ক্লিক</a:t>
            </a:r>
            <a:endParaRPr kumimoji="0" lang="en-US" sz="2400" b="1" i="0" u="none" strike="noStrike" kern="1200" normalizeH="0" baseline="0" noProof="0" dirty="0">
              <a:ln w="0"/>
              <a:effectLst>
                <a:outerShdw blurRad="38100" dist="19050" dir="2700000" algn="tl" rotWithShape="0">
                  <a:schemeClr val="dk1">
                    <a:alpha val="40000"/>
                  </a:schemeClr>
                </a:outerShdw>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86742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1"/>
                    </p:tgtEl>
                  </p:cond>
                </p:stCondLst>
                <p:endSync evt="end" delay="0">
                  <p:rtn val="all"/>
                </p:endSync>
                <p:childTnLst>
                  <p:par>
                    <p:cTn id="34" fill="hold">
                      <p:stCondLst>
                        <p:cond delay="0"/>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ppt_w</p:attrName>
                                        </p:attrNameLst>
                                      </p:cBhvr>
                                      <p:tavLst>
                                        <p:tav tm="0" fmla="#ppt_w*sin(2.5*pi*$)">
                                          <p:val>
                                            <p:fltVal val="0"/>
                                          </p:val>
                                        </p:tav>
                                        <p:tav tm="100000">
                                          <p:val>
                                            <p:fltVal val="1"/>
                                          </p:val>
                                        </p:tav>
                                      </p:tavLst>
                                    </p:anim>
                                    <p:anim calcmode="lin" valueType="num">
                                      <p:cBhvr>
                                        <p:cTn id="4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14" grpId="0" animBg="1"/>
      <p:bldP spid="16" grpId="0" animBg="1"/>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9AFC29BB-D5BD-48D0-A191-6D4CB318C32A}"/>
              </a:ext>
            </a:extLst>
          </p:cNvPr>
          <p:cNvGraphicFramePr/>
          <p:nvPr>
            <p:extLst>
              <p:ext uri="{D42A27DB-BD31-4B8C-83A1-F6EECF244321}">
                <p14:modId xmlns:p14="http://schemas.microsoft.com/office/powerpoint/2010/main" val="3745476647"/>
              </p:ext>
            </p:extLst>
          </p:nvPr>
        </p:nvGraphicFramePr>
        <p:xfrm>
          <a:off x="883780" y="574523"/>
          <a:ext cx="104373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extLst>
              <a:ext uri="{FF2B5EF4-FFF2-40B4-BE49-F238E27FC236}">
                <a16:creationId xmlns:a16="http://schemas.microsoft.com/office/drawing/2014/main" id="{B6DB3CA6-5CED-4DEC-966E-7FE93BC15CF5}"/>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27" name="Picture 26">
            <a:extLst>
              <a:ext uri="{FF2B5EF4-FFF2-40B4-BE49-F238E27FC236}">
                <a16:creationId xmlns:a16="http://schemas.microsoft.com/office/drawing/2014/main" id="{D82C601B-F22E-40A2-99F7-7E7DFB7BE6AE}"/>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28" name="Picture 27">
            <a:extLst>
              <a:ext uri="{FF2B5EF4-FFF2-40B4-BE49-F238E27FC236}">
                <a16:creationId xmlns:a16="http://schemas.microsoft.com/office/drawing/2014/main" id="{DCC15D8A-B0DD-4F3D-AD08-E8DC38F3AE93}"/>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29" name="Picture 28">
            <a:extLst>
              <a:ext uri="{FF2B5EF4-FFF2-40B4-BE49-F238E27FC236}">
                <a16:creationId xmlns:a16="http://schemas.microsoft.com/office/drawing/2014/main" id="{274F658C-D68D-4106-81C0-3F723604FA1E}"/>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30" name="Picture 29">
            <a:extLst>
              <a:ext uri="{FF2B5EF4-FFF2-40B4-BE49-F238E27FC236}">
                <a16:creationId xmlns:a16="http://schemas.microsoft.com/office/drawing/2014/main" id="{8C452BA2-C016-427A-875C-E4E0C912D9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5714" y="403247"/>
            <a:ext cx="2009775" cy="2266950"/>
          </a:xfrm>
          <a:prstGeom prst="ellipse">
            <a:avLst/>
          </a:prstGeom>
          <a:ln>
            <a:noFill/>
          </a:ln>
          <a:effectLst>
            <a:softEdge rad="112500"/>
          </a:effectLst>
        </p:spPr>
      </p:pic>
      <p:pic>
        <p:nvPicPr>
          <p:cNvPr id="31" name="Picture 30">
            <a:extLst>
              <a:ext uri="{FF2B5EF4-FFF2-40B4-BE49-F238E27FC236}">
                <a16:creationId xmlns:a16="http://schemas.microsoft.com/office/drawing/2014/main" id="{08E288CD-8213-44B4-96B0-D00202EB55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6513" y="391275"/>
            <a:ext cx="2009775" cy="2266950"/>
          </a:xfrm>
          <a:prstGeom prst="ellipse">
            <a:avLst/>
          </a:prstGeom>
          <a:ln>
            <a:noFill/>
          </a:ln>
          <a:effectLst>
            <a:softEdge rad="112500"/>
          </a:effectLst>
        </p:spPr>
      </p:pic>
    </p:spTree>
    <p:extLst>
      <p:ext uri="{BB962C8B-B14F-4D97-AF65-F5344CB8AC3E}">
        <p14:creationId xmlns:p14="http://schemas.microsoft.com/office/powerpoint/2010/main" val="1531077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graphicEl>
                                              <a:dgm id="{04126944-943B-43BB-9ED1-3BD7FB2232A3}"/>
                                            </p:graphicEl>
                                          </p:spTgt>
                                        </p:tgtEl>
                                        <p:attrNameLst>
                                          <p:attrName>style.visibility</p:attrName>
                                        </p:attrNameLst>
                                      </p:cBhvr>
                                      <p:to>
                                        <p:strVal val="visible"/>
                                      </p:to>
                                    </p:set>
                                    <p:animEffect transition="in" filter="diamond(in)">
                                      <p:cBhvr>
                                        <p:cTn id="7" dur="2000"/>
                                        <p:tgtEl>
                                          <p:spTgt spid="2">
                                            <p:graphicEl>
                                              <a:dgm id="{04126944-943B-43BB-9ED1-3BD7FB2232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graphicEl>
                                              <a:dgm id="{45FE1AD5-CF8B-4191-AA11-FEF95B02168E}"/>
                                            </p:graphicEl>
                                          </p:spTgt>
                                        </p:tgtEl>
                                        <p:attrNameLst>
                                          <p:attrName>style.visibility</p:attrName>
                                        </p:attrNameLst>
                                      </p:cBhvr>
                                      <p:to>
                                        <p:strVal val="visible"/>
                                      </p:to>
                                    </p:set>
                                    <p:animEffect transition="in" filter="diamond(in)">
                                      <p:cBhvr>
                                        <p:cTn id="12" dur="2000"/>
                                        <p:tgtEl>
                                          <p:spTgt spid="2">
                                            <p:graphicEl>
                                              <a:dgm id="{45FE1AD5-CF8B-4191-AA11-FEF95B02168E}"/>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graphicEl>
                                              <a:dgm id="{DE0E5F30-D574-4DF9-8AF0-8A5C2DE521AD}"/>
                                            </p:graphicEl>
                                          </p:spTgt>
                                        </p:tgtEl>
                                        <p:attrNameLst>
                                          <p:attrName>style.visibility</p:attrName>
                                        </p:attrNameLst>
                                      </p:cBhvr>
                                      <p:to>
                                        <p:strVal val="visible"/>
                                      </p:to>
                                    </p:set>
                                    <p:animEffect transition="in" filter="diamond(in)">
                                      <p:cBhvr>
                                        <p:cTn id="15" dur="2000"/>
                                        <p:tgtEl>
                                          <p:spTgt spid="2">
                                            <p:graphicEl>
                                              <a:dgm id="{DE0E5F30-D574-4DF9-8AF0-8A5C2DE521A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
                                            <p:graphicEl>
                                              <a:dgm id="{A85EE0C7-2E66-4BD0-B7AA-C26B873CF6A4}"/>
                                            </p:graphicEl>
                                          </p:spTgt>
                                        </p:tgtEl>
                                        <p:attrNameLst>
                                          <p:attrName>style.visibility</p:attrName>
                                        </p:attrNameLst>
                                      </p:cBhvr>
                                      <p:to>
                                        <p:strVal val="visible"/>
                                      </p:to>
                                    </p:set>
                                    <p:animEffect transition="in" filter="diamond(in)">
                                      <p:cBhvr>
                                        <p:cTn id="20" dur="2000"/>
                                        <p:tgtEl>
                                          <p:spTgt spid="2">
                                            <p:graphicEl>
                                              <a:dgm id="{A85EE0C7-2E66-4BD0-B7AA-C26B873CF6A4}"/>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
                                            <p:graphicEl>
                                              <a:dgm id="{5E444C71-2495-4766-8B90-4080A94CC227}"/>
                                            </p:graphicEl>
                                          </p:spTgt>
                                        </p:tgtEl>
                                        <p:attrNameLst>
                                          <p:attrName>style.visibility</p:attrName>
                                        </p:attrNameLst>
                                      </p:cBhvr>
                                      <p:to>
                                        <p:strVal val="visible"/>
                                      </p:to>
                                    </p:set>
                                    <p:animEffect transition="in" filter="diamond(in)">
                                      <p:cBhvr>
                                        <p:cTn id="23" dur="2000"/>
                                        <p:tgtEl>
                                          <p:spTgt spid="2">
                                            <p:graphicEl>
                                              <a:dgm id="{5E444C71-2495-4766-8B90-4080A94CC22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
                                            <p:graphicEl>
                                              <a:dgm id="{DED189C0-75AC-477B-858D-A2D1963AF855}"/>
                                            </p:graphicEl>
                                          </p:spTgt>
                                        </p:tgtEl>
                                        <p:attrNameLst>
                                          <p:attrName>style.visibility</p:attrName>
                                        </p:attrNameLst>
                                      </p:cBhvr>
                                      <p:to>
                                        <p:strVal val="visible"/>
                                      </p:to>
                                    </p:set>
                                    <p:animEffect transition="in" filter="diamond(in)">
                                      <p:cBhvr>
                                        <p:cTn id="28" dur="2000"/>
                                        <p:tgtEl>
                                          <p:spTgt spid="2">
                                            <p:graphicEl>
                                              <a:dgm id="{DED189C0-75AC-477B-858D-A2D1963AF855}"/>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
                                            <p:graphicEl>
                                              <a:dgm id="{1C4572CD-3E77-43BD-949D-DCFFF72CCBC3}"/>
                                            </p:graphicEl>
                                          </p:spTgt>
                                        </p:tgtEl>
                                        <p:attrNameLst>
                                          <p:attrName>style.visibility</p:attrName>
                                        </p:attrNameLst>
                                      </p:cBhvr>
                                      <p:to>
                                        <p:strVal val="visible"/>
                                      </p:to>
                                    </p:set>
                                    <p:animEffect transition="in" filter="diamond(in)">
                                      <p:cBhvr>
                                        <p:cTn id="31" dur="2000"/>
                                        <p:tgtEl>
                                          <p:spTgt spid="2">
                                            <p:graphicEl>
                                              <a:dgm id="{1C4572CD-3E77-43BD-949D-DCFFF72CCB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559930DE-6263-4C82-9302-62DF13665873}"/>
              </a:ext>
            </a:extLst>
          </p:cNvPr>
          <p:cNvSpPr txBox="1"/>
          <p:nvPr/>
        </p:nvSpPr>
        <p:spPr>
          <a:xfrm>
            <a:off x="2466973" y="1276842"/>
            <a:ext cx="7258051"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h="25400" prst="softRound"/>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আজকের</a:t>
            </a:r>
            <a:r>
              <a:rPr kumimoji="0" lang="en-US" sz="36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পাঠে</a:t>
            </a:r>
            <a:r>
              <a:rPr kumimoji="0" lang="en-US" sz="36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সবাইকে</a:t>
            </a:r>
            <a:r>
              <a:rPr kumimoji="0" lang="en-US" sz="3600" b="1" i="0" u="none" strike="noStrike" kern="0" cap="none" spc="0" normalizeH="0" baseline="0" noProof="0" dirty="0">
                <a:ln w="0"/>
                <a:solidFill>
                  <a:srgbClr val="002060"/>
                </a:solidFill>
                <a:effectLst>
                  <a:outerShdw blurRad="38100" dist="19050" dir="2700000" algn="tl" rotWithShape="0">
                    <a:prstClr val="black">
                      <a:alpha val="40000"/>
                    </a:prstClr>
                  </a:outerShdw>
                </a:effectLst>
                <a:uLnTx/>
                <a:uFillTx/>
                <a:latin typeface="NikoshBAN" pitchFamily="2" charset="0"/>
                <a:ea typeface="+mn-ea"/>
                <a:cs typeface="NikoshBAN" pitchFamily="2" charset="0"/>
              </a:rPr>
              <a:t> </a:t>
            </a:r>
            <a:r>
              <a:rPr kumimoji="0" lang="en-US" sz="3600" b="1" i="0" u="none" strike="noStrike" kern="0" cap="none" spc="0" normalizeH="0" baseline="0" noProof="0" dirty="0" err="1">
                <a:ln/>
                <a:solidFill>
                  <a:srgbClr val="002060"/>
                </a:solidFill>
                <a:effectLst/>
                <a:uLnTx/>
                <a:uFillTx/>
                <a:latin typeface="NikoshBAN" pitchFamily="2" charset="0"/>
                <a:ea typeface="+mn-ea"/>
                <a:cs typeface="NikoshBAN" pitchFamily="2" charset="0"/>
              </a:rPr>
              <a:t>স্বাগতম</a:t>
            </a:r>
            <a:r>
              <a:rPr kumimoji="0" lang="en-US" sz="3600" b="1" i="0" u="none" strike="noStrike" kern="0" cap="none" spc="0" normalizeH="0" baseline="0" noProof="0" dirty="0">
                <a:ln/>
                <a:solidFill>
                  <a:srgbClr val="002060"/>
                </a:solidFill>
                <a:effectLst/>
                <a:uLnTx/>
                <a:uFillTx/>
                <a:latin typeface="NikoshBAN" pitchFamily="2" charset="0"/>
                <a:ea typeface="+mn-ea"/>
                <a:cs typeface="NikoshBAN" pitchFamily="2" charset="0"/>
              </a:rPr>
              <a:t> </a:t>
            </a:r>
            <a:endParaRPr kumimoji="0" lang="en-US" sz="3600" b="1" i="0" u="none" strike="noStrike" kern="0" cap="none" spc="0" normalizeH="0" baseline="0" noProof="0" dirty="0">
              <a:ln/>
              <a:solidFill>
                <a:srgbClr val="002060"/>
              </a:solidFill>
              <a:effectLst/>
              <a:uLnTx/>
              <a:uFillTx/>
              <a:latin typeface="Calibri Light" panose="020F0302020204030204"/>
              <a:ea typeface="+mn-ea"/>
            </a:endParaRPr>
          </a:p>
        </p:txBody>
      </p:sp>
      <p:pic>
        <p:nvPicPr>
          <p:cNvPr id="5" name="Picture 4">
            <a:extLst>
              <a:ext uri="{FF2B5EF4-FFF2-40B4-BE49-F238E27FC236}">
                <a16:creationId xmlns:a16="http://schemas.microsoft.com/office/drawing/2014/main" id="{E2282637-13C9-4683-B173-C35F154E7A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6" name="Picture 5">
            <a:extLst>
              <a:ext uri="{FF2B5EF4-FFF2-40B4-BE49-F238E27FC236}">
                <a16:creationId xmlns:a16="http://schemas.microsoft.com/office/drawing/2014/main" id="{713A2794-31E9-4B7B-829E-C2BF1059A91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8" y="279128"/>
            <a:ext cx="1299341" cy="1191900"/>
          </a:xfrm>
          <a:prstGeom prst="rect">
            <a:avLst/>
          </a:prstGeom>
        </p:spPr>
      </p:pic>
      <p:pic>
        <p:nvPicPr>
          <p:cNvPr id="7" name="Picture 6">
            <a:extLst>
              <a:ext uri="{FF2B5EF4-FFF2-40B4-BE49-F238E27FC236}">
                <a16:creationId xmlns:a16="http://schemas.microsoft.com/office/drawing/2014/main" id="{2AA8A977-5E25-44F0-ADBA-2CE7C11E4AF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8" y="5440693"/>
            <a:ext cx="1299341" cy="1191900"/>
          </a:xfrm>
          <a:prstGeom prst="rect">
            <a:avLst/>
          </a:prstGeom>
        </p:spPr>
      </p:pic>
      <p:pic>
        <p:nvPicPr>
          <p:cNvPr id="8" name="Picture 7">
            <a:extLst>
              <a:ext uri="{FF2B5EF4-FFF2-40B4-BE49-F238E27FC236}">
                <a16:creationId xmlns:a16="http://schemas.microsoft.com/office/drawing/2014/main" id="{47423DD4-FA65-4675-AFBE-C7E49174B95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9" name="Picture 8">
            <a:extLst>
              <a:ext uri="{FF2B5EF4-FFF2-40B4-BE49-F238E27FC236}">
                <a16:creationId xmlns:a16="http://schemas.microsoft.com/office/drawing/2014/main" id="{4E631F39-9405-4F73-99EC-FA80E6E66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452" y="2264900"/>
            <a:ext cx="7805912" cy="4020086"/>
          </a:xfrm>
          <a:prstGeom prst="rect">
            <a:avLst/>
          </a:prstGeom>
          <a:ln w="88900" cap="sq" cmpd="thickThin">
            <a:solidFill>
              <a:srgbClr val="00B05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324818C8-62CD-44B6-8E83-7C14CDCB3D60}"/>
              </a:ext>
            </a:extLst>
          </p:cNvPr>
          <p:cNvSpPr txBox="1"/>
          <p:nvPr/>
        </p:nvSpPr>
        <p:spPr>
          <a:xfrm>
            <a:off x="1946323" y="551913"/>
            <a:ext cx="8299353" cy="646331"/>
          </a:xfrm>
          <a:prstGeom prst="rect">
            <a:avLst/>
          </a:prstGeom>
          <a:noFill/>
          <a:scene3d>
            <a:camera prst="orthographicFront"/>
            <a:lightRig rig="threePt" dir="t"/>
          </a:scene3d>
          <a:sp3d>
            <a:bevelT/>
          </a:sp3d>
        </p:spPr>
        <p:txBody>
          <a:bodyPr wrap="square">
            <a:spAutoFit/>
          </a:bodyPr>
          <a:lstStyle/>
          <a:p>
            <a:pPr algn="ctr"/>
            <a:r>
              <a:rPr lang="en-US" sz="3600" b="1" dirty="0" err="1">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আসসা</a:t>
            </a:r>
            <a:r>
              <a:rPr lang="bn-IN" sz="3600" b="1" dirty="0">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লামু আলাইকুম </a:t>
            </a:r>
            <a:r>
              <a:rPr lang="en-US" sz="3600" b="1" dirty="0" err="1">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ওয়া</a:t>
            </a:r>
            <a:r>
              <a:rPr lang="en-US" sz="3600" b="1" dirty="0">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b="1" dirty="0" err="1">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রহমাতুল্লাহ</a:t>
            </a:r>
            <a:r>
              <a:rPr lang="bn-IN" sz="3600" b="1" dirty="0">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3600" b="1" dirty="0">
              <a:ln w="0"/>
              <a:blipFill dpi="0" rotWithShape="1">
                <a:blip r:embed="rId5">
                  <a:extLst>
                    <a:ext uri="{28A0092B-C50C-407E-A947-70E740481C1C}">
                      <a14:useLocalDpi xmlns:a14="http://schemas.microsoft.com/office/drawing/2010/main" val="0"/>
                    </a:ext>
                  </a:extLst>
                </a:blip>
                <a:srcRect/>
                <a:stretch>
                  <a:fillRect/>
                </a:stretch>
              </a:blip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BA0E6019-FDB1-43CC-87CE-2E409A2A0342}"/>
              </a:ext>
            </a:extLst>
          </p:cNvPr>
          <p:cNvPicPr>
            <a:picLocks noChangeAspect="1"/>
          </p:cNvPicPr>
          <p:nvPr/>
        </p:nvPicPr>
        <p:blipFill rotWithShape="1">
          <a:blip r:embed="rId6">
            <a:extLst>
              <a:ext uri="{28A0092B-C50C-407E-A947-70E740481C1C}">
                <a14:useLocalDpi xmlns:a14="http://schemas.microsoft.com/office/drawing/2010/main" val="0"/>
              </a:ext>
            </a:extLst>
          </a:blip>
          <a:srcRect l="48160" b="8169"/>
          <a:stretch/>
        </p:blipFill>
        <p:spPr>
          <a:xfrm>
            <a:off x="10015712" y="908733"/>
            <a:ext cx="1510212" cy="1442537"/>
          </a:xfrm>
          <a:prstGeom prst="ellipse">
            <a:avLst/>
          </a:prstGeom>
          <a:ln>
            <a:noFill/>
          </a:ln>
          <a:effectLst>
            <a:softEdge rad="112500"/>
          </a:effectLst>
          <a:scene3d>
            <a:camera prst="orthographicFront"/>
            <a:lightRig rig="threePt" dir="t"/>
          </a:scene3d>
          <a:sp3d>
            <a:bevelT w="152400" h="50800" prst="softRound"/>
          </a:sp3d>
        </p:spPr>
      </p:pic>
      <p:pic>
        <p:nvPicPr>
          <p:cNvPr id="12" name="Picture 11">
            <a:extLst>
              <a:ext uri="{FF2B5EF4-FFF2-40B4-BE49-F238E27FC236}">
                <a16:creationId xmlns:a16="http://schemas.microsoft.com/office/drawing/2014/main" id="{3271079D-D1F7-416A-AF4A-F6A902F80E23}"/>
              </a:ext>
            </a:extLst>
          </p:cNvPr>
          <p:cNvPicPr>
            <a:picLocks noChangeAspect="1"/>
          </p:cNvPicPr>
          <p:nvPr/>
        </p:nvPicPr>
        <p:blipFill rotWithShape="1">
          <a:blip r:embed="rId6">
            <a:extLst>
              <a:ext uri="{28A0092B-C50C-407E-A947-70E740481C1C}">
                <a14:useLocalDpi xmlns:a14="http://schemas.microsoft.com/office/drawing/2010/main" val="0"/>
              </a:ext>
            </a:extLst>
          </a:blip>
          <a:srcRect r="47011" b="6701"/>
          <a:stretch/>
        </p:blipFill>
        <p:spPr>
          <a:xfrm>
            <a:off x="768893" y="966379"/>
            <a:ext cx="1510211" cy="1384891"/>
          </a:xfrm>
          <a:prstGeom prst="ellipse">
            <a:avLst/>
          </a:prstGeom>
          <a:ln>
            <a:noFill/>
          </a:ln>
          <a:effectLst>
            <a:softEdge rad="112500"/>
          </a:effectLst>
          <a:scene3d>
            <a:camera prst="orthographicFront"/>
            <a:lightRig rig="threePt" dir="t"/>
          </a:scene3d>
          <a:sp3d>
            <a:bevelT w="152400" h="50800" prst="softRound"/>
          </a:sp3d>
        </p:spPr>
      </p:pic>
    </p:spTree>
    <p:extLst>
      <p:ext uri="{BB962C8B-B14F-4D97-AF65-F5344CB8AC3E}">
        <p14:creationId xmlns:p14="http://schemas.microsoft.com/office/powerpoint/2010/main" val="83460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repeatCount="indefinite" fill="hold" nodeType="withEffect">
                                  <p:stCondLst>
                                    <p:cond delay="500"/>
                                  </p:stCondLst>
                                  <p:endCondLst>
                                    <p:cond evt="onNext" delay="0">
                                      <p:tgtEl>
                                        <p:sldTgt/>
                                      </p:tgtEl>
                                    </p:cond>
                                  </p:end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4EB8D6FC-C951-43C6-9529-E2BE1FB87FA7}"/>
              </a:ext>
            </a:extLst>
          </p:cNvPr>
          <p:cNvSpPr txBox="1"/>
          <p:nvPr/>
        </p:nvSpPr>
        <p:spPr>
          <a:xfrm>
            <a:off x="1062331" y="2286000"/>
            <a:ext cx="10067338" cy="2677656"/>
          </a:xfrm>
          <a:prstGeom prst="rect">
            <a:avLst/>
          </a:prstGeom>
          <a:noFill/>
        </p:spPr>
        <p:txBody>
          <a:bodyPr wrap="square" rtlCol="0">
            <a:spAutoFit/>
          </a:bodyPr>
          <a:lstStyle/>
          <a:p>
            <a:pPr defTabSz="457200"/>
            <a:r>
              <a:rPr lang="bn-IN" sz="2800" dirty="0">
                <a:solidFill>
                  <a:prstClr val="black"/>
                </a:solidFill>
                <a:latin typeface="NikoshBAN" panose="02000000000000000000" pitchFamily="2" charset="0"/>
                <a:cs typeface="NikoshBAN" panose="02000000000000000000" pitchFamily="2" charset="0"/>
              </a:rPr>
              <a:t>১। নিচের প্রশ্নগুলোর উত্তর বল </a:t>
            </a:r>
            <a:r>
              <a:rPr lang="en-US" sz="2800" dirty="0">
                <a:solidFill>
                  <a:prstClr val="black"/>
                </a:solidFill>
                <a:latin typeface="NikoshBAN" panose="02000000000000000000" pitchFamily="2" charset="0"/>
                <a:cs typeface="NikoshBAN" panose="02000000000000000000" pitchFamily="2" charset="0"/>
              </a:rPr>
              <a:t>:</a:t>
            </a:r>
            <a:r>
              <a:rPr lang="bn-IN" sz="2800" dirty="0">
                <a:solidFill>
                  <a:prstClr val="black"/>
                </a:solidFill>
                <a:latin typeface="NikoshBAN" panose="02000000000000000000" pitchFamily="2" charset="0"/>
                <a:cs typeface="NikoshBAN" panose="02000000000000000000" pitchFamily="2" charset="0"/>
              </a:rPr>
              <a:t> </a:t>
            </a:r>
            <a:endParaRPr lang="en-US" sz="2800" dirty="0">
              <a:solidFill>
                <a:prstClr val="black"/>
              </a:solidFill>
              <a:latin typeface="NikoshBAN" panose="02000000000000000000" pitchFamily="2" charset="0"/>
              <a:cs typeface="NikoshBAN" panose="02000000000000000000" pitchFamily="2" charset="0"/>
            </a:endParaRPr>
          </a:p>
          <a:p>
            <a:pPr defTabSz="457200"/>
            <a:endParaRPr lang="bn-IN" sz="2800" dirty="0">
              <a:solidFill>
                <a:prstClr val="black"/>
              </a:solidFill>
              <a:latin typeface="NikoshBAN" panose="02000000000000000000" pitchFamily="2" charset="0"/>
              <a:cs typeface="NikoshBAN" panose="02000000000000000000" pitchFamily="2" charset="0"/>
            </a:endParaRPr>
          </a:p>
          <a:p>
            <a:pPr defTabSz="457200"/>
            <a:r>
              <a:rPr lang="bn-IN" sz="2800" dirty="0">
                <a:solidFill>
                  <a:prstClr val="black"/>
                </a:solidFill>
                <a:latin typeface="NikoshBAN" panose="02000000000000000000" pitchFamily="2" charset="0"/>
                <a:cs typeface="NikoshBAN" panose="02000000000000000000" pitchFamily="2" charset="0"/>
              </a:rPr>
              <a:t>    (ক) সানা অর্থসহ মুখস্ত বল।  </a:t>
            </a:r>
          </a:p>
          <a:p>
            <a:pPr defTabSz="457200"/>
            <a:r>
              <a:rPr lang="bn-IN" sz="2800" dirty="0">
                <a:solidFill>
                  <a:prstClr val="black"/>
                </a:solidFill>
                <a:latin typeface="NikoshBAN" panose="02000000000000000000" pitchFamily="2" charset="0"/>
                <a:cs typeface="NikoshBAN" panose="02000000000000000000" pitchFamily="2" charset="0"/>
              </a:rPr>
              <a:t>    (খ) রুকু ও সিজদাহ এর তসবিহ বল । </a:t>
            </a:r>
          </a:p>
          <a:p>
            <a:pPr defTabSz="457200"/>
            <a:r>
              <a:rPr lang="bn-IN" sz="2800" dirty="0">
                <a:solidFill>
                  <a:prstClr val="black"/>
                </a:solidFill>
                <a:latin typeface="NikoshBAN" panose="02000000000000000000" pitchFamily="2" charset="0"/>
                <a:cs typeface="NikoshBAN" panose="02000000000000000000" pitchFamily="2" charset="0"/>
              </a:rPr>
              <a:t>    (গ) চার রাকআত সুন্নত কীভাবে আদায় করতে হয় দেখাও। </a:t>
            </a:r>
            <a:endParaRPr lang="en-US" sz="2800" dirty="0">
              <a:solidFill>
                <a:prstClr val="black"/>
              </a:solidFill>
              <a:latin typeface="NikoshBAN" panose="02000000000000000000" pitchFamily="2" charset="0"/>
              <a:cs typeface="NikoshBAN" panose="02000000000000000000" pitchFamily="2" charset="0"/>
            </a:endParaRPr>
          </a:p>
          <a:p>
            <a:pPr defTabSz="457200"/>
            <a:r>
              <a:rPr lang="en-US" sz="28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(ঘ)</a:t>
            </a:r>
            <a:r>
              <a:rPr lang="en-US" sz="28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চার রাকআত ফরজ সালাত কীভাবে আদায় করতে হয় দেখাও।  </a:t>
            </a:r>
          </a:p>
        </p:txBody>
      </p:sp>
      <p:pic>
        <p:nvPicPr>
          <p:cNvPr id="5" name="Picture 4">
            <a:extLst>
              <a:ext uri="{FF2B5EF4-FFF2-40B4-BE49-F238E27FC236}">
                <a16:creationId xmlns:a16="http://schemas.microsoft.com/office/drawing/2014/main" id="{788FFC3A-BAC1-4E0A-A815-1CA5D35F423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6" name="Picture 5">
            <a:extLst>
              <a:ext uri="{FF2B5EF4-FFF2-40B4-BE49-F238E27FC236}">
                <a16:creationId xmlns:a16="http://schemas.microsoft.com/office/drawing/2014/main" id="{AB16C2BA-2D9E-4724-9E1F-6E0CD472290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7" name="Picture 6">
            <a:extLst>
              <a:ext uri="{FF2B5EF4-FFF2-40B4-BE49-F238E27FC236}">
                <a16:creationId xmlns:a16="http://schemas.microsoft.com/office/drawing/2014/main" id="{CF1A8A01-3C67-4AFD-9614-0ADB2341467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8" name="Picture 7">
            <a:extLst>
              <a:ext uri="{FF2B5EF4-FFF2-40B4-BE49-F238E27FC236}">
                <a16:creationId xmlns:a16="http://schemas.microsoft.com/office/drawing/2014/main" id="{C77C2854-D517-497D-9294-6F14CA4B582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grpSp>
        <p:nvGrpSpPr>
          <p:cNvPr id="2" name="Group 1">
            <a:extLst>
              <a:ext uri="{FF2B5EF4-FFF2-40B4-BE49-F238E27FC236}">
                <a16:creationId xmlns:a16="http://schemas.microsoft.com/office/drawing/2014/main" id="{C7DBE032-F108-4906-B37C-78A4C02FAC85}"/>
              </a:ext>
            </a:extLst>
          </p:cNvPr>
          <p:cNvGrpSpPr/>
          <p:nvPr/>
        </p:nvGrpSpPr>
        <p:grpSpPr>
          <a:xfrm>
            <a:off x="4311498" y="689504"/>
            <a:ext cx="3613974" cy="1298958"/>
            <a:chOff x="4311498" y="689504"/>
            <a:chExt cx="3613974" cy="1298958"/>
          </a:xfrm>
        </p:grpSpPr>
        <p:grpSp>
          <p:nvGrpSpPr>
            <p:cNvPr id="9" name="Group 8">
              <a:extLst>
                <a:ext uri="{FF2B5EF4-FFF2-40B4-BE49-F238E27FC236}">
                  <a16:creationId xmlns:a16="http://schemas.microsoft.com/office/drawing/2014/main" id="{F452E7C3-7B32-4967-BDB5-B264514B1715}"/>
                </a:ext>
              </a:extLst>
            </p:cNvPr>
            <p:cNvGrpSpPr/>
            <p:nvPr/>
          </p:nvGrpSpPr>
          <p:grpSpPr>
            <a:xfrm>
              <a:off x="4311498" y="689504"/>
              <a:ext cx="3613974" cy="1298958"/>
              <a:chOff x="4311498" y="689504"/>
              <a:chExt cx="3613974" cy="1298958"/>
            </a:xfrm>
          </p:grpSpPr>
          <p:grpSp>
            <p:nvGrpSpPr>
              <p:cNvPr id="10" name="Group 9">
                <a:extLst>
                  <a:ext uri="{FF2B5EF4-FFF2-40B4-BE49-F238E27FC236}">
                    <a16:creationId xmlns:a16="http://schemas.microsoft.com/office/drawing/2014/main" id="{462B4AFF-9D8D-4805-8E2A-E38A7F92B637}"/>
                  </a:ext>
                </a:extLst>
              </p:cNvPr>
              <p:cNvGrpSpPr/>
              <p:nvPr/>
            </p:nvGrpSpPr>
            <p:grpSpPr>
              <a:xfrm>
                <a:off x="4311498" y="971694"/>
                <a:ext cx="3613974" cy="1016768"/>
                <a:chOff x="4219638" y="768939"/>
                <a:chExt cx="3613974" cy="1016768"/>
              </a:xfrm>
            </p:grpSpPr>
            <p:sp>
              <p:nvSpPr>
                <p:cNvPr id="12" name="Rectangle: Rounded Corners 11">
                  <a:extLst>
                    <a:ext uri="{FF2B5EF4-FFF2-40B4-BE49-F238E27FC236}">
                      <a16:creationId xmlns:a16="http://schemas.microsoft.com/office/drawing/2014/main" id="{BE98D04D-65F8-4DF8-8F17-6CBA848EB057}"/>
                    </a:ext>
                  </a:extLst>
                </p:cNvPr>
                <p:cNvSpPr/>
                <p:nvPr/>
              </p:nvSpPr>
              <p:spPr>
                <a:xfrm>
                  <a:off x="4234628" y="1038762"/>
                  <a:ext cx="3598984" cy="746945"/>
                </a:xfrm>
                <a:prstGeom prst="roundRect">
                  <a:avLst/>
                </a:prstGeom>
                <a:gradFill>
                  <a:gsLst>
                    <a:gs pos="100000">
                      <a:srgbClr val="8064A2"/>
                    </a:gs>
                    <a:gs pos="70000">
                      <a:sysClr val="window" lastClr="FFFFFF"/>
                    </a:gs>
                  </a:gsLst>
                  <a:path path="shape">
                    <a:fillToRect l="50000" t="50000" r="50000" b="50000"/>
                  </a:path>
                </a:gra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rPr>
                    <a:t> </a:t>
                  </a:r>
                  <a:endParaRPr kumimoji="0" lang="en-US"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endParaRPr>
                </a:p>
              </p:txBody>
            </p:sp>
            <p:sp>
              <p:nvSpPr>
                <p:cNvPr id="13" name="Rectangle: Rounded Corners 12">
                  <a:extLst>
                    <a:ext uri="{FF2B5EF4-FFF2-40B4-BE49-F238E27FC236}">
                      <a16:creationId xmlns:a16="http://schemas.microsoft.com/office/drawing/2014/main" id="{7F19E398-9EE5-46A2-9147-88DC438BBE1E}"/>
                    </a:ext>
                  </a:extLst>
                </p:cNvPr>
                <p:cNvSpPr/>
                <p:nvPr/>
              </p:nvSpPr>
              <p:spPr>
                <a:xfrm>
                  <a:off x="4219638" y="768939"/>
                  <a:ext cx="3598984" cy="746945"/>
                </a:xfrm>
                <a:prstGeom prst="roundRect">
                  <a:avLst/>
                </a:prstGeom>
                <a:gradFill>
                  <a:gsLst>
                    <a:gs pos="100000">
                      <a:srgbClr val="8064A2"/>
                    </a:gs>
                    <a:gs pos="70000">
                      <a:sysClr val="window" lastClr="FFFFFF"/>
                    </a:gs>
                  </a:gsLst>
                  <a:path path="shape">
                    <a:fillToRect l="50000" t="50000" r="50000" b="50000"/>
                  </a:path>
                </a:gra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rPr>
                    <a:t> </a:t>
                  </a:r>
                  <a:endParaRPr kumimoji="0" lang="en-US"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endParaRPr>
                </a:p>
              </p:txBody>
            </p:sp>
          </p:grpSp>
          <p:sp>
            <p:nvSpPr>
              <p:cNvPr id="11" name="Rectangle: Rounded Corners 10">
                <a:extLst>
                  <a:ext uri="{FF2B5EF4-FFF2-40B4-BE49-F238E27FC236}">
                    <a16:creationId xmlns:a16="http://schemas.microsoft.com/office/drawing/2014/main" id="{737398A8-37E0-48D1-B14D-44EC8DC021D4}"/>
                  </a:ext>
                </a:extLst>
              </p:cNvPr>
              <p:cNvSpPr/>
              <p:nvPr/>
            </p:nvSpPr>
            <p:spPr>
              <a:xfrm>
                <a:off x="4326488" y="689504"/>
                <a:ext cx="3598984" cy="746945"/>
              </a:xfrm>
              <a:prstGeom prst="roundRect">
                <a:avLst/>
              </a:prstGeom>
              <a:gradFill>
                <a:gsLst>
                  <a:gs pos="100000">
                    <a:srgbClr val="8064A2"/>
                  </a:gs>
                  <a:gs pos="70000">
                    <a:sysClr val="window" lastClr="FFFFFF"/>
                  </a:gs>
                </a:gsLst>
                <a:path path="shape">
                  <a:fillToRect l="50000" t="50000" r="50000" b="50000"/>
                </a:path>
              </a:gra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rPr>
                  <a:t> </a:t>
                </a:r>
                <a:endParaRPr kumimoji="0" lang="en-US" sz="4800" b="0" i="0" u="none" strike="noStrike" kern="0" cap="none" spc="0" normalizeH="0" baseline="0" noProof="0" dirty="0">
                  <a:ln>
                    <a:noFill/>
                  </a:ln>
                  <a:solidFill>
                    <a:srgbClr val="00B050"/>
                  </a:solidFill>
                  <a:effectLst/>
                  <a:uLnTx/>
                  <a:uFillTx/>
                  <a:latin typeface="NikoshBAN" panose="02000000000000000000" pitchFamily="2" charset="0"/>
                  <a:ea typeface="+mn-ea"/>
                  <a:cs typeface="NikoshBAN" panose="02000000000000000000" pitchFamily="2" charset="0"/>
                </a:endParaRPr>
              </a:p>
            </p:txBody>
          </p:sp>
        </p:grpSp>
        <p:sp>
          <p:nvSpPr>
            <p:cNvPr id="14" name="TextBox 13">
              <a:extLst>
                <a:ext uri="{FF2B5EF4-FFF2-40B4-BE49-F238E27FC236}">
                  <a16:creationId xmlns:a16="http://schemas.microsoft.com/office/drawing/2014/main" id="{6CC05C3B-9223-4C0E-98E4-11F43D32F0E7}"/>
                </a:ext>
              </a:extLst>
            </p:cNvPr>
            <p:cNvSpPr txBox="1"/>
            <p:nvPr/>
          </p:nvSpPr>
          <p:spPr>
            <a:xfrm>
              <a:off x="5336546" y="770588"/>
              <a:ext cx="1752600" cy="58477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NikoshBAN" panose="02000000000000000000" pitchFamily="2" charset="0"/>
                  <a:cs typeface="NikoshBAN" panose="02000000000000000000" pitchFamily="2" charset="0"/>
                </a:rPr>
                <a:t>মূল্যায়ন</a:t>
              </a:r>
              <a:endParaRPr kumimoji="0" lang="en-US" sz="3200" b="0" i="0" u="none" strike="noStrike" kern="0" cap="none" spc="0" normalizeH="0" baseline="0" noProof="0" dirty="0">
                <a:ln>
                  <a:noFill/>
                </a:ln>
                <a:solidFill>
                  <a:prstClr val="black"/>
                </a:solidFill>
                <a:effectLst/>
                <a:uLnTx/>
                <a:uFillTx/>
              </a:endParaRPr>
            </a:p>
          </p:txBody>
        </p:sp>
      </p:grpSp>
      <p:pic>
        <p:nvPicPr>
          <p:cNvPr id="15" name="Picture 14">
            <a:extLst>
              <a:ext uri="{FF2B5EF4-FFF2-40B4-BE49-F238E27FC236}">
                <a16:creationId xmlns:a16="http://schemas.microsoft.com/office/drawing/2014/main" id="{E5EB9B2E-9B28-4AE2-9B74-B8099B6AA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8229" y="327543"/>
            <a:ext cx="1657014" cy="2014409"/>
          </a:xfrm>
          <a:prstGeom prst="ellipse">
            <a:avLst/>
          </a:prstGeom>
          <a:ln>
            <a:noFill/>
          </a:ln>
          <a:effectLst>
            <a:softEdge rad="112500"/>
          </a:effectLst>
        </p:spPr>
      </p:pic>
      <p:pic>
        <p:nvPicPr>
          <p:cNvPr id="16" name="Picture 15">
            <a:extLst>
              <a:ext uri="{FF2B5EF4-FFF2-40B4-BE49-F238E27FC236}">
                <a16:creationId xmlns:a16="http://schemas.microsoft.com/office/drawing/2014/main" id="{24C06DA8-E558-4B42-9FA5-DB6C86499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362" y="348158"/>
            <a:ext cx="1657014" cy="2014409"/>
          </a:xfrm>
          <a:prstGeom prst="ellipse">
            <a:avLst/>
          </a:prstGeom>
          <a:ln>
            <a:noFill/>
          </a:ln>
          <a:effectLst>
            <a:softEdge rad="112500"/>
          </a:effectLst>
        </p:spPr>
      </p:pic>
    </p:spTree>
    <p:extLst>
      <p:ext uri="{BB962C8B-B14F-4D97-AF65-F5344CB8AC3E}">
        <p14:creationId xmlns:p14="http://schemas.microsoft.com/office/powerpoint/2010/main" val="1341124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6398F50A-4708-48A3-9F85-0D8E636279A8}"/>
              </a:ext>
            </a:extLst>
          </p:cNvPr>
          <p:cNvSpPr txBox="1"/>
          <p:nvPr/>
        </p:nvSpPr>
        <p:spPr>
          <a:xfrm>
            <a:off x="1106870" y="3136612"/>
            <a:ext cx="10210800" cy="5847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softEdge rad="31750"/>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১। সালাতের পর্যায়ক্রমিক করণীয় কাজের একটি তালিকা তৈরি কর। </a:t>
            </a:r>
            <a:endParaRPr kumimoji="0" lang="en-US" sz="3200" b="0" i="0" u="none" strike="noStrike" kern="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5" name="Picture 4">
            <a:extLst>
              <a:ext uri="{FF2B5EF4-FFF2-40B4-BE49-F238E27FC236}">
                <a16:creationId xmlns:a16="http://schemas.microsoft.com/office/drawing/2014/main" id="{5DA492C6-3432-4A8D-B5F8-CD5A5B665A6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6" name="Picture 5">
            <a:extLst>
              <a:ext uri="{FF2B5EF4-FFF2-40B4-BE49-F238E27FC236}">
                <a16:creationId xmlns:a16="http://schemas.microsoft.com/office/drawing/2014/main" id="{829F5A0C-C314-4206-89C3-EA9350FD422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7" name="Picture 6">
            <a:extLst>
              <a:ext uri="{FF2B5EF4-FFF2-40B4-BE49-F238E27FC236}">
                <a16:creationId xmlns:a16="http://schemas.microsoft.com/office/drawing/2014/main" id="{A6034729-6E74-4FDF-99D8-571C5409C14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8" name="Picture 7">
            <a:extLst>
              <a:ext uri="{FF2B5EF4-FFF2-40B4-BE49-F238E27FC236}">
                <a16:creationId xmlns:a16="http://schemas.microsoft.com/office/drawing/2014/main" id="{B124B25D-A941-414F-9232-CD30FAB547A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grpSp>
        <p:nvGrpSpPr>
          <p:cNvPr id="9" name="Group 8">
            <a:extLst>
              <a:ext uri="{FF2B5EF4-FFF2-40B4-BE49-F238E27FC236}">
                <a16:creationId xmlns:a16="http://schemas.microsoft.com/office/drawing/2014/main" id="{0B5B9920-1B1E-420B-A83A-C65FD61D19C2}"/>
              </a:ext>
            </a:extLst>
          </p:cNvPr>
          <p:cNvGrpSpPr/>
          <p:nvPr/>
        </p:nvGrpSpPr>
        <p:grpSpPr>
          <a:xfrm>
            <a:off x="3535805" y="875079"/>
            <a:ext cx="5120390" cy="1614141"/>
            <a:chOff x="3795010" y="832468"/>
            <a:chExt cx="5120390" cy="1614141"/>
          </a:xfrm>
        </p:grpSpPr>
        <p:grpSp>
          <p:nvGrpSpPr>
            <p:cNvPr id="10" name="Group 9">
              <a:extLst>
                <a:ext uri="{FF2B5EF4-FFF2-40B4-BE49-F238E27FC236}">
                  <a16:creationId xmlns:a16="http://schemas.microsoft.com/office/drawing/2014/main" id="{6526E194-CB57-48D4-824E-D42A5BC737BF}"/>
                </a:ext>
              </a:extLst>
            </p:cNvPr>
            <p:cNvGrpSpPr/>
            <p:nvPr/>
          </p:nvGrpSpPr>
          <p:grpSpPr>
            <a:xfrm>
              <a:off x="3795010" y="1162987"/>
              <a:ext cx="5120390" cy="1283622"/>
              <a:chOff x="3795010" y="1162987"/>
              <a:chExt cx="5120390" cy="1283622"/>
            </a:xfrm>
          </p:grpSpPr>
          <p:sp>
            <p:nvSpPr>
              <p:cNvPr id="12" name="Oval 11">
                <a:extLst>
                  <a:ext uri="{FF2B5EF4-FFF2-40B4-BE49-F238E27FC236}">
                    <a16:creationId xmlns:a16="http://schemas.microsoft.com/office/drawing/2014/main" id="{A087A86A-DE8C-4D42-93AE-E030C537F99A}"/>
                  </a:ext>
                </a:extLst>
              </p:cNvPr>
              <p:cNvSpPr/>
              <p:nvPr/>
            </p:nvSpPr>
            <p:spPr>
              <a:xfrm>
                <a:off x="3810000" y="1447800"/>
                <a:ext cx="5105400" cy="998809"/>
              </a:xfrm>
              <a:prstGeom prst="ellipse">
                <a:avLst/>
              </a:prstGeom>
              <a:solidFill>
                <a:srgbClr val="00B050"/>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prstTxWarp prst="textPlain">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endParaRPr>
              </a:p>
            </p:txBody>
          </p:sp>
          <p:sp>
            <p:nvSpPr>
              <p:cNvPr id="13" name="Oval 12">
                <a:extLst>
                  <a:ext uri="{FF2B5EF4-FFF2-40B4-BE49-F238E27FC236}">
                    <a16:creationId xmlns:a16="http://schemas.microsoft.com/office/drawing/2014/main" id="{36D22D84-CA2C-41FB-B078-D313E35A5D73}"/>
                  </a:ext>
                </a:extLst>
              </p:cNvPr>
              <p:cNvSpPr/>
              <p:nvPr/>
            </p:nvSpPr>
            <p:spPr>
              <a:xfrm>
                <a:off x="3795010" y="1162987"/>
                <a:ext cx="5105400" cy="998809"/>
              </a:xfrm>
              <a:prstGeom prst="ellipse">
                <a:avLst/>
              </a:prstGeom>
              <a:solidFill>
                <a:srgbClr val="92D050"/>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prstTxWarp prst="textPlain">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endParaRPr>
              </a:p>
            </p:txBody>
          </p:sp>
        </p:grpSp>
        <p:sp>
          <p:nvSpPr>
            <p:cNvPr id="11" name="Oval 10">
              <a:extLst>
                <a:ext uri="{FF2B5EF4-FFF2-40B4-BE49-F238E27FC236}">
                  <a16:creationId xmlns:a16="http://schemas.microsoft.com/office/drawing/2014/main" id="{23ABC9CC-13F8-4FD0-8303-382C822CFBD4}"/>
                </a:ext>
              </a:extLst>
            </p:cNvPr>
            <p:cNvSpPr/>
            <p:nvPr/>
          </p:nvSpPr>
          <p:spPr>
            <a:xfrm>
              <a:off x="3810000" y="832468"/>
              <a:ext cx="5105400" cy="998809"/>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glow rad="228600">
                <a:srgbClr val="9BBB59">
                  <a:satMod val="175000"/>
                  <a:alpha val="40000"/>
                </a:srgbClr>
              </a:glow>
              <a:outerShdw blurRad="40000" dist="20000" dir="5400000" rotWithShape="0">
                <a:srgbClr val="000000">
                  <a:alpha val="38000"/>
                </a:srgbClr>
              </a:outerShdw>
            </a:effectLst>
          </p:spPr>
          <p:txBody>
            <a:bodyPr rtlCol="0" anchor="ctr">
              <a:prstTxWarp prst="textPlain">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IN" sz="4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বাড়ির কাজ </a:t>
              </a:r>
              <a:endParaRPr kumimoji="0" lang="en-US" sz="4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endParaRPr>
            </a:p>
          </p:txBody>
        </p:sp>
      </p:grpSp>
      <p:pic>
        <p:nvPicPr>
          <p:cNvPr id="14" name="Picture 13">
            <a:extLst>
              <a:ext uri="{FF2B5EF4-FFF2-40B4-BE49-F238E27FC236}">
                <a16:creationId xmlns:a16="http://schemas.microsoft.com/office/drawing/2014/main" id="{D1A83F87-905C-4BB1-8147-D26EB354E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964704"/>
            <a:ext cx="2133600" cy="2462720"/>
          </a:xfrm>
          <a:prstGeom prst="rect">
            <a:avLst/>
          </a:prstGeom>
          <a:ln>
            <a:noFill/>
          </a:ln>
          <a:effectLst>
            <a:softEdge rad="112500"/>
          </a:effectLst>
        </p:spPr>
      </p:pic>
      <p:pic>
        <p:nvPicPr>
          <p:cNvPr id="15" name="Picture 14">
            <a:extLst>
              <a:ext uri="{FF2B5EF4-FFF2-40B4-BE49-F238E27FC236}">
                <a16:creationId xmlns:a16="http://schemas.microsoft.com/office/drawing/2014/main" id="{78BDFF5D-13E0-4796-B42E-09CDFC16F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602567"/>
            <a:ext cx="2143125" cy="2143125"/>
          </a:xfrm>
          <a:prstGeom prst="ellipse">
            <a:avLst/>
          </a:prstGeom>
          <a:ln>
            <a:noFill/>
          </a:ln>
          <a:effectLst>
            <a:softEdge rad="112500"/>
          </a:effectLst>
        </p:spPr>
      </p:pic>
      <p:pic>
        <p:nvPicPr>
          <p:cNvPr id="16" name="Picture 15">
            <a:extLst>
              <a:ext uri="{FF2B5EF4-FFF2-40B4-BE49-F238E27FC236}">
                <a16:creationId xmlns:a16="http://schemas.microsoft.com/office/drawing/2014/main" id="{AB6DFF5F-F6AD-4FE2-BA2E-04E641ABE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65" y="644349"/>
            <a:ext cx="2143125" cy="2143125"/>
          </a:xfrm>
          <a:prstGeom prst="ellipse">
            <a:avLst/>
          </a:prstGeom>
          <a:ln>
            <a:noFill/>
          </a:ln>
          <a:effectLst>
            <a:softEdge rad="112500"/>
          </a:effectLst>
        </p:spPr>
      </p:pic>
    </p:spTree>
    <p:extLst>
      <p:ext uri="{BB962C8B-B14F-4D97-AF65-F5344CB8AC3E}">
        <p14:creationId xmlns:p14="http://schemas.microsoft.com/office/powerpoint/2010/main" val="906237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par>
                                <p:cTn id="13" presetID="26" presetClass="emph" presetSubtype="0" repeatCount="indefinite" fill="hold" nodeType="withEffect">
                                  <p:stCondLst>
                                    <p:cond delay="0"/>
                                  </p:stCondLst>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43F715AA-5A19-471D-AC61-25012B9BAFE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10800000">
            <a:off x="228600" y="228600"/>
            <a:ext cx="11734800" cy="6400800"/>
          </a:xfrm>
          <a:prstGeom prst="rect">
            <a:avLst/>
          </a:prstGeom>
          <a:scene3d>
            <a:camera prst="orthographicFront"/>
            <a:lightRig rig="threePt" dir="t"/>
          </a:scene3d>
          <a:sp3d>
            <a:bevelT w="152400" h="50800" prst="softRound"/>
          </a:sp3d>
        </p:spPr>
      </p:pic>
      <p:sp>
        <p:nvSpPr>
          <p:cNvPr id="18" name="TextBox 17">
            <a:extLst>
              <a:ext uri="{FF2B5EF4-FFF2-40B4-BE49-F238E27FC236}">
                <a16:creationId xmlns:a16="http://schemas.microsoft.com/office/drawing/2014/main" id="{83FDD78E-5D8B-437E-A7E6-B1C6CFB2D542}"/>
              </a:ext>
            </a:extLst>
          </p:cNvPr>
          <p:cNvSpPr txBox="1"/>
          <p:nvPr/>
        </p:nvSpPr>
        <p:spPr>
          <a:xfrm>
            <a:off x="4267200" y="510017"/>
            <a:ext cx="40386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NikoshBAN" panose="02000000000000000000" pitchFamily="2" charset="0"/>
                <a:ea typeface="+mn-ea"/>
                <a:cs typeface="NikoshBAN" panose="02000000000000000000" pitchFamily="2" charset="0"/>
              </a:rPr>
              <a:t> </a:t>
            </a:r>
            <a:r>
              <a:rPr kumimoji="0" lang="en-US" sz="6000" b="1" i="0" u="none" strike="noStrike" kern="1200" cap="none" spc="0" normalizeH="0" baseline="0" noProof="0" dirty="0" err="1">
                <a:ln w="11430"/>
                <a:solidFill>
                  <a:srgbClr val="009900"/>
                </a:solidFill>
                <a:effectLst>
                  <a:outerShdw blurRad="50800" dist="39000" dir="5460000" algn="tl">
                    <a:srgbClr val="000000">
                      <a:alpha val="38000"/>
                    </a:srgbClr>
                  </a:outerShdw>
                </a:effectLst>
                <a:uLnTx/>
                <a:uFillTx/>
                <a:latin typeface="NikoshBAN" panose="02000000000000000000" pitchFamily="2" charset="0"/>
                <a:ea typeface="+mn-ea"/>
                <a:cs typeface="NikoshBAN" panose="02000000000000000000" pitchFamily="2" charset="0"/>
              </a:rPr>
              <a:t>ধন্যবাদ</a:t>
            </a:r>
            <a:endParaRPr kumimoji="0" lang="en-US" sz="8000" b="1" i="0" u="none" strike="noStrike" kern="1200" cap="none" spc="0" normalizeH="0" baseline="0" noProof="0" dirty="0">
              <a:ln w="11430"/>
              <a:solidFill>
                <a:srgbClr val="009900"/>
              </a:solidFill>
              <a:effectLst>
                <a:outerShdw blurRad="50800" dist="39000" dir="5460000" algn="tl">
                  <a:srgbClr val="000000">
                    <a:alpha val="38000"/>
                  </a:srgbClr>
                </a:outerShdw>
              </a:effectLst>
              <a:uLnTx/>
              <a:uFillTx/>
              <a:latin typeface="NikoshBAN" panose="02000000000000000000" pitchFamily="2" charset="0"/>
              <a:ea typeface="+mn-ea"/>
              <a:cs typeface="NikoshBAN" panose="02000000000000000000" pitchFamily="2" charset="0"/>
            </a:endParaRPr>
          </a:p>
        </p:txBody>
      </p:sp>
      <p:sp>
        <p:nvSpPr>
          <p:cNvPr id="19" name="TextBox 18">
            <a:extLst>
              <a:ext uri="{FF2B5EF4-FFF2-40B4-BE49-F238E27FC236}">
                <a16:creationId xmlns:a16="http://schemas.microsoft.com/office/drawing/2014/main" id="{3797CC3B-8296-437F-BE03-4BEEA534BE71}"/>
              </a:ext>
            </a:extLst>
          </p:cNvPr>
          <p:cNvSpPr txBox="1"/>
          <p:nvPr/>
        </p:nvSpPr>
        <p:spPr>
          <a:xfrm>
            <a:off x="463990" y="2551837"/>
            <a:ext cx="20574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a:ln w="11430"/>
                <a:solidFill>
                  <a:srgbClr val="009900"/>
                </a:solidFill>
                <a:effectLst>
                  <a:outerShdw blurRad="50800" dist="39000" dir="5460000" algn="tl">
                    <a:srgbClr val="000000">
                      <a:alpha val="38000"/>
                    </a:srgbClr>
                  </a:outerShdw>
                </a:effectLst>
                <a:uLnTx/>
                <a:uFillTx/>
                <a:latin typeface="NikoshBAN" panose="02000000000000000000" pitchFamily="2" charset="0"/>
                <a:ea typeface="+mn-ea"/>
                <a:cs typeface="NikoshBAN" panose="02000000000000000000" pitchFamily="2" charset="0"/>
              </a:rPr>
              <a:t>ভালো থেকো সবাই</a:t>
            </a:r>
            <a:endParaRPr kumimoji="0" lang="en-US" sz="3600" b="1" i="0" u="none" strike="noStrike" kern="1200" cap="none" spc="0" normalizeH="0" baseline="0" noProof="0" dirty="0">
              <a:ln w="11430"/>
              <a:solidFill>
                <a:srgbClr val="009900"/>
              </a:solidFill>
              <a:effectLst>
                <a:outerShdw blurRad="50800" dist="39000" dir="5460000" algn="tl">
                  <a:srgbClr val="000000">
                    <a:alpha val="38000"/>
                  </a:srgbClr>
                </a:outerShdw>
              </a:effectLst>
              <a:uLnTx/>
              <a:uFillTx/>
              <a:latin typeface="NikoshBAN" panose="02000000000000000000" pitchFamily="2" charset="0"/>
              <a:ea typeface="+mn-ea"/>
              <a:cs typeface="NikoshBAN" panose="02000000000000000000" pitchFamily="2" charset="0"/>
            </a:endParaRPr>
          </a:p>
        </p:txBody>
      </p:sp>
      <p:sp>
        <p:nvSpPr>
          <p:cNvPr id="20" name="Rounded Rectangle 10">
            <a:extLst>
              <a:ext uri="{FF2B5EF4-FFF2-40B4-BE49-F238E27FC236}">
                <a16:creationId xmlns:a16="http://schemas.microsoft.com/office/drawing/2014/main" id="{D84F0FFB-CF36-4111-A45B-AFD149CBC1BF}"/>
              </a:ext>
            </a:extLst>
          </p:cNvPr>
          <p:cNvSpPr/>
          <p:nvPr/>
        </p:nvSpPr>
        <p:spPr>
          <a:xfrm>
            <a:off x="9121378" y="2551837"/>
            <a:ext cx="2712244" cy="114597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rot lat="0" lon="0" rev="10800000"/>
              </a:lightRig>
            </a:scene3d>
            <a:sp3d>
              <a:bevelT w="27940" h="12700"/>
              <a:contourClr>
                <a:srgbClr val="DDDDDD"/>
              </a:contourClr>
            </a:sp3d>
          </a:bodyPr>
          <a:lstStyle/>
          <a:p>
            <a:pPr algn="ctr">
              <a:defRPr/>
            </a:pPr>
            <a:r>
              <a:rPr lang="bn-IN" sz="4400" b="1" spc="151" dirty="0">
                <a:ln w="11430"/>
                <a:solidFill>
                  <a:schemeClr val="bg1"/>
                </a:solidFill>
                <a:effectLst>
                  <a:glow rad="101600">
                    <a:srgbClr val="0F6AA9">
                      <a:alpha val="60000"/>
                    </a:srgbClr>
                  </a:glow>
                  <a:outerShdw blurRad="25400" algn="tl" rotWithShape="0">
                    <a:srgbClr val="000000">
                      <a:alpha val="43000"/>
                    </a:srgbClr>
                  </a:outerShdw>
                </a:effectLst>
                <a:latin typeface="NikoshBAN" panose="02000000000000000000" pitchFamily="2" charset="0"/>
                <a:cs typeface="NikoshBAN" panose="02000000000000000000" pitchFamily="2" charset="0"/>
              </a:rPr>
              <a:t>আল্লাহ হাফেজ </a:t>
            </a:r>
            <a:endParaRPr lang="en-US" sz="4400" b="1" spc="151" dirty="0">
              <a:ln w="11430"/>
              <a:solidFill>
                <a:schemeClr val="bg1"/>
              </a:solidFill>
              <a:effectLst>
                <a:glow rad="101600">
                  <a:srgbClr val="0F6AA9">
                    <a:alpha val="60000"/>
                  </a:srgbClr>
                </a:glow>
                <a:outerShdw blurRad="25400" algn="tl" rotWithShape="0">
                  <a:srgbClr val="000000">
                    <a:alpha val="43000"/>
                  </a:srgbClr>
                </a:outerShdw>
              </a:effectLst>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842C88D1-4ADC-4C0F-962B-4511F422CA7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22" name="Picture 21">
            <a:extLst>
              <a:ext uri="{FF2B5EF4-FFF2-40B4-BE49-F238E27FC236}">
                <a16:creationId xmlns:a16="http://schemas.microsoft.com/office/drawing/2014/main" id="{55985A36-F9B0-4B11-A6E6-AA3CDC9CC37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23" name="Picture 22">
            <a:extLst>
              <a:ext uri="{FF2B5EF4-FFF2-40B4-BE49-F238E27FC236}">
                <a16:creationId xmlns:a16="http://schemas.microsoft.com/office/drawing/2014/main" id="{8B12FC25-EC8C-445D-83FD-79BBAEFF9A2E}"/>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24" name="Picture 23">
            <a:extLst>
              <a:ext uri="{FF2B5EF4-FFF2-40B4-BE49-F238E27FC236}">
                <a16:creationId xmlns:a16="http://schemas.microsoft.com/office/drawing/2014/main" id="{FA61855B-CE21-45F4-A3DF-A5D7BCCEDE1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25" name="Picture 24">
            <a:extLst>
              <a:ext uri="{FF2B5EF4-FFF2-40B4-BE49-F238E27FC236}">
                <a16:creationId xmlns:a16="http://schemas.microsoft.com/office/drawing/2014/main" id="{BFD7B508-91B8-4BD8-998E-FE3544D20B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7450" y="1734413"/>
            <a:ext cx="6838950" cy="4056787"/>
          </a:xfrm>
          <a:prstGeom prst="rect">
            <a:avLst/>
          </a:prstGeom>
          <a:ln w="88900" cap="sq" cmpd="thickThin">
            <a:solidFill>
              <a:srgbClr val="92D050"/>
            </a:solidFill>
            <a:prstDash val="solid"/>
            <a:miter lim="800000"/>
          </a:ln>
          <a:effectLst>
            <a:innerShdw blurRad="76200">
              <a:srgbClr val="000000"/>
            </a:innerShdw>
          </a:effectLst>
        </p:spPr>
      </p:pic>
    </p:spTree>
    <p:extLst>
      <p:ext uri="{BB962C8B-B14F-4D97-AF65-F5344CB8AC3E}">
        <p14:creationId xmlns:p14="http://schemas.microsoft.com/office/powerpoint/2010/main" val="4003327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6" repeatCount="indefinite" fill="hold" grpId="0" nodeType="clickEffect">
                                  <p:stCondLst>
                                    <p:cond delay="0"/>
                                  </p:stCondLst>
                                  <p:childTnLst>
                                    <p:animClr clrSpc="hsl" dir="cw">
                                      <p:cBhvr override="childStyle">
                                        <p:cTn id="6" dur="3000" fill="hold"/>
                                        <p:tgtEl>
                                          <p:spTgt spid="20"/>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8053F9C-EA03-4D8B-B0FC-F51E372BC6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627822" y="2232068"/>
            <a:ext cx="5257800" cy="4169873"/>
          </a:xfrm>
          <a:prstGeom prst="rect">
            <a:avLst/>
          </a:prstGeom>
        </p:spPr>
      </p:pic>
      <p:sp>
        <p:nvSpPr>
          <p:cNvPr id="5" name="TextBox 4">
            <a:extLst>
              <a:ext uri="{FF2B5EF4-FFF2-40B4-BE49-F238E27FC236}">
                <a16:creationId xmlns:a16="http://schemas.microsoft.com/office/drawing/2014/main" id="{9DFBFCEF-E820-4246-B103-A6737930839E}"/>
              </a:ext>
            </a:extLst>
          </p:cNvPr>
          <p:cNvSpPr txBox="1"/>
          <p:nvPr/>
        </p:nvSpPr>
        <p:spPr>
          <a:xfrm>
            <a:off x="6897840" y="3095958"/>
            <a:ext cx="4568358" cy="2769989"/>
          </a:xfrm>
          <a:prstGeom prst="rect">
            <a:avLst/>
          </a:prstGeom>
          <a:solidFill>
            <a:sysClr val="window" lastClr="FFFFFF"/>
          </a:solidFill>
          <a:ln w="57150" cap="flat" cmpd="sng" algn="ctr">
            <a:solidFill>
              <a:sysClr val="windowText" lastClr="000000"/>
            </a:solidFill>
            <a:prstDash val="solid"/>
          </a:ln>
          <a:effectLst/>
          <a:scene3d>
            <a:camera prst="orthographicFront"/>
            <a:lightRig rig="threePt" dir="t"/>
          </a:scene3d>
          <a:sp3d>
            <a:bevelT w="152400" h="50800" prst="softRound"/>
          </a:sp3d>
        </p:spPr>
        <p:txBody>
          <a:bodyPr wrap="square" rtlCol="0">
            <a:spAutoFit/>
            <a:sp3d extrusionH="57150">
              <a:bevelT w="38100" h="38100" prst="angle"/>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bn-BD" sz="27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মোঃ </a:t>
            </a:r>
            <a:r>
              <a:rPr kumimoji="0" lang="en-US" sz="2700" b="1" i="0" u="none" strike="noStrike" kern="0" cap="none" spc="0" normalizeH="0" baseline="0" noProof="0" dirty="0" err="1">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মামুন</a:t>
            </a:r>
            <a:r>
              <a:rPr kumimoji="0" lang="en-US" sz="27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 </a:t>
            </a:r>
            <a:r>
              <a:rPr kumimoji="0" lang="en-US" sz="2700" b="1" i="0" u="none" strike="noStrike" kern="0" cap="none" spc="0" normalizeH="0" baseline="0" noProof="0" dirty="0" err="1">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হোসেন</a:t>
            </a:r>
            <a:r>
              <a:rPr kumimoji="0" lang="bn-BD" sz="27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bn-BD" sz="27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সহঃ শিক্ষক, </a:t>
            </a:r>
            <a:endParaRPr kumimoji="0" lang="en-US" sz="27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বোয়ালিয়া</a:t>
            </a:r>
            <a:r>
              <a:rPr kumimoji="0" lang="bn-BD"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 </a:t>
            </a:r>
            <a:r>
              <a:rPr kumimoji="0" lang="en-US" sz="2400" b="1" i="0" u="none" strike="noStrike" kern="0" cap="none" spc="0" normalizeH="0" baseline="0" noProof="0" dirty="0" err="1">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সরকারি</a:t>
            </a:r>
            <a:r>
              <a:rPr kumimoji="0" lang="bn-BD"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 প্রাঃ বিদ্যালয়।</a:t>
            </a:r>
            <a:endParaRPr kumimoji="0" lang="en-US"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bn-BD"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সিংড়া, নাটোর।</a:t>
            </a:r>
            <a:endParaRPr kumimoji="0" lang="en-US"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০১৭২১ ৩৮১৫৫২</a:t>
            </a:r>
          </a:p>
          <a:p>
            <a:pPr marL="0" marR="0" lvl="0" indent="0" algn="ctr" defTabSz="457200" eaLnBrk="1" fontAlgn="auto" latinLnBrk="0" hangingPunct="1">
              <a:lnSpc>
                <a:spcPct val="100000"/>
              </a:lnSpc>
              <a:spcBef>
                <a:spcPts val="0"/>
              </a:spcBef>
              <a:spcAft>
                <a:spcPts val="0"/>
              </a:spcAft>
              <a:buClrTx/>
              <a:buSzTx/>
              <a:buFontTx/>
              <a:buNone/>
              <a:tabLst/>
              <a:defRPr/>
            </a:pPr>
            <a:r>
              <a:rPr lang="en-US" sz="2400" b="1" kern="0" dirty="0">
                <a:ln w="0"/>
                <a:solidFill>
                  <a:srgbClr val="00B050"/>
                </a:solidFill>
                <a:effectLst>
                  <a:reflection blurRad="6350" stA="53000" endA="300" endPos="35500" dir="5400000" sy="-90000" algn="bl" rotWithShape="0"/>
                </a:effectLst>
                <a:latin typeface="NikoshBAN" pitchFamily="2" charset="0"/>
                <a:cs typeface="NikoshBAN" pitchFamily="2" charset="0"/>
              </a:rPr>
              <a:t>Gmail: mhosain02@gmail.com</a:t>
            </a:r>
            <a:r>
              <a:rPr kumimoji="0" lang="bn-BD" sz="2400" b="1" i="0" u="none" strike="noStrike" kern="0" cap="none" spc="0" normalizeH="0" baseline="0" noProof="0" dirty="0">
                <a:ln w="0"/>
                <a:solidFill>
                  <a:srgbClr val="00B050"/>
                </a:solidFill>
                <a:effectLst>
                  <a:reflection blurRad="6350" stA="53000" endA="300" endPos="35500" dir="5400000" sy="-90000" algn="bl" rotWithShape="0"/>
                </a:effectLst>
                <a:uLnTx/>
                <a:uFillTx/>
                <a:latin typeface="NikoshBAN" pitchFamily="2" charset="0"/>
                <a:ea typeface="+mn-ea"/>
                <a:cs typeface="NikoshBAN" pitchFamily="2" charset="0"/>
              </a:rPr>
              <a:t> </a:t>
            </a:r>
            <a:r>
              <a:rPr kumimoji="0" lang="bn-BD" sz="2400" b="1" i="0" u="none" strike="noStrike" kern="0" cap="none" spc="0" normalizeH="0" baseline="0" noProof="0" dirty="0">
                <a:ln w="0"/>
                <a:solidFill>
                  <a:srgbClr val="002060"/>
                </a:solidFill>
                <a:effectLst>
                  <a:reflection blurRad="6350" stA="53000" endA="300" endPos="35500" dir="5400000" sy="-90000" algn="bl" rotWithShape="0"/>
                </a:effectLst>
                <a:uLnTx/>
                <a:uFillTx/>
                <a:latin typeface="NikoshBAN" pitchFamily="2" charset="0"/>
                <a:ea typeface="+mn-ea"/>
                <a:cs typeface="NikoshBAN" pitchFamily="2" charset="0"/>
              </a:rPr>
              <a:t> </a:t>
            </a:r>
            <a:endParaRPr kumimoji="0" lang="en-US" sz="2400" b="1" i="0" u="none" strike="noStrike" kern="0" cap="none" spc="0" normalizeH="0" baseline="0" noProof="0" dirty="0">
              <a:ln w="0"/>
              <a:solidFill>
                <a:srgbClr val="002060"/>
              </a:solidFill>
              <a:effectLst>
                <a:reflection blurRad="6350" stA="53000" endA="300" endPos="35500" dir="5400000" sy="-90000" algn="bl" rotWithShape="0"/>
              </a:effectLst>
              <a:uLnTx/>
              <a:uFillTx/>
              <a:latin typeface="NikoshBAN" pitchFamily="2" charset="0"/>
              <a:ea typeface="+mn-ea"/>
              <a:cs typeface="NikoshBAN" pitchFamily="2" charset="0"/>
            </a:endParaRPr>
          </a:p>
        </p:txBody>
      </p:sp>
      <p:grpSp>
        <p:nvGrpSpPr>
          <p:cNvPr id="6" name="Group 5">
            <a:extLst>
              <a:ext uri="{FF2B5EF4-FFF2-40B4-BE49-F238E27FC236}">
                <a16:creationId xmlns:a16="http://schemas.microsoft.com/office/drawing/2014/main" id="{3B6395DE-29DF-4E09-9B8D-41FA24816981}"/>
              </a:ext>
            </a:extLst>
          </p:cNvPr>
          <p:cNvGrpSpPr/>
          <p:nvPr/>
        </p:nvGrpSpPr>
        <p:grpSpPr>
          <a:xfrm>
            <a:off x="243219" y="6182022"/>
            <a:ext cx="11704433" cy="451839"/>
            <a:chOff x="243219" y="5351851"/>
            <a:chExt cx="11704433" cy="1282010"/>
          </a:xfrm>
        </p:grpSpPr>
        <p:pic>
          <p:nvPicPr>
            <p:cNvPr id="7" name="Picture 6">
              <a:extLst>
                <a:ext uri="{FF2B5EF4-FFF2-40B4-BE49-F238E27FC236}">
                  <a16:creationId xmlns:a16="http://schemas.microsoft.com/office/drawing/2014/main" id="{5C038BAA-036F-4F02-9420-3C314458D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19" y="5357511"/>
              <a:ext cx="4266989" cy="1276350"/>
            </a:xfrm>
            <a:prstGeom prst="rect">
              <a:avLst/>
            </a:prstGeom>
          </p:spPr>
        </p:pic>
        <p:pic>
          <p:nvPicPr>
            <p:cNvPr id="8" name="Picture 7">
              <a:extLst>
                <a:ext uri="{FF2B5EF4-FFF2-40B4-BE49-F238E27FC236}">
                  <a16:creationId xmlns:a16="http://schemas.microsoft.com/office/drawing/2014/main" id="{1BE135D7-EC60-47F6-B426-CF2F3E7CE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208" y="5357511"/>
              <a:ext cx="4266989" cy="1276350"/>
            </a:xfrm>
            <a:prstGeom prst="rect">
              <a:avLst/>
            </a:prstGeom>
          </p:spPr>
        </p:pic>
        <p:pic>
          <p:nvPicPr>
            <p:cNvPr id="9" name="Picture 8">
              <a:extLst>
                <a:ext uri="{FF2B5EF4-FFF2-40B4-BE49-F238E27FC236}">
                  <a16:creationId xmlns:a16="http://schemas.microsoft.com/office/drawing/2014/main" id="{A3707EBB-47AF-4EE8-8133-878F1F5FD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663" y="5351851"/>
              <a:ext cx="4266989" cy="1276350"/>
            </a:xfrm>
            <a:prstGeom prst="rect">
              <a:avLst/>
            </a:prstGeom>
          </p:spPr>
        </p:pic>
      </p:grpSp>
      <p:pic>
        <p:nvPicPr>
          <p:cNvPr id="10" name="Picture 9">
            <a:extLst>
              <a:ext uri="{FF2B5EF4-FFF2-40B4-BE49-F238E27FC236}">
                <a16:creationId xmlns:a16="http://schemas.microsoft.com/office/drawing/2014/main" id="{FE7D095E-2DBD-4882-A8DB-A388B97F5548}"/>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36944" y="252575"/>
            <a:ext cx="1299341" cy="1191900"/>
          </a:xfrm>
          <a:prstGeom prst="rect">
            <a:avLst/>
          </a:prstGeom>
        </p:spPr>
      </p:pic>
      <p:pic>
        <p:nvPicPr>
          <p:cNvPr id="11" name="Picture 10">
            <a:extLst>
              <a:ext uri="{FF2B5EF4-FFF2-40B4-BE49-F238E27FC236}">
                <a16:creationId xmlns:a16="http://schemas.microsoft.com/office/drawing/2014/main" id="{E4953D0D-8F49-483A-B27F-F6E8919728D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2" name="Picture 11">
            <a:extLst>
              <a:ext uri="{FF2B5EF4-FFF2-40B4-BE49-F238E27FC236}">
                <a16:creationId xmlns:a16="http://schemas.microsoft.com/office/drawing/2014/main" id="{A95F75CE-76B5-4DCD-A53F-09AFFD3B463A}"/>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3" name="Picture 12">
            <a:extLst>
              <a:ext uri="{FF2B5EF4-FFF2-40B4-BE49-F238E27FC236}">
                <a16:creationId xmlns:a16="http://schemas.microsoft.com/office/drawing/2014/main" id="{35AD3049-FBD2-4AE3-9D11-A01BBBF954A5}"/>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14" name="Picture 13">
            <a:extLst>
              <a:ext uri="{FF2B5EF4-FFF2-40B4-BE49-F238E27FC236}">
                <a16:creationId xmlns:a16="http://schemas.microsoft.com/office/drawing/2014/main" id="{281764F4-7588-4459-84BE-A59758B51F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6126" y="326076"/>
            <a:ext cx="4179747" cy="797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grpSp>
        <p:nvGrpSpPr>
          <p:cNvPr id="15" name="Group 14">
            <a:extLst>
              <a:ext uri="{FF2B5EF4-FFF2-40B4-BE49-F238E27FC236}">
                <a16:creationId xmlns:a16="http://schemas.microsoft.com/office/drawing/2014/main" id="{4C37CC66-391F-4BC0-AC9A-23A2DBAC4A85}"/>
              </a:ext>
            </a:extLst>
          </p:cNvPr>
          <p:cNvGrpSpPr/>
          <p:nvPr/>
        </p:nvGrpSpPr>
        <p:grpSpPr>
          <a:xfrm>
            <a:off x="1047246" y="1410046"/>
            <a:ext cx="4266989" cy="4169873"/>
            <a:chOff x="533399" y="995402"/>
            <a:chExt cx="4953000" cy="4551539"/>
          </a:xfrm>
        </p:grpSpPr>
        <p:pic>
          <p:nvPicPr>
            <p:cNvPr id="16" name="Picture 15">
              <a:extLst>
                <a:ext uri="{FF2B5EF4-FFF2-40B4-BE49-F238E27FC236}">
                  <a16:creationId xmlns:a16="http://schemas.microsoft.com/office/drawing/2014/main" id="{EA816051-2AE7-4E48-984E-34F1A6197F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34129" y="794672"/>
              <a:ext cx="4551539" cy="4953000"/>
            </a:xfrm>
            <a:prstGeom prst="rect">
              <a:avLst/>
            </a:prstGeom>
          </p:spPr>
        </p:pic>
        <p:pic>
          <p:nvPicPr>
            <p:cNvPr id="17" name="Picture 16">
              <a:extLst>
                <a:ext uri="{FF2B5EF4-FFF2-40B4-BE49-F238E27FC236}">
                  <a16:creationId xmlns:a16="http://schemas.microsoft.com/office/drawing/2014/main" id="{95AA63B7-BEE5-41B8-8DFC-9D6559DD53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499" y="1335397"/>
              <a:ext cx="4012648" cy="4012648"/>
            </a:xfrm>
            <a:prstGeom prst="rect">
              <a:avLst/>
            </a:prstGeom>
          </p:spPr>
        </p:pic>
        <p:pic>
          <p:nvPicPr>
            <p:cNvPr id="18" name="Picture 17">
              <a:extLst>
                <a:ext uri="{FF2B5EF4-FFF2-40B4-BE49-F238E27FC236}">
                  <a16:creationId xmlns:a16="http://schemas.microsoft.com/office/drawing/2014/main" id="{6432BFB8-00C9-4BEC-8ED6-875BFF6E13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0852" y="2218244"/>
              <a:ext cx="2037620" cy="2246953"/>
            </a:xfrm>
            <a:prstGeom prst="roundRect">
              <a:avLst>
                <a:gd name="adj" fmla="val 8594"/>
              </a:avLst>
            </a:prstGeom>
            <a:solidFill>
              <a:srgbClr val="FFFFFF">
                <a:shade val="85000"/>
              </a:srgbClr>
            </a:solidFill>
            <a:ln w="57150">
              <a:solidFill>
                <a:srgbClr val="00B050"/>
              </a:solidFill>
            </a:ln>
            <a:effectLst>
              <a:reflection blurRad="12700" stA="38000" endPos="28000" dist="5000" dir="5400000" sy="-100000" algn="bl" rotWithShape="0"/>
            </a:effectLst>
          </p:spPr>
        </p:pic>
      </p:grpSp>
      <p:sp>
        <p:nvSpPr>
          <p:cNvPr id="19" name="TextBox 18">
            <a:extLst>
              <a:ext uri="{FF2B5EF4-FFF2-40B4-BE49-F238E27FC236}">
                <a16:creationId xmlns:a16="http://schemas.microsoft.com/office/drawing/2014/main" id="{1F28C524-4B33-4BFE-BB68-CF6A41EFCA24}"/>
              </a:ext>
            </a:extLst>
          </p:cNvPr>
          <p:cNvSpPr txBox="1"/>
          <p:nvPr/>
        </p:nvSpPr>
        <p:spPr>
          <a:xfrm>
            <a:off x="6817328" y="1330280"/>
            <a:ext cx="4218972" cy="1015663"/>
          </a:xfrm>
          <a:prstGeom prst="rect">
            <a:avLst/>
          </a:prstGeom>
          <a:noFill/>
          <a:ln w="3175">
            <a:noFill/>
          </a:ln>
        </p:spPr>
        <p:txBody>
          <a:bodyPr wrap="square" rtlCol="0">
            <a:spAutoFit/>
            <a:scene3d>
              <a:camera prst="orthographicFront"/>
              <a:lightRig rig="threePt" dir="t"/>
            </a:scene3d>
            <a:sp3d extrusionH="57150">
              <a:bevelT w="38100" h="38100"/>
            </a:sp3d>
          </a:bodyPr>
          <a:lstStyle/>
          <a:p>
            <a:pPr algn="ctr">
              <a:defRPr/>
            </a:pPr>
            <a:r>
              <a:rPr lang="en-US" sz="6000" b="1" dirty="0" err="1">
                <a:solidFill>
                  <a:srgbClr val="CC0099"/>
                </a:solidFill>
                <a:latin typeface="NikoshBAN" panose="02000000000000000000" pitchFamily="2" charset="0"/>
                <a:cs typeface="NikoshBAN" panose="02000000000000000000" pitchFamily="2" charset="0"/>
              </a:rPr>
              <a:t>উ</a:t>
            </a:r>
            <a:r>
              <a:rPr lang="en-US" sz="4800" b="1" dirty="0" err="1">
                <a:solidFill>
                  <a:srgbClr val="CC0099"/>
                </a:solidFill>
                <a:latin typeface="NikoshBAN" panose="02000000000000000000" pitchFamily="2" charset="0"/>
                <a:cs typeface="NikoshBAN" panose="02000000000000000000" pitchFamily="2" charset="0"/>
              </a:rPr>
              <a:t>পস্থাপনায়</a:t>
            </a:r>
            <a:endParaRPr lang="bn-IN" sz="4800" b="1" dirty="0">
              <a:solidFill>
                <a:srgbClr val="CC0099"/>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2918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iterate type="wd">
                                    <p:tmPct val="5000"/>
                                  </p:iterate>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BBFFCFB-7F35-4A1E-9706-DB083C40D962}"/>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5" name="Picture 4">
            <a:extLst>
              <a:ext uri="{FF2B5EF4-FFF2-40B4-BE49-F238E27FC236}">
                <a16:creationId xmlns:a16="http://schemas.microsoft.com/office/drawing/2014/main" id="{112DC763-15BC-4CCA-B8A8-AB31D6D0875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6" name="Picture 5">
            <a:extLst>
              <a:ext uri="{FF2B5EF4-FFF2-40B4-BE49-F238E27FC236}">
                <a16:creationId xmlns:a16="http://schemas.microsoft.com/office/drawing/2014/main" id="{EDDC196B-3D7F-415B-916A-F98088459BE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7" name="Picture 6">
            <a:extLst>
              <a:ext uri="{FF2B5EF4-FFF2-40B4-BE49-F238E27FC236}">
                <a16:creationId xmlns:a16="http://schemas.microsoft.com/office/drawing/2014/main" id="{B466BE46-32CC-4B04-BA37-CAE00A51AC1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8" name="TextBox 7">
            <a:extLst>
              <a:ext uri="{FF2B5EF4-FFF2-40B4-BE49-F238E27FC236}">
                <a16:creationId xmlns:a16="http://schemas.microsoft.com/office/drawing/2014/main" id="{DF07B57C-30DA-40BE-8726-43FA456CF8B7}"/>
              </a:ext>
            </a:extLst>
          </p:cNvPr>
          <p:cNvSpPr txBox="1"/>
          <p:nvPr/>
        </p:nvSpPr>
        <p:spPr>
          <a:xfrm>
            <a:off x="7315200" y="2989148"/>
            <a:ext cx="4267200" cy="181588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prst="angle"/>
          </a:sp3d>
        </p:spPr>
        <p:txBody>
          <a:bodyPr wrap="square" rtlCol="0">
            <a:spAutoFit/>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NikoshBAN" pitchFamily="2" charset="0"/>
                <a:ea typeface="+mn-ea"/>
                <a:cs typeface="NikoshBAN" pitchFamily="2" charset="0"/>
              </a:rPr>
              <a:t>বিষয়ঃ</a:t>
            </a:r>
            <a:r>
              <a:rPr kumimoji="0" lang="en-US" sz="2800" b="1"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2060"/>
                </a:solidFill>
                <a:effectLst/>
                <a:uLnTx/>
                <a:uFillTx/>
                <a:latin typeface="NikoshBAN" pitchFamily="2" charset="0"/>
                <a:ea typeface="+mn-ea"/>
                <a:cs typeface="NikoshBAN" pitchFamily="2" charset="0"/>
              </a:rPr>
              <a:t>ইসলাম</a:t>
            </a:r>
            <a:r>
              <a:rPr kumimoji="0" lang="en-US" sz="28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ও </a:t>
            </a:r>
            <a:r>
              <a:rPr kumimoji="0" lang="en-US" sz="2800" b="1" i="0" u="none" strike="noStrike" kern="0" cap="none" spc="0" normalizeH="0" baseline="0" noProof="0" dirty="0" err="1">
                <a:ln>
                  <a:noFill/>
                </a:ln>
                <a:solidFill>
                  <a:srgbClr val="002060"/>
                </a:solidFill>
                <a:effectLst/>
                <a:uLnTx/>
                <a:uFillTx/>
                <a:latin typeface="NikoshBAN" pitchFamily="2" charset="0"/>
                <a:ea typeface="+mn-ea"/>
                <a:cs typeface="NikoshBAN" pitchFamily="2" charset="0"/>
              </a:rPr>
              <a:t>নৈতিক</a:t>
            </a:r>
            <a:r>
              <a:rPr kumimoji="0" lang="en-US" sz="28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en-US" sz="2800" b="1" i="0" u="none" strike="noStrike" kern="0" cap="none" spc="0" normalizeH="0" baseline="0" noProof="0" dirty="0" err="1">
                <a:ln>
                  <a:noFill/>
                </a:ln>
                <a:solidFill>
                  <a:srgbClr val="002060"/>
                </a:solidFill>
                <a:effectLst/>
                <a:uLnTx/>
                <a:uFillTx/>
                <a:latin typeface="NikoshBAN" pitchFamily="2" charset="0"/>
                <a:ea typeface="+mn-ea"/>
                <a:cs typeface="NikoshBAN" pitchFamily="2" charset="0"/>
              </a:rPr>
              <a:t>শিক্ষা</a:t>
            </a:r>
            <a:endParaRPr kumimoji="0" lang="en-US" sz="28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NikoshBAN" pitchFamily="2" charset="0"/>
                <a:ea typeface="+mn-ea"/>
                <a:cs typeface="NikoshBAN" pitchFamily="2" charset="0"/>
              </a:rPr>
              <a:t>শ্রেনীঃ</a:t>
            </a:r>
            <a:r>
              <a:rPr kumimoji="0" lang="en-US" sz="2800" b="1"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 ৫ম</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সময়ঃ৪৫ </a:t>
            </a:r>
            <a:r>
              <a:rPr kumimoji="0" lang="en-US" sz="2800" b="1" i="0" u="none" strike="noStrike" kern="0" cap="none" spc="0" normalizeH="0" baseline="0" noProof="0" dirty="0" err="1">
                <a:ln>
                  <a:noFill/>
                </a:ln>
                <a:solidFill>
                  <a:prstClr val="black"/>
                </a:solidFill>
                <a:effectLst/>
                <a:uLnTx/>
                <a:uFillTx/>
                <a:latin typeface="NikoshBAN" pitchFamily="2" charset="0"/>
                <a:ea typeface="+mn-ea"/>
                <a:cs typeface="NikoshBAN" pitchFamily="2" charset="0"/>
              </a:rPr>
              <a:t>মিনিট</a:t>
            </a:r>
            <a:endParaRPr kumimoji="0" lang="en-US" sz="2800" b="1" i="0" u="none" strike="noStrike" kern="0" cap="none" spc="0" normalizeH="0" baseline="0" noProof="0" dirty="0">
              <a:ln>
                <a:noFill/>
              </a:ln>
              <a:solidFill>
                <a:prstClr val="black"/>
              </a:solidFill>
              <a:effectLst/>
              <a:uLnTx/>
              <a:uFillTx/>
              <a:latin typeface="NikoshBAN" pitchFamily="2" charset="0"/>
              <a:ea typeface="+mn-ea"/>
              <a:cs typeface="NikoshBAN" pitchFamily="2" charset="0"/>
            </a:endParaRPr>
          </a:p>
        </p:txBody>
      </p:sp>
      <p:grpSp>
        <p:nvGrpSpPr>
          <p:cNvPr id="9" name="Group 8">
            <a:extLst>
              <a:ext uri="{FF2B5EF4-FFF2-40B4-BE49-F238E27FC236}">
                <a16:creationId xmlns:a16="http://schemas.microsoft.com/office/drawing/2014/main" id="{CE528143-7E0A-4325-8F60-69EE8F61120D}"/>
              </a:ext>
            </a:extLst>
          </p:cNvPr>
          <p:cNvGrpSpPr/>
          <p:nvPr/>
        </p:nvGrpSpPr>
        <p:grpSpPr>
          <a:xfrm>
            <a:off x="1523423" y="900870"/>
            <a:ext cx="4595114" cy="4906756"/>
            <a:chOff x="4490916" y="397253"/>
            <a:chExt cx="4595114" cy="4906756"/>
          </a:xfrm>
        </p:grpSpPr>
        <p:pic>
          <p:nvPicPr>
            <p:cNvPr id="10" name="Picture 9">
              <a:extLst>
                <a:ext uri="{FF2B5EF4-FFF2-40B4-BE49-F238E27FC236}">
                  <a16:creationId xmlns:a16="http://schemas.microsoft.com/office/drawing/2014/main" id="{1BEDB0E4-1560-49F2-8260-0781CE2A9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08022">
              <a:off x="4490916" y="397253"/>
              <a:ext cx="4595114" cy="4906756"/>
            </a:xfrm>
            <a:prstGeom prst="rect">
              <a:avLst/>
            </a:prstGeom>
          </p:spPr>
        </p:pic>
        <p:pic>
          <p:nvPicPr>
            <p:cNvPr id="11" name="Picture 10">
              <a:extLst>
                <a:ext uri="{FF2B5EF4-FFF2-40B4-BE49-F238E27FC236}">
                  <a16:creationId xmlns:a16="http://schemas.microsoft.com/office/drawing/2014/main" id="{9BA592D5-5AC7-40E0-8E50-BC8F26C42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33224">
              <a:off x="4786475" y="802128"/>
              <a:ext cx="4040639" cy="4040639"/>
            </a:xfrm>
            <a:prstGeom prst="rect">
              <a:avLst/>
            </a:prstGeom>
          </p:spPr>
        </p:pic>
        <p:pic>
          <p:nvPicPr>
            <p:cNvPr id="12" name="Picture 11">
              <a:extLst>
                <a:ext uri="{FF2B5EF4-FFF2-40B4-BE49-F238E27FC236}">
                  <a16:creationId xmlns:a16="http://schemas.microsoft.com/office/drawing/2014/main" id="{EA8309BD-353B-42ED-AE82-3A17D19E6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6619" y="1353537"/>
              <a:ext cx="2672208" cy="2937819"/>
            </a:xfrm>
            <a:prstGeom prst="rect">
              <a:avLst/>
            </a:prstGeom>
            <a:ln>
              <a:noFill/>
            </a:ln>
            <a:effectLst>
              <a:outerShdw blurRad="190500" algn="tl" rotWithShape="0">
                <a:srgbClr val="000000">
                  <a:alpha val="70000"/>
                </a:srgbClr>
              </a:outerShdw>
            </a:effectLst>
          </p:spPr>
        </p:pic>
      </p:grpSp>
      <p:sp>
        <p:nvSpPr>
          <p:cNvPr id="13" name="TextBox 12">
            <a:extLst>
              <a:ext uri="{FF2B5EF4-FFF2-40B4-BE49-F238E27FC236}">
                <a16:creationId xmlns:a16="http://schemas.microsoft.com/office/drawing/2014/main" id="{8AD9E152-0083-43E6-AD68-B98EFEBF2198}"/>
              </a:ext>
            </a:extLst>
          </p:cNvPr>
          <p:cNvSpPr txBox="1"/>
          <p:nvPr/>
        </p:nvSpPr>
        <p:spPr>
          <a:xfrm>
            <a:off x="4582735" y="840935"/>
            <a:ext cx="6126480" cy="769441"/>
          </a:xfrm>
          <a:prstGeom prst="rect">
            <a:avLst/>
          </a:prstGeom>
          <a:noFill/>
        </p:spPr>
        <p:txBody>
          <a:bodyPr wrap="square">
            <a:spAutoFit/>
          </a:bodyPr>
          <a:lstStyle/>
          <a:p>
            <a:pPr algn="ctr" defTabSz="457200"/>
            <a:r>
              <a:rPr lang="bn-IN" sz="4400" b="1" dirty="0">
                <a:ln w="6600">
                  <a:solidFill>
                    <a:srgbClr val="C0504D"/>
                  </a:solidFill>
                  <a:prstDash val="solid"/>
                </a:ln>
                <a:solidFill>
                  <a:srgbClr val="C00000"/>
                </a:solidFill>
                <a:effectLst>
                  <a:outerShdw dist="38100" dir="2700000" algn="tl" rotWithShape="0">
                    <a:srgbClr val="C0504D"/>
                  </a:outerShdw>
                </a:effectLst>
                <a:latin typeface="NikoshBAN" panose="02000000000000000000" pitchFamily="2" charset="0"/>
                <a:cs typeface="NikoshBAN" panose="02000000000000000000" pitchFamily="2" charset="0"/>
              </a:rPr>
              <a:t>পাঠ পরিচিতি </a:t>
            </a:r>
            <a:endParaRPr lang="en-US" sz="4400" b="1" dirty="0">
              <a:ln w="6600">
                <a:solidFill>
                  <a:srgbClr val="C0504D"/>
                </a:solidFill>
                <a:prstDash val="solid"/>
              </a:ln>
              <a:solidFill>
                <a:srgbClr val="C00000"/>
              </a:solidFill>
              <a:effectLst>
                <a:outerShdw dist="38100" dir="2700000" algn="tl" rotWithShape="0">
                  <a:srgbClr val="C0504D"/>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1910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13"/>
                                        </p:tgtEl>
                                        <p:attrNameLst>
                                          <p:attrName>ppt_y</p:attrName>
                                        </p:attrNameLst>
                                      </p:cBhvr>
                                      <p:tavLst>
                                        <p:tav tm="0">
                                          <p:val>
                                            <p:strVal val="#ppt_y"/>
                                          </p:val>
                                        </p:tav>
                                        <p:tav tm="100000">
                                          <p:val>
                                            <p:strVal val="#ppt_y"/>
                                          </p:val>
                                        </p:tav>
                                      </p:tavLst>
                                    </p:anim>
                                    <p:anim calcmode="lin" valueType="num">
                                      <p:cBhvr>
                                        <p:cTn id="9" dur="3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13"/>
                                        </p:tgtEl>
                                      </p:cBhvr>
                                    </p:animEffect>
                                  </p:childTnLst>
                                </p:cTn>
                              </p:par>
                              <p:par>
                                <p:cTn id="12" presetID="27" presetClass="emph" presetSubtype="0" fill="remove" grpId="0" nodeType="withEffect">
                                  <p:stCondLst>
                                    <p:cond delay="0"/>
                                  </p:stCondLst>
                                  <p:childTnLst>
                                    <p:animClr clrSpc="rgb" dir="cw">
                                      <p:cBhvr override="childStyle">
                                        <p:cTn id="13" dur="1000" autoRev="1" fill="remove"/>
                                        <p:tgtEl>
                                          <p:spTgt spid="8"/>
                                        </p:tgtEl>
                                        <p:attrNameLst>
                                          <p:attrName>style.color</p:attrName>
                                        </p:attrNameLst>
                                      </p:cBhvr>
                                      <p:to>
                                        <a:schemeClr val="bg1"/>
                                      </p:to>
                                    </p:animClr>
                                    <p:animClr clrSpc="rgb" dir="cw">
                                      <p:cBhvr>
                                        <p:cTn id="14" dur="1000" autoRev="1" fill="remove"/>
                                        <p:tgtEl>
                                          <p:spTgt spid="8"/>
                                        </p:tgtEl>
                                        <p:attrNameLst>
                                          <p:attrName>fillcolor</p:attrName>
                                        </p:attrNameLst>
                                      </p:cBhvr>
                                      <p:to>
                                        <a:schemeClr val="bg1"/>
                                      </p:to>
                                    </p:animClr>
                                    <p:set>
                                      <p:cBhvr>
                                        <p:cTn id="15" dur="1000" autoRev="1" fill="remove"/>
                                        <p:tgtEl>
                                          <p:spTgt spid="8"/>
                                        </p:tgtEl>
                                        <p:attrNameLst>
                                          <p:attrName>fill.type</p:attrName>
                                        </p:attrNameLst>
                                      </p:cBhvr>
                                      <p:to>
                                        <p:strVal val="solid"/>
                                      </p:to>
                                    </p:set>
                                    <p:set>
                                      <p:cBhvr>
                                        <p:cTn id="16" dur="10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1E3B03C8-7E39-42AD-9C22-CDC700420DC8}"/>
              </a:ext>
            </a:extLst>
          </p:cNvPr>
          <p:cNvSpPr txBox="1"/>
          <p:nvPr/>
        </p:nvSpPr>
        <p:spPr>
          <a:xfrm>
            <a:off x="4450557" y="742589"/>
            <a:ext cx="3276600" cy="92333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srgbClr val="1F497D">
                    <a:lumMod val="50000"/>
                  </a:srgbClr>
                </a:solidFill>
                <a:effectLst>
                  <a:outerShdw blurRad="38100" dist="38100" dir="2700000" algn="tl">
                    <a:srgbClr val="000000">
                      <a:alpha val="43137"/>
                    </a:srgbClr>
                  </a:outerShdw>
                </a:effectLst>
                <a:uLnTx/>
                <a:uFillTx/>
                <a:latin typeface="NikoshBAN" pitchFamily="2" charset="0"/>
                <a:cs typeface="NikoshBAN" pitchFamily="2" charset="0"/>
              </a:rPr>
              <a:t>শিখনফল</a:t>
            </a:r>
            <a:endParaRPr kumimoji="0" lang="en-US" sz="2000" b="1" i="0" u="none" strike="noStrike" kern="0" cap="none" spc="0" normalizeH="0" baseline="0" noProof="0" dirty="0">
              <a:ln/>
              <a:solidFill>
                <a:srgbClr val="1F497D">
                  <a:lumMod val="50000"/>
                </a:srgbClr>
              </a:solidFill>
              <a:effectLst>
                <a:outerShdw blurRad="38100" dist="38100" dir="2700000" algn="tl">
                  <a:srgbClr val="000000">
                    <a:alpha val="43137"/>
                  </a:srgbClr>
                </a:outerShdw>
              </a:effectLst>
              <a:uLnTx/>
              <a:uFillTx/>
            </a:endParaRPr>
          </a:p>
        </p:txBody>
      </p:sp>
      <p:sp>
        <p:nvSpPr>
          <p:cNvPr id="6" name="Rectangle 5">
            <a:extLst>
              <a:ext uri="{FF2B5EF4-FFF2-40B4-BE49-F238E27FC236}">
                <a16:creationId xmlns:a16="http://schemas.microsoft.com/office/drawing/2014/main" id="{9BCE1415-A1FB-40AB-AC98-720FCBC01195}"/>
              </a:ext>
            </a:extLst>
          </p:cNvPr>
          <p:cNvSpPr/>
          <p:nvPr/>
        </p:nvSpPr>
        <p:spPr>
          <a:xfrm>
            <a:off x="533400" y="1741097"/>
            <a:ext cx="6705600" cy="962274"/>
          </a:xfrm>
          <a:prstGeom prst="rect">
            <a:avLst/>
          </a:prstGeom>
          <a:solidFill>
            <a:srgbClr val="FFFF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এ </a:t>
            </a:r>
            <a:r>
              <a:rPr kumimoji="0" lang="en-US" sz="36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পাঠ</a:t>
            </a:r>
            <a:r>
              <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6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শেষে</a:t>
            </a:r>
            <a:r>
              <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6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শিক্ষার্থীরা</a:t>
            </a:r>
            <a:r>
              <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a:t>
            </a:r>
          </a:p>
        </p:txBody>
      </p:sp>
      <p:pic>
        <p:nvPicPr>
          <p:cNvPr id="7" name="Picture 6">
            <a:extLst>
              <a:ext uri="{FF2B5EF4-FFF2-40B4-BE49-F238E27FC236}">
                <a16:creationId xmlns:a16="http://schemas.microsoft.com/office/drawing/2014/main" id="{BF7DFD4C-79BF-4FAB-B7E9-7E17E90147B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28600" y="5667125"/>
            <a:ext cx="11720514" cy="962274"/>
          </a:xfrm>
          <a:prstGeom prst="rect">
            <a:avLst/>
          </a:prstGeom>
        </p:spPr>
      </p:pic>
      <p:pic>
        <p:nvPicPr>
          <p:cNvPr id="8" name="Picture 7">
            <a:extLst>
              <a:ext uri="{FF2B5EF4-FFF2-40B4-BE49-F238E27FC236}">
                <a16:creationId xmlns:a16="http://schemas.microsoft.com/office/drawing/2014/main" id="{52D57D73-8DE4-4AF8-BA33-66CB5C628CF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9" name="Picture 8">
            <a:extLst>
              <a:ext uri="{FF2B5EF4-FFF2-40B4-BE49-F238E27FC236}">
                <a16:creationId xmlns:a16="http://schemas.microsoft.com/office/drawing/2014/main" id="{8A6E780F-F7FD-4382-BEDD-32B5656E659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10" name="Picture 9">
            <a:extLst>
              <a:ext uri="{FF2B5EF4-FFF2-40B4-BE49-F238E27FC236}">
                <a16:creationId xmlns:a16="http://schemas.microsoft.com/office/drawing/2014/main" id="{91A9F092-24B9-4556-9113-6F60EC49FB8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1" name="Picture 10">
            <a:extLst>
              <a:ext uri="{FF2B5EF4-FFF2-40B4-BE49-F238E27FC236}">
                <a16:creationId xmlns:a16="http://schemas.microsoft.com/office/drawing/2014/main" id="{C95EE111-E56E-4F16-9AD8-98792FBB168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pic>
        <p:nvPicPr>
          <p:cNvPr id="12" name="Picture 11">
            <a:extLst>
              <a:ext uri="{FF2B5EF4-FFF2-40B4-BE49-F238E27FC236}">
                <a16:creationId xmlns:a16="http://schemas.microsoft.com/office/drawing/2014/main" id="{393EC1C6-FE9E-4093-90DA-57E4198CB0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044" y="453187"/>
            <a:ext cx="2143125" cy="2143125"/>
          </a:xfrm>
          <a:prstGeom prst="ellipse">
            <a:avLst/>
          </a:prstGeom>
          <a:ln>
            <a:noFill/>
          </a:ln>
          <a:effectLst>
            <a:softEdge rad="112500"/>
          </a:effectLst>
          <a:scene3d>
            <a:camera prst="orthographicFront"/>
            <a:lightRig rig="threePt" dir="t"/>
          </a:scene3d>
          <a:sp3d>
            <a:bevelT/>
          </a:sp3d>
        </p:spPr>
      </p:pic>
      <p:graphicFrame>
        <p:nvGraphicFramePr>
          <p:cNvPr id="2" name="Diagram 1">
            <a:extLst>
              <a:ext uri="{FF2B5EF4-FFF2-40B4-BE49-F238E27FC236}">
                <a16:creationId xmlns:a16="http://schemas.microsoft.com/office/drawing/2014/main" id="{50F76A22-61F7-45C0-B12D-DCE29C301901}"/>
              </a:ext>
            </a:extLst>
          </p:cNvPr>
          <p:cNvGraphicFramePr/>
          <p:nvPr>
            <p:extLst>
              <p:ext uri="{D42A27DB-BD31-4B8C-83A1-F6EECF244321}">
                <p14:modId xmlns:p14="http://schemas.microsoft.com/office/powerpoint/2010/main" val="1854983767"/>
              </p:ext>
            </p:extLst>
          </p:nvPr>
        </p:nvGraphicFramePr>
        <p:xfrm>
          <a:off x="1128969" y="2864940"/>
          <a:ext cx="9919775" cy="2317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58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
                                            <p:graphicEl>
                                              <a:dgm id="{AF83FE93-D6FD-4464-A652-0BDC55EFBE3E}"/>
                                            </p:graphicEl>
                                          </p:spTgt>
                                        </p:tgtEl>
                                        <p:attrNameLst>
                                          <p:attrName>style.visibility</p:attrName>
                                        </p:attrNameLst>
                                      </p:cBhvr>
                                      <p:to>
                                        <p:strVal val="visible"/>
                                      </p:to>
                                    </p:set>
                                    <p:anim calcmode="lin" valueType="num">
                                      <p:cBhvr additive="base">
                                        <p:cTn id="27" dur="2000" fill="hold"/>
                                        <p:tgtEl>
                                          <p:spTgt spid="2">
                                            <p:graphicEl>
                                              <a:dgm id="{AF83FE93-D6FD-4464-A652-0BDC55EFBE3E}"/>
                                            </p:graphic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2">
                                            <p:graphicEl>
                                              <a:dgm id="{AF83FE93-D6FD-4464-A652-0BDC55EFBE3E}"/>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graphicEl>
                                              <a:dgm id="{16347660-C432-41C3-91A1-40046FEA719F}"/>
                                            </p:graphicEl>
                                          </p:spTgt>
                                        </p:tgtEl>
                                        <p:attrNameLst>
                                          <p:attrName>style.visibility</p:attrName>
                                        </p:attrNameLst>
                                      </p:cBhvr>
                                      <p:to>
                                        <p:strVal val="visible"/>
                                      </p:to>
                                    </p:set>
                                    <p:anim calcmode="lin" valueType="num">
                                      <p:cBhvr additive="base">
                                        <p:cTn id="33" dur="2000" fill="hold"/>
                                        <p:tgtEl>
                                          <p:spTgt spid="2">
                                            <p:graphicEl>
                                              <a:dgm id="{16347660-C432-41C3-91A1-40046FEA719F}"/>
                                            </p:graphic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2">
                                            <p:graphicEl>
                                              <a:dgm id="{16347660-C432-41C3-91A1-40046FEA719F}"/>
                                            </p:graphic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
                                            <p:graphicEl>
                                              <a:dgm id="{C14D22D7-BAB7-4758-848A-17275B29CAAC}"/>
                                            </p:graphicEl>
                                          </p:spTgt>
                                        </p:tgtEl>
                                        <p:attrNameLst>
                                          <p:attrName>style.visibility</p:attrName>
                                        </p:attrNameLst>
                                      </p:cBhvr>
                                      <p:to>
                                        <p:strVal val="visible"/>
                                      </p:to>
                                    </p:set>
                                    <p:anim calcmode="lin" valueType="num">
                                      <p:cBhvr additive="base">
                                        <p:cTn id="39" dur="2000" fill="hold"/>
                                        <p:tgtEl>
                                          <p:spTgt spid="2">
                                            <p:graphicEl>
                                              <a:dgm id="{C14D22D7-BAB7-4758-848A-17275B29CAAC}"/>
                                            </p:graphic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2">
                                            <p:graphicEl>
                                              <a:dgm id="{C14D22D7-BAB7-4758-848A-17275B29CAAC}"/>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
                                            <p:graphicEl>
                                              <a:dgm id="{A54501E3-CAB3-4651-A7C0-DF04B7A5CC70}"/>
                                            </p:graphicEl>
                                          </p:spTgt>
                                        </p:tgtEl>
                                        <p:attrNameLst>
                                          <p:attrName>style.visibility</p:attrName>
                                        </p:attrNameLst>
                                      </p:cBhvr>
                                      <p:to>
                                        <p:strVal val="visible"/>
                                      </p:to>
                                    </p:set>
                                    <p:anim calcmode="lin" valueType="num">
                                      <p:cBhvr additive="base">
                                        <p:cTn id="45" dur="2000" fill="hold"/>
                                        <p:tgtEl>
                                          <p:spTgt spid="2">
                                            <p:graphicEl>
                                              <a:dgm id="{A54501E3-CAB3-4651-A7C0-DF04B7A5CC70}"/>
                                            </p:graphic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2">
                                            <p:graphicEl>
                                              <a:dgm id="{A54501E3-CAB3-4651-A7C0-DF04B7A5CC7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9FFE0167-F295-406A-B876-B3DCD89A24F7}"/>
              </a:ext>
            </a:extLst>
          </p:cNvPr>
          <p:cNvSpPr txBox="1"/>
          <p:nvPr/>
        </p:nvSpPr>
        <p:spPr>
          <a:xfrm>
            <a:off x="3943350" y="381000"/>
            <a:ext cx="405765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err="1">
                <a:latin typeface="NikoshBAN" pitchFamily="2" charset="0"/>
                <a:cs typeface="NikoshBAN" pitchFamily="2" charset="0"/>
              </a:rPr>
              <a:t>চল</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আমরা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ছবি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দেখি</a:t>
            </a:r>
            <a:r>
              <a:rPr lang="en-US" sz="3200" b="1" dirty="0">
                <a:latin typeface="NikoshBAN" pitchFamily="2" charset="0"/>
                <a:cs typeface="NikoshBAN" pitchFamily="2" charset="0"/>
              </a:rPr>
              <a:t> </a:t>
            </a:r>
          </a:p>
        </p:txBody>
      </p:sp>
      <p:pic>
        <p:nvPicPr>
          <p:cNvPr id="5" name="Picture 4">
            <a:extLst>
              <a:ext uri="{FF2B5EF4-FFF2-40B4-BE49-F238E27FC236}">
                <a16:creationId xmlns:a16="http://schemas.microsoft.com/office/drawing/2014/main" id="{DFCB67B5-392E-42CD-B1A1-4F368CCB0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31" y="1971058"/>
            <a:ext cx="4683369" cy="3962400"/>
          </a:xfrm>
          <a:prstGeom prst="rect">
            <a:avLst/>
          </a:prstGeom>
          <a:ln w="88900" cap="sq" cmpd="thickThin">
            <a:solidFill>
              <a:srgbClr val="00B050"/>
            </a:solidFill>
            <a:prstDash val="solid"/>
            <a:miter lim="800000"/>
          </a:ln>
          <a:effectLst>
            <a:innerShdw blurRad="76200">
              <a:srgbClr val="000000"/>
            </a:innerShdw>
          </a:effectLst>
          <a:scene3d>
            <a:camera prst="orthographicFront"/>
            <a:lightRig rig="threePt" dir="t"/>
          </a:scene3d>
          <a:sp3d>
            <a:bevelT/>
          </a:sp3d>
        </p:spPr>
      </p:pic>
      <p:pic>
        <p:nvPicPr>
          <p:cNvPr id="6" name="Picture 5">
            <a:extLst>
              <a:ext uri="{FF2B5EF4-FFF2-40B4-BE49-F238E27FC236}">
                <a16:creationId xmlns:a16="http://schemas.microsoft.com/office/drawing/2014/main" id="{5C1CFEF1-591B-43EC-B620-FA74345DC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71058"/>
            <a:ext cx="4922520" cy="3974123"/>
          </a:xfrm>
          <a:prstGeom prst="rect">
            <a:avLst/>
          </a:prstGeom>
          <a:ln w="88900" cap="sq" cmpd="thickThin">
            <a:solidFill>
              <a:srgbClr val="00B050"/>
            </a:solidFill>
            <a:prstDash val="solid"/>
            <a:miter lim="800000"/>
          </a:ln>
          <a:effectLst>
            <a:innerShdw blurRad="76200">
              <a:srgbClr val="000000"/>
            </a:innerShdw>
          </a:effectLst>
          <a:scene3d>
            <a:camera prst="orthographicFront"/>
            <a:lightRig rig="threePt" dir="t"/>
          </a:scene3d>
          <a:sp3d>
            <a:bevelT/>
          </a:sp3d>
        </p:spPr>
      </p:pic>
      <p:pic>
        <p:nvPicPr>
          <p:cNvPr id="7" name="Picture 6">
            <a:extLst>
              <a:ext uri="{FF2B5EF4-FFF2-40B4-BE49-F238E27FC236}">
                <a16:creationId xmlns:a16="http://schemas.microsoft.com/office/drawing/2014/main" id="{A15BEA12-1FBB-4CD5-9639-77A1CBC0E48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8" name="Picture 7">
            <a:extLst>
              <a:ext uri="{FF2B5EF4-FFF2-40B4-BE49-F238E27FC236}">
                <a16:creationId xmlns:a16="http://schemas.microsoft.com/office/drawing/2014/main" id="{A7FDD4F2-3FE5-4B97-9383-E28D41089A92}"/>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9" name="Picture 8">
            <a:extLst>
              <a:ext uri="{FF2B5EF4-FFF2-40B4-BE49-F238E27FC236}">
                <a16:creationId xmlns:a16="http://schemas.microsoft.com/office/drawing/2014/main" id="{B9032C39-04AC-4CAA-A012-5511731F0CFA}"/>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0" name="Picture 9">
            <a:extLst>
              <a:ext uri="{FF2B5EF4-FFF2-40B4-BE49-F238E27FC236}">
                <a16:creationId xmlns:a16="http://schemas.microsoft.com/office/drawing/2014/main" id="{EA92BE95-B554-4F3D-8B33-E0C19CF1B53E}"/>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
        <p:nvSpPr>
          <p:cNvPr id="11" name="TextBox 10">
            <a:extLst>
              <a:ext uri="{FF2B5EF4-FFF2-40B4-BE49-F238E27FC236}">
                <a16:creationId xmlns:a16="http://schemas.microsoft.com/office/drawing/2014/main" id="{DD1E1AC5-0A47-476B-94A1-29D35C5C749D}"/>
              </a:ext>
            </a:extLst>
          </p:cNvPr>
          <p:cNvSpPr txBox="1"/>
          <p:nvPr/>
        </p:nvSpPr>
        <p:spPr>
          <a:xfrm>
            <a:off x="3581775" y="1047755"/>
            <a:ext cx="4683368" cy="523220"/>
          </a:xfrm>
          <a:prstGeom prst="rect">
            <a:avLst/>
          </a:prstGeom>
          <a:noFill/>
        </p:spPr>
        <p:txBody>
          <a:bodyPr wrap="square">
            <a:spAutoFit/>
          </a:bodyPr>
          <a:lstStyle/>
          <a:p>
            <a:pPr algn="ctr" fontAlgn="auto">
              <a:spcBef>
                <a:spcPts val="0"/>
              </a:spcBef>
              <a:spcAft>
                <a:spcPts val="0"/>
              </a:spcAft>
            </a:pPr>
            <a:r>
              <a:rPr lang="en-US" sz="2800"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ছবিতে</a:t>
            </a:r>
            <a:r>
              <a:rPr lang="en-US" sz="28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2800"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en-US" sz="28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2800"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দেখতে</a:t>
            </a:r>
            <a:r>
              <a:rPr lang="en-US" sz="28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2800" dirty="0" err="1">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পাচ্ছো</a:t>
            </a:r>
            <a:r>
              <a:rPr lang="en-US" sz="28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p>
        </p:txBody>
      </p:sp>
      <p:pic>
        <p:nvPicPr>
          <p:cNvPr id="12" name="Picture 11">
            <a:extLst>
              <a:ext uri="{FF2B5EF4-FFF2-40B4-BE49-F238E27FC236}">
                <a16:creationId xmlns:a16="http://schemas.microsoft.com/office/drawing/2014/main" id="{789F08D8-19AE-4B5E-8584-F5C4174DE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9288" y="291317"/>
            <a:ext cx="1510398" cy="1510398"/>
          </a:xfrm>
          <a:prstGeom prst="ellipse">
            <a:avLst/>
          </a:prstGeom>
          <a:ln>
            <a:noFill/>
          </a:ln>
          <a:effectLst>
            <a:softEdge rad="112500"/>
          </a:effectLst>
        </p:spPr>
      </p:pic>
      <p:pic>
        <p:nvPicPr>
          <p:cNvPr id="13" name="Picture 12">
            <a:extLst>
              <a:ext uri="{FF2B5EF4-FFF2-40B4-BE49-F238E27FC236}">
                <a16:creationId xmlns:a16="http://schemas.microsoft.com/office/drawing/2014/main" id="{CA44F6FE-A176-467B-9A9B-94AF9406E0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664" y="260619"/>
            <a:ext cx="1510398" cy="1510398"/>
          </a:xfrm>
          <a:prstGeom prst="ellipse">
            <a:avLst/>
          </a:prstGeom>
          <a:ln>
            <a:noFill/>
          </a:ln>
          <a:effectLst>
            <a:softEdge rad="112500"/>
          </a:effectLst>
        </p:spPr>
      </p:pic>
      <p:sp>
        <p:nvSpPr>
          <p:cNvPr id="2" name="TextBox 1">
            <a:extLst>
              <a:ext uri="{FF2B5EF4-FFF2-40B4-BE49-F238E27FC236}">
                <a16:creationId xmlns:a16="http://schemas.microsoft.com/office/drawing/2014/main" id="{D15A3C04-AD90-4518-90CC-77E5D72C273D}"/>
              </a:ext>
            </a:extLst>
          </p:cNvPr>
          <p:cNvSpPr txBox="1"/>
          <p:nvPr/>
        </p:nvSpPr>
        <p:spPr>
          <a:xfrm>
            <a:off x="4734301" y="6071632"/>
            <a:ext cx="3289683" cy="523220"/>
          </a:xfrm>
          <a:prstGeom prst="rect">
            <a:avLst/>
          </a:prstGeom>
          <a:noFill/>
        </p:spPr>
        <p:txBody>
          <a:bodyPr wrap="none" rtlCol="0">
            <a:spAutoFit/>
          </a:bodyPr>
          <a:lstStyle/>
          <a:p>
            <a:r>
              <a:rPr lang="en-US" sz="2800" dirty="0" err="1"/>
              <a:t>সালাত</a:t>
            </a:r>
            <a:r>
              <a:rPr lang="en-US" sz="2800" dirty="0"/>
              <a:t> </a:t>
            </a:r>
            <a:r>
              <a:rPr lang="en-US" sz="2800" dirty="0" err="1"/>
              <a:t>আদায়ের</a:t>
            </a:r>
            <a:r>
              <a:rPr lang="en-US" sz="2800" dirty="0"/>
              <a:t> </a:t>
            </a:r>
            <a:r>
              <a:rPr lang="en-US" sz="2800" dirty="0" err="1"/>
              <a:t>দৃশ্য</a:t>
            </a:r>
            <a:endParaRPr lang="en-US" sz="2800" dirty="0"/>
          </a:p>
        </p:txBody>
      </p:sp>
    </p:spTree>
    <p:extLst>
      <p:ext uri="{BB962C8B-B14F-4D97-AF65-F5344CB8AC3E}">
        <p14:creationId xmlns:p14="http://schemas.microsoft.com/office/powerpoint/2010/main" val="3577237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8"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3000" fill="hold"/>
                                        <p:tgtEl>
                                          <p:spTgt spid="2"/>
                                        </p:tgtEl>
                                        <p:attrNameLst>
                                          <p:attrName>ppt_w</p:attrName>
                                        </p:attrNameLst>
                                      </p:cBhvr>
                                      <p:tavLst>
                                        <p:tav tm="0">
                                          <p:val>
                                            <p:fltVal val="0"/>
                                          </p:val>
                                        </p:tav>
                                        <p:tav tm="100000">
                                          <p:val>
                                            <p:strVal val="#ppt_w"/>
                                          </p:val>
                                        </p:tav>
                                      </p:tavLst>
                                    </p:anim>
                                    <p:anim calcmode="lin" valueType="num">
                                      <p:cBhvr>
                                        <p:cTn id="36" dur="3000" fill="hold"/>
                                        <p:tgtEl>
                                          <p:spTgt spid="2"/>
                                        </p:tgtEl>
                                        <p:attrNameLst>
                                          <p:attrName>ppt_h</p:attrName>
                                        </p:attrNameLst>
                                      </p:cBhvr>
                                      <p:tavLst>
                                        <p:tav tm="0">
                                          <p:val>
                                            <p:fltVal val="0"/>
                                          </p:val>
                                        </p:tav>
                                        <p:tav tm="100000">
                                          <p:val>
                                            <p:strVal val="#ppt_h"/>
                                          </p:val>
                                        </p:tav>
                                      </p:tavLst>
                                    </p:anim>
                                    <p:animEffect transition="in" filter="fade">
                                      <p:cBhvr>
                                        <p:cTn id="3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Flowchart: Multidocument 2">
            <a:extLst>
              <a:ext uri="{FF2B5EF4-FFF2-40B4-BE49-F238E27FC236}">
                <a16:creationId xmlns:a16="http://schemas.microsoft.com/office/drawing/2014/main" id="{F5DDF3C6-E8FB-41EE-8DDD-8893D24FAFE3}"/>
              </a:ext>
            </a:extLst>
          </p:cNvPr>
          <p:cNvSpPr/>
          <p:nvPr/>
        </p:nvSpPr>
        <p:spPr>
          <a:xfrm>
            <a:off x="3273911" y="381000"/>
            <a:ext cx="5644178" cy="1066800"/>
          </a:xfrm>
          <a:prstGeom prst="flowChartMultidocumen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sp3d extrusionH="57150">
              <a:bevelT w="38100" h="38100"/>
            </a:sp3d>
          </a:bodyPr>
          <a:lstStyle/>
          <a:p>
            <a:pPr algn="ct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আমরা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পড়ব</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1096C3E-7D71-4720-84A9-A87E3FAE4BA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7179" y="5310192"/>
            <a:ext cx="1611171" cy="1344880"/>
          </a:xfrm>
          <a:prstGeom prst="rect">
            <a:avLst/>
          </a:prstGeom>
        </p:spPr>
      </p:pic>
      <p:sp>
        <p:nvSpPr>
          <p:cNvPr id="6" name="TextBox 5">
            <a:extLst>
              <a:ext uri="{FF2B5EF4-FFF2-40B4-BE49-F238E27FC236}">
                <a16:creationId xmlns:a16="http://schemas.microsoft.com/office/drawing/2014/main" id="{13D783D7-6F1E-495A-9F08-F9297003E4AA}"/>
              </a:ext>
            </a:extLst>
          </p:cNvPr>
          <p:cNvSpPr txBox="1"/>
          <p:nvPr/>
        </p:nvSpPr>
        <p:spPr>
          <a:xfrm>
            <a:off x="3273911" y="1740886"/>
            <a:ext cx="5644178" cy="707886"/>
          </a:xfrm>
          <a:prstGeom prst="rect">
            <a:avLst/>
          </a:prstGeom>
          <a:noFill/>
        </p:spPr>
        <p:txBody>
          <a:bodyPr wrap="square">
            <a:spAutoFit/>
            <a:scene3d>
              <a:camera prst="orthographicFront"/>
              <a:lightRig rig="threePt" dir="t"/>
            </a:scene3d>
            <a:sp3d extrusionH="57150">
              <a:bevelT w="38100" h="38100" prst="angle"/>
            </a:sp3d>
          </a:bodyPr>
          <a:lstStyle/>
          <a:p>
            <a:r>
              <a:rPr lang="en-US" sz="4000" b="1" dirty="0">
                <a:solidFill>
                  <a:srgbClr val="FF0000"/>
                </a:solidFill>
                <a:latin typeface="NikoshBAN" panose="02000000000000000000" pitchFamily="2" charset="0"/>
                <a:cs typeface="NikoshBAN" panose="02000000000000000000" pitchFamily="2" charset="0"/>
              </a:rPr>
              <a:t>স</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ল</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ত </a:t>
            </a:r>
            <a:r>
              <a:rPr lang="as-IN" sz="4000" b="1" dirty="0">
                <a:solidFill>
                  <a:srgbClr val="FF0000"/>
                </a:solidFill>
                <a:latin typeface="NikoshBAN" panose="02000000000000000000" pitchFamily="2" charset="0"/>
                <a:cs typeface="NikoshBAN" panose="02000000000000000000" pitchFamily="2" charset="0"/>
              </a:rPr>
              <a:t>আ</a:t>
            </a:r>
            <a:r>
              <a:rPr lang="bn-IN" sz="4000" b="1" dirty="0">
                <a:solidFill>
                  <a:srgbClr val="FF0000"/>
                </a:solidFill>
                <a:latin typeface="NikoshBAN" panose="02000000000000000000" pitchFamily="2" charset="0"/>
                <a:cs typeface="NikoshBAN" panose="02000000000000000000" pitchFamily="2" charset="0"/>
              </a:rPr>
              <a:t>দা</a:t>
            </a:r>
            <a:r>
              <a:rPr lang="as-IN" sz="4000" b="1" dirty="0">
                <a:solidFill>
                  <a:srgbClr val="FF0000"/>
                </a:solidFill>
                <a:latin typeface="NikoshBAN" panose="02000000000000000000" pitchFamily="2" charset="0"/>
                <a:cs typeface="NikoshBAN" panose="02000000000000000000" pitchFamily="2" charset="0"/>
              </a:rPr>
              <a:t>য়</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র</a:t>
            </a:r>
            <a:r>
              <a:rPr lang="en-US" sz="4000" b="1" dirty="0">
                <a:solidFill>
                  <a:srgbClr val="FF0000"/>
                </a:solidFill>
                <a:latin typeface="NikoshBAN" panose="02000000000000000000" pitchFamily="2" charset="0"/>
                <a:cs typeface="NikoshBAN" panose="02000000000000000000" pitchFamily="2" charset="0"/>
              </a:rPr>
              <a:t> </a:t>
            </a:r>
            <a:r>
              <a:rPr lang="as-IN" sz="4000" b="1" dirty="0">
                <a:solidFill>
                  <a:srgbClr val="FF0000"/>
                </a:solidFill>
                <a:latin typeface="NikoshBAN" panose="02000000000000000000" pitchFamily="2" charset="0"/>
                <a:cs typeface="NikoshBAN" panose="02000000000000000000" pitchFamily="2" charset="0"/>
              </a:rPr>
              <a:t>ন</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য়</a:t>
            </a:r>
            <a:r>
              <a:rPr lang="en-US" sz="4000" b="1" dirty="0">
                <a:solidFill>
                  <a:srgbClr val="FF0000"/>
                </a:solidFill>
                <a:latin typeface="NikoshBAN" panose="02000000000000000000" pitchFamily="2" charset="0"/>
                <a:cs typeface="NikoshBAN" panose="02000000000000000000" pitchFamily="2" charset="0"/>
              </a:rPr>
              <a:t>ম</a:t>
            </a:r>
            <a:r>
              <a:rPr lang="bn-IN" sz="4000" b="1" dirty="0">
                <a:solidFill>
                  <a:srgbClr val="FF0000"/>
                </a:solidFill>
                <a:latin typeface="NikoshBAN" panose="02000000000000000000" pitchFamily="2" charset="0"/>
                <a:cs typeface="NikoshBAN" panose="02000000000000000000" pitchFamily="2" charset="0"/>
              </a:rPr>
              <a:t> </a:t>
            </a:r>
            <a:r>
              <a:rPr lang="en-US" sz="4000" b="1" dirty="0">
                <a:solidFill>
                  <a:srgbClr val="FF0000"/>
                </a:solidFill>
                <a:latin typeface="NikoshBAN" panose="02000000000000000000" pitchFamily="2" charset="0"/>
                <a:cs typeface="NikoshBAN" panose="02000000000000000000" pitchFamily="2" charset="0"/>
              </a:rPr>
              <a:t> </a:t>
            </a:r>
          </a:p>
        </p:txBody>
      </p:sp>
      <p:pic>
        <p:nvPicPr>
          <p:cNvPr id="7" name="Picture 6">
            <a:extLst>
              <a:ext uri="{FF2B5EF4-FFF2-40B4-BE49-F238E27FC236}">
                <a16:creationId xmlns:a16="http://schemas.microsoft.com/office/drawing/2014/main" id="{D02E01B5-A106-46AF-891A-7E76CFC61EC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448490" y="5243660"/>
            <a:ext cx="1344878" cy="1477943"/>
          </a:xfrm>
          <a:prstGeom prst="rect">
            <a:avLst/>
          </a:prstGeom>
        </p:spPr>
      </p:pic>
      <p:pic>
        <p:nvPicPr>
          <p:cNvPr id="8" name="Picture 7">
            <a:extLst>
              <a:ext uri="{FF2B5EF4-FFF2-40B4-BE49-F238E27FC236}">
                <a16:creationId xmlns:a16="http://schemas.microsoft.com/office/drawing/2014/main" id="{00DE9239-CC71-483D-B71F-2F5B70CEF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300" y="2893085"/>
            <a:ext cx="8153400" cy="3296700"/>
          </a:xfrm>
          <a:prstGeom prst="rect">
            <a:avLst/>
          </a:prstGeom>
          <a:ln w="88900" cap="sq" cmpd="thickThin">
            <a:solidFill>
              <a:srgbClr val="00B05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A3DB86DD-09E6-4F58-9E71-1233A2D69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6833" y="1179256"/>
            <a:ext cx="1588604" cy="1066800"/>
          </a:xfrm>
          <a:prstGeom prst="rect">
            <a:avLst/>
          </a:prstGeom>
          <a:ln w="88900" cap="sq" cmpd="thickThin">
            <a:solidFill>
              <a:srgbClr val="00B05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F08B214F-69BC-4D0D-B14F-74B12C342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45" y="1179256"/>
            <a:ext cx="1588604" cy="1066800"/>
          </a:xfrm>
          <a:prstGeom prst="rect">
            <a:avLst/>
          </a:prstGeom>
          <a:ln w="88900" cap="sq" cmpd="thickThin">
            <a:solidFill>
              <a:srgbClr val="00B05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60BABEA5-17CD-43F2-9915-4D89CCB06F9D}"/>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2" name="Picture 11">
            <a:extLst>
              <a:ext uri="{FF2B5EF4-FFF2-40B4-BE49-F238E27FC236}">
                <a16:creationId xmlns:a16="http://schemas.microsoft.com/office/drawing/2014/main" id="{854BA560-D15E-48E6-9EA0-0CBD21FF7C88}"/>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spTree>
    <p:extLst>
      <p:ext uri="{BB962C8B-B14F-4D97-AF65-F5344CB8AC3E}">
        <p14:creationId xmlns:p14="http://schemas.microsoft.com/office/powerpoint/2010/main" val="177875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1">
            <a:extLst>
              <a:ext uri="{FF2B5EF4-FFF2-40B4-BE49-F238E27FC236}">
                <a16:creationId xmlns:a16="http://schemas.microsoft.com/office/drawing/2014/main" id="{D14C2927-98C1-4348-A1B8-8E216FA686BA}"/>
              </a:ext>
            </a:extLst>
          </p:cNvPr>
          <p:cNvSpPr txBox="1"/>
          <p:nvPr/>
        </p:nvSpPr>
        <p:spPr>
          <a:xfrm>
            <a:off x="3316672" y="598787"/>
            <a:ext cx="5558656" cy="646331"/>
          </a:xfrm>
          <a:prstGeom prst="rect">
            <a:avLst/>
          </a:prstGeom>
          <a:solidFill>
            <a:sysClr val="window" lastClr="FFFFFF"/>
          </a:solidFill>
          <a:ln w="25400" cap="flat" cmpd="sng" algn="ctr">
            <a:solidFill>
              <a:srgbClr val="92D050"/>
            </a:solidFill>
            <a:prstDash val="solid"/>
          </a:ln>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সালাতে দাঁড়ানোর সঠিক পদ্ধতি </a:t>
            </a:r>
            <a:endParaRPr kumimoji="0" lang="en-US" sz="3600" b="0" i="0" u="none" strike="noStrike" kern="1200" cap="none" spc="0" normalizeH="0" baseline="0" noProof="0" dirty="0">
              <a:ln>
                <a:noFill/>
              </a:ln>
              <a:solidFill>
                <a:srgbClr val="0070C0"/>
              </a:solidFill>
              <a:effectLst/>
              <a:uLnTx/>
              <a:uFillTx/>
              <a:latin typeface="NikoshBAN" panose="02000000000000000000" pitchFamily="2" charset="0"/>
              <a:ea typeface="+mn-ea"/>
              <a:cs typeface="NikoshBAN" panose="02000000000000000000" pitchFamily="2" charset="0"/>
            </a:endParaRPr>
          </a:p>
        </p:txBody>
      </p:sp>
      <p:grpSp>
        <p:nvGrpSpPr>
          <p:cNvPr id="14" name="Group 13">
            <a:extLst>
              <a:ext uri="{FF2B5EF4-FFF2-40B4-BE49-F238E27FC236}">
                <a16:creationId xmlns:a16="http://schemas.microsoft.com/office/drawing/2014/main" id="{9A77FC02-B616-4754-B86E-4364D94C5BA5}"/>
              </a:ext>
            </a:extLst>
          </p:cNvPr>
          <p:cNvGrpSpPr/>
          <p:nvPr/>
        </p:nvGrpSpPr>
        <p:grpSpPr>
          <a:xfrm>
            <a:off x="823950" y="1657123"/>
            <a:ext cx="10551627" cy="3539430"/>
            <a:chOff x="823950" y="1657123"/>
            <a:chExt cx="10551627" cy="3539430"/>
          </a:xfrm>
        </p:grpSpPr>
        <p:grpSp>
          <p:nvGrpSpPr>
            <p:cNvPr id="3" name="Group 2">
              <a:extLst>
                <a:ext uri="{FF2B5EF4-FFF2-40B4-BE49-F238E27FC236}">
                  <a16:creationId xmlns:a16="http://schemas.microsoft.com/office/drawing/2014/main" id="{7807AB16-75B6-4E7C-9D75-6F3E01779FC7}"/>
                </a:ext>
              </a:extLst>
            </p:cNvPr>
            <p:cNvGrpSpPr/>
            <p:nvPr/>
          </p:nvGrpSpPr>
          <p:grpSpPr>
            <a:xfrm>
              <a:off x="7150440" y="1689296"/>
              <a:ext cx="4225137" cy="3475018"/>
              <a:chOff x="5943600" y="494713"/>
              <a:chExt cx="5199326" cy="5064848"/>
            </a:xfrm>
          </p:grpSpPr>
          <p:pic>
            <p:nvPicPr>
              <p:cNvPr id="5" name="Picture 4">
                <a:extLst>
                  <a:ext uri="{FF2B5EF4-FFF2-40B4-BE49-F238E27FC236}">
                    <a16:creationId xmlns:a16="http://schemas.microsoft.com/office/drawing/2014/main" id="{7B80E9D5-1D84-4BC9-BB1D-75687D81F25E}"/>
                  </a:ext>
                </a:extLst>
              </p:cNvPr>
              <p:cNvPicPr>
                <a:picLocks noChangeAspect="1"/>
              </p:cNvPicPr>
              <p:nvPr/>
            </p:nvPicPr>
            <p:blipFill rotWithShape="1">
              <a:blip r:embed="rId2">
                <a:extLst>
                  <a:ext uri="{28A0092B-C50C-407E-A947-70E740481C1C}">
                    <a14:useLocalDpi xmlns:a14="http://schemas.microsoft.com/office/drawing/2010/main" val="0"/>
                  </a:ext>
                </a:extLst>
              </a:blip>
              <a:srcRect r="50068"/>
              <a:stretch/>
            </p:blipFill>
            <p:spPr>
              <a:xfrm>
                <a:off x="5943600" y="494714"/>
                <a:ext cx="2593096" cy="5064847"/>
              </a:xfrm>
              <a:prstGeom prst="rect">
                <a:avLst/>
              </a:prstGeom>
              <a:ln w="88900" cap="sq" cmpd="thickThin">
                <a:solidFill>
                  <a:srgbClr val="00B05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50CB0A6A-EB8B-4564-BFE3-5621AE91C5DA}"/>
                  </a:ext>
                </a:extLst>
              </p:cNvPr>
              <p:cNvPicPr>
                <a:picLocks noChangeAspect="1"/>
              </p:cNvPicPr>
              <p:nvPr/>
            </p:nvPicPr>
            <p:blipFill rotWithShape="1">
              <a:blip r:embed="rId2">
                <a:extLst>
                  <a:ext uri="{28A0092B-C50C-407E-A947-70E740481C1C}">
                    <a14:useLocalDpi xmlns:a14="http://schemas.microsoft.com/office/drawing/2010/main" val="0"/>
                  </a:ext>
                </a:extLst>
              </a:blip>
              <a:srcRect l="46719"/>
              <a:stretch/>
            </p:blipFill>
            <p:spPr>
              <a:xfrm>
                <a:off x="8571865" y="494713"/>
                <a:ext cx="2571061" cy="5064847"/>
              </a:xfrm>
              <a:prstGeom prst="rect">
                <a:avLst/>
              </a:prstGeom>
              <a:ln w="88900" cap="sq" cmpd="thickThin">
                <a:solidFill>
                  <a:srgbClr val="00B050"/>
                </a:solidFill>
                <a:prstDash val="solid"/>
                <a:miter lim="800000"/>
              </a:ln>
              <a:effectLst>
                <a:innerShdw blurRad="76200">
                  <a:srgbClr val="000000"/>
                </a:innerShdw>
              </a:effectLst>
            </p:spPr>
          </p:pic>
        </p:grpSp>
        <p:sp>
          <p:nvSpPr>
            <p:cNvPr id="8" name="TextBox 7">
              <a:extLst>
                <a:ext uri="{FF2B5EF4-FFF2-40B4-BE49-F238E27FC236}">
                  <a16:creationId xmlns:a16="http://schemas.microsoft.com/office/drawing/2014/main" id="{2D273E15-36B4-42A3-B7DD-A355782BBF14}"/>
                </a:ext>
              </a:extLst>
            </p:cNvPr>
            <p:cNvSpPr txBox="1"/>
            <p:nvPr/>
          </p:nvSpPr>
          <p:spPr>
            <a:xfrm>
              <a:off x="823950" y="1657123"/>
              <a:ext cx="6115694" cy="3539430"/>
            </a:xfrm>
            <a:prstGeom prst="rect">
              <a:avLst/>
            </a:prstGeom>
            <a:solidFill>
              <a:sysClr val="window" lastClr="FFFFFF">
                <a:lumMod val="95000"/>
              </a:sysClr>
            </a:solidFill>
            <a:ln w="38100">
              <a:solidFill>
                <a:srgbClr val="92D050"/>
              </a:solidFill>
            </a:ln>
            <a:scene3d>
              <a:camera prst="orthographicFront"/>
              <a:lightRig rig="threePt" dir="t"/>
            </a:scene3d>
            <a:sp3d>
              <a:bevelT w="152400" h="50800" prst="softRound"/>
            </a:sp3d>
          </p:spPr>
          <p:txBody>
            <a:bodyPr wrap="square" rtlCol="0">
              <a:spAutoFit/>
            </a:bodyPr>
            <a:lstStyle/>
            <a:p>
              <a:pPr marL="285750" indent="-285750" defTabSz="457200">
                <a:buFont typeface="Wingdings" panose="05000000000000000000" pitchFamily="2" charset="2"/>
                <a:buChar char="v"/>
              </a:pPr>
              <a:r>
                <a:rPr lang="bn-IN" sz="2800" b="1" dirty="0">
                  <a:solidFill>
                    <a:prstClr val="black"/>
                  </a:solidFill>
                  <a:latin typeface="NikoshBAN" panose="02000000000000000000" pitchFamily="2" charset="0"/>
                  <a:cs typeface="NikoshBAN" panose="02000000000000000000" pitchFamily="2" charset="0"/>
                </a:rPr>
                <a:t>সালাতের সময় হলে আমরা পাক–পবিত্র হয়ে পাকসাফ কাপড় পরব । </a:t>
              </a:r>
              <a:endParaRPr lang="en-US" sz="2800" b="1" dirty="0">
                <a:solidFill>
                  <a:prstClr val="black"/>
                </a:solidFill>
                <a:latin typeface="NikoshBAN" panose="02000000000000000000" pitchFamily="2" charset="0"/>
                <a:cs typeface="NikoshBAN" panose="02000000000000000000" pitchFamily="2" charset="0"/>
              </a:endParaRPr>
            </a:p>
            <a:p>
              <a:pPr marL="285750" indent="-285750" defTabSz="457200">
                <a:buFont typeface="Wingdings" panose="05000000000000000000" pitchFamily="2" charset="2"/>
                <a:buChar char="v"/>
              </a:pPr>
              <a:r>
                <a:rPr lang="bn-IN" sz="2800" b="1" dirty="0">
                  <a:solidFill>
                    <a:prstClr val="black"/>
                  </a:solidFill>
                  <a:latin typeface="NikoshBAN" panose="02000000000000000000" pitchFamily="2" charset="0"/>
                  <a:cs typeface="NikoshBAN" panose="02000000000000000000" pitchFamily="2" charset="0"/>
                </a:rPr>
                <a:t>তারপর  পবিত্র জায়গায় কিবলামুখী হয়ে দাঁড়াব। </a:t>
              </a:r>
              <a:endParaRPr lang="en-US" sz="2800" b="1" dirty="0">
                <a:solidFill>
                  <a:prstClr val="black"/>
                </a:solidFill>
                <a:latin typeface="NikoshBAN" panose="02000000000000000000" pitchFamily="2" charset="0"/>
                <a:cs typeface="NikoshBAN" panose="02000000000000000000" pitchFamily="2" charset="0"/>
              </a:endParaRPr>
            </a:p>
            <a:p>
              <a:pPr marL="285750" indent="-285750" defTabSz="457200">
                <a:buFont typeface="Wingdings" panose="05000000000000000000" pitchFamily="2" charset="2"/>
                <a:buChar char="v"/>
              </a:pPr>
              <a:r>
                <a:rPr lang="bn-IN" sz="2800" b="1" dirty="0">
                  <a:solidFill>
                    <a:prstClr val="black"/>
                  </a:solidFill>
                  <a:latin typeface="NikoshBAN" panose="02000000000000000000" pitchFamily="2" charset="0"/>
                  <a:cs typeface="NikoshBAN" panose="02000000000000000000" pitchFamily="2" charset="0"/>
                </a:rPr>
                <a:t>মনে করতে হবে আমি আল্লাহ পাকের সামনে দাঁড়িয়ে</a:t>
              </a:r>
              <a:r>
                <a:rPr lang="en-US" sz="2800" b="1" dirty="0">
                  <a:solidFill>
                    <a:prstClr val="black"/>
                  </a:solidFill>
                  <a:latin typeface="NikoshBAN" panose="02000000000000000000" pitchFamily="2" charset="0"/>
                  <a:cs typeface="NikoshBAN" panose="02000000000000000000" pitchFamily="2" charset="0"/>
                </a:rPr>
                <a:t> </a:t>
              </a:r>
              <a:r>
                <a:rPr lang="bn-IN" sz="2800" b="1" dirty="0">
                  <a:solidFill>
                    <a:prstClr val="black"/>
                  </a:solidFill>
                  <a:latin typeface="NikoshBAN" panose="02000000000000000000" pitchFamily="2" charset="0"/>
                  <a:cs typeface="NikoshBAN" panose="02000000000000000000" pitchFamily="2" charset="0"/>
                </a:rPr>
                <a:t>আছি , তিনি আমাকে দেখছেন। তিনি আমার অন্তরের খবরও রাখছেন। </a:t>
              </a:r>
              <a:endParaRPr lang="en-US" sz="2800" b="1" dirty="0">
                <a:solidFill>
                  <a:prstClr val="black"/>
                </a:solidFill>
                <a:latin typeface="NikoshBAN" panose="02000000000000000000" pitchFamily="2" charset="0"/>
                <a:cs typeface="NikoshBAN" panose="02000000000000000000" pitchFamily="2" charset="0"/>
              </a:endParaRPr>
            </a:p>
          </p:txBody>
        </p:sp>
      </p:grpSp>
      <p:sp>
        <p:nvSpPr>
          <p:cNvPr id="9" name="Rectangle 8">
            <a:extLst>
              <a:ext uri="{FF2B5EF4-FFF2-40B4-BE49-F238E27FC236}">
                <a16:creationId xmlns:a16="http://schemas.microsoft.com/office/drawing/2014/main" id="{1936D67F-587C-4CAB-9A13-655F3F6809FB}"/>
              </a:ext>
            </a:extLst>
          </p:cNvPr>
          <p:cNvSpPr/>
          <p:nvPr/>
        </p:nvSpPr>
        <p:spPr>
          <a:xfrm flipH="1">
            <a:off x="193349" y="1600201"/>
            <a:ext cx="437251" cy="3733798"/>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endParaRPr>
          </a:p>
        </p:txBody>
      </p:sp>
      <p:pic>
        <p:nvPicPr>
          <p:cNvPr id="10" name="Picture 9">
            <a:extLst>
              <a:ext uri="{FF2B5EF4-FFF2-40B4-BE49-F238E27FC236}">
                <a16:creationId xmlns:a16="http://schemas.microsoft.com/office/drawing/2014/main" id="{DFDEF292-25E0-4A4A-8520-B7CFFCA48E9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11" name="Picture 10">
            <a:extLst>
              <a:ext uri="{FF2B5EF4-FFF2-40B4-BE49-F238E27FC236}">
                <a16:creationId xmlns:a16="http://schemas.microsoft.com/office/drawing/2014/main" id="{EFD4E0A7-6C1C-43B3-9AB7-99E612A67ED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70938" y="292676"/>
            <a:ext cx="1299341" cy="1191900"/>
          </a:xfrm>
          <a:prstGeom prst="rect">
            <a:avLst/>
          </a:prstGeom>
        </p:spPr>
      </p:pic>
      <p:pic>
        <p:nvPicPr>
          <p:cNvPr id="12" name="Picture 11">
            <a:extLst>
              <a:ext uri="{FF2B5EF4-FFF2-40B4-BE49-F238E27FC236}">
                <a16:creationId xmlns:a16="http://schemas.microsoft.com/office/drawing/2014/main" id="{F405DEF8-F0B8-4C62-A214-8E602FEEEC0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13" name="Picture 12">
            <a:extLst>
              <a:ext uri="{FF2B5EF4-FFF2-40B4-BE49-F238E27FC236}">
                <a16:creationId xmlns:a16="http://schemas.microsoft.com/office/drawing/2014/main" id="{7D6627AF-CC72-4448-AB56-6021965C1F7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spTree>
    <p:extLst>
      <p:ext uri="{BB962C8B-B14F-4D97-AF65-F5344CB8AC3E}">
        <p14:creationId xmlns:p14="http://schemas.microsoft.com/office/powerpoint/2010/main" val="3909980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0.0017 0.0037 L 0.93086 -0.00186 " pathEditMode="relative" rAng="0" ptsTypes="AA">
                                      <p:cBhvr>
                                        <p:cTn id="17" dur="2000" fill="hold"/>
                                        <p:tgtEl>
                                          <p:spTgt spid="9"/>
                                        </p:tgtEl>
                                        <p:attrNameLst>
                                          <p:attrName>ppt_x</p:attrName>
                                          <p:attrName>ppt_y</p:attrName>
                                        </p:attrNameLst>
                                      </p:cBhvr>
                                      <p:rCtr x="46458" y="-278"/>
                                    </p:animMotion>
                                  </p:childTnLst>
                                </p:cTn>
                              </p:par>
                              <p:par>
                                <p:cTn id="18" presetID="53" presetClass="exit" presetSubtype="32" fill="hold" grpId="2" nodeType="withEffect">
                                  <p:stCondLst>
                                    <p:cond delay="170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25A79E2-CABA-4E65-B488-BAD27F91EDCC}"/>
              </a:ext>
            </a:extLst>
          </p:cNvPr>
          <p:cNvSpPr/>
          <p:nvPr/>
        </p:nvSpPr>
        <p:spPr>
          <a:xfrm>
            <a:off x="0" y="1"/>
            <a:ext cx="12192000" cy="6857999"/>
          </a:xfrm>
          <a:prstGeom prst="frame">
            <a:avLst>
              <a:gd name="adj1" fmla="val 2449"/>
            </a:avLst>
          </a:prstGeom>
          <a:gradFill flip="none" rotWithShape="1">
            <a:gsLst>
              <a:gs pos="56000">
                <a:srgbClr val="FF66FF"/>
              </a:gs>
              <a:gs pos="14000">
                <a:srgbClr val="00B0F0"/>
              </a:gs>
              <a:gs pos="73000">
                <a:srgbClr val="10D4CF"/>
              </a:gs>
              <a:gs pos="35000">
                <a:srgbClr val="FF66FF"/>
              </a:gs>
            </a:gsLst>
            <a:lin ang="2700000" scaled="1"/>
            <a:tileRect/>
          </a:gradFill>
          <a:ln w="2857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18369" tIns="59184" rIns="118369" bIns="59184" rtlCol="0" anchor="ctr"/>
          <a:lstStyle>
            <a:defPPr>
              <a:defRPr lang="en-US"/>
            </a:defPPr>
            <a:lvl1pPr marL="0" algn="l" defTabSz="1254008" rtl="0" eaLnBrk="1" latinLnBrk="0" hangingPunct="1">
              <a:defRPr sz="2500" kern="1200">
                <a:solidFill>
                  <a:schemeClr val="lt1"/>
                </a:solidFill>
                <a:latin typeface="+mn-lt"/>
                <a:ea typeface="+mn-ea"/>
                <a:cs typeface="+mn-cs"/>
              </a:defRPr>
            </a:lvl1pPr>
            <a:lvl2pPr marL="627004" algn="l" defTabSz="1254008" rtl="0" eaLnBrk="1" latinLnBrk="0" hangingPunct="1">
              <a:defRPr sz="2500" kern="1200">
                <a:solidFill>
                  <a:schemeClr val="lt1"/>
                </a:solidFill>
                <a:latin typeface="+mn-lt"/>
                <a:ea typeface="+mn-ea"/>
                <a:cs typeface="+mn-cs"/>
              </a:defRPr>
            </a:lvl2pPr>
            <a:lvl3pPr marL="1254008" algn="l" defTabSz="1254008" rtl="0" eaLnBrk="1" latinLnBrk="0" hangingPunct="1">
              <a:defRPr sz="2500" kern="1200">
                <a:solidFill>
                  <a:schemeClr val="lt1"/>
                </a:solidFill>
                <a:latin typeface="+mn-lt"/>
                <a:ea typeface="+mn-ea"/>
                <a:cs typeface="+mn-cs"/>
              </a:defRPr>
            </a:lvl3pPr>
            <a:lvl4pPr marL="1881012" algn="l" defTabSz="1254008" rtl="0" eaLnBrk="1" latinLnBrk="0" hangingPunct="1">
              <a:defRPr sz="2500" kern="1200">
                <a:solidFill>
                  <a:schemeClr val="lt1"/>
                </a:solidFill>
                <a:latin typeface="+mn-lt"/>
                <a:ea typeface="+mn-ea"/>
                <a:cs typeface="+mn-cs"/>
              </a:defRPr>
            </a:lvl4pPr>
            <a:lvl5pPr marL="2508016" algn="l" defTabSz="1254008" rtl="0" eaLnBrk="1" latinLnBrk="0" hangingPunct="1">
              <a:defRPr sz="2500" kern="1200">
                <a:solidFill>
                  <a:schemeClr val="lt1"/>
                </a:solidFill>
                <a:latin typeface="+mn-lt"/>
                <a:ea typeface="+mn-ea"/>
                <a:cs typeface="+mn-cs"/>
              </a:defRPr>
            </a:lvl5pPr>
            <a:lvl6pPr marL="3135020" algn="l" defTabSz="1254008" rtl="0" eaLnBrk="1" latinLnBrk="0" hangingPunct="1">
              <a:defRPr sz="2500" kern="1200">
                <a:solidFill>
                  <a:schemeClr val="lt1"/>
                </a:solidFill>
                <a:latin typeface="+mn-lt"/>
                <a:ea typeface="+mn-ea"/>
                <a:cs typeface="+mn-cs"/>
              </a:defRPr>
            </a:lvl6pPr>
            <a:lvl7pPr marL="3762024" algn="l" defTabSz="1254008" rtl="0" eaLnBrk="1" latinLnBrk="0" hangingPunct="1">
              <a:defRPr sz="2500" kern="1200">
                <a:solidFill>
                  <a:schemeClr val="lt1"/>
                </a:solidFill>
                <a:latin typeface="+mn-lt"/>
                <a:ea typeface="+mn-ea"/>
                <a:cs typeface="+mn-cs"/>
              </a:defRPr>
            </a:lvl7pPr>
            <a:lvl8pPr marL="4389029" algn="l" defTabSz="1254008" rtl="0" eaLnBrk="1" latinLnBrk="0" hangingPunct="1">
              <a:defRPr sz="2500" kern="1200">
                <a:solidFill>
                  <a:schemeClr val="lt1"/>
                </a:solidFill>
                <a:latin typeface="+mn-lt"/>
                <a:ea typeface="+mn-ea"/>
                <a:cs typeface="+mn-cs"/>
              </a:defRPr>
            </a:lvl8pPr>
            <a:lvl9pPr marL="5016033" algn="l" defTabSz="1254008" rtl="0" eaLnBrk="1" latinLnBrk="0" hangingPunct="1">
              <a:defRPr sz="2500" kern="1200">
                <a:solidFill>
                  <a:schemeClr val="lt1"/>
                </a:solidFill>
                <a:latin typeface="+mn-lt"/>
                <a:ea typeface="+mn-ea"/>
                <a:cs typeface="+mn-cs"/>
              </a:defRPr>
            </a:lvl9pPr>
          </a:lstStyle>
          <a:p>
            <a:pPr marL="0" marR="0" lvl="0" indent="0" algn="ctr" defTabSz="1254008"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21AD6FD1-39BF-4237-8FBA-FC80E48200BC}"/>
              </a:ext>
            </a:extLst>
          </p:cNvPr>
          <p:cNvSpPr txBox="1"/>
          <p:nvPr/>
        </p:nvSpPr>
        <p:spPr>
          <a:xfrm>
            <a:off x="2369025" y="580333"/>
            <a:ext cx="7315200" cy="646331"/>
          </a:xfrm>
          <a:prstGeom prst="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তাকবিরে তাহরিমা </a:t>
            </a: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a:t>
            </a:r>
            <a:r>
              <a:rPr kumimoji="0" lang="bn-IN"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হাত তোলার দৃশ্য </a:t>
            </a:r>
            <a:r>
              <a:rPr kumimoji="0" lang="en-US"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p>
        </p:txBody>
      </p:sp>
      <p:pic>
        <p:nvPicPr>
          <p:cNvPr id="6" name="Picture 5">
            <a:extLst>
              <a:ext uri="{FF2B5EF4-FFF2-40B4-BE49-F238E27FC236}">
                <a16:creationId xmlns:a16="http://schemas.microsoft.com/office/drawing/2014/main" id="{254BCE48-1511-4D4E-B7BC-E99DC0FC5918}"/>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0668000" y="184415"/>
            <a:ext cx="1299341" cy="1191900"/>
          </a:xfrm>
          <a:prstGeom prst="rect">
            <a:avLst/>
          </a:prstGeom>
        </p:spPr>
      </p:pic>
      <p:pic>
        <p:nvPicPr>
          <p:cNvPr id="7" name="Picture 6">
            <a:extLst>
              <a:ext uri="{FF2B5EF4-FFF2-40B4-BE49-F238E27FC236}">
                <a16:creationId xmlns:a16="http://schemas.microsoft.com/office/drawing/2014/main" id="{1D26AFA6-0531-4B41-8E95-45389682059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39629" y="279129"/>
            <a:ext cx="1299341" cy="1191900"/>
          </a:xfrm>
          <a:prstGeom prst="rect">
            <a:avLst/>
          </a:prstGeom>
        </p:spPr>
      </p:pic>
      <p:pic>
        <p:nvPicPr>
          <p:cNvPr id="8" name="Picture 7">
            <a:extLst>
              <a:ext uri="{FF2B5EF4-FFF2-40B4-BE49-F238E27FC236}">
                <a16:creationId xmlns:a16="http://schemas.microsoft.com/office/drawing/2014/main" id="{821455E3-2BE6-44F1-90FF-39B67FC26C6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3349" y="5440692"/>
            <a:ext cx="1299341" cy="1191900"/>
          </a:xfrm>
          <a:prstGeom prst="rect">
            <a:avLst/>
          </a:prstGeom>
        </p:spPr>
      </p:pic>
      <p:pic>
        <p:nvPicPr>
          <p:cNvPr id="9" name="Picture 8">
            <a:extLst>
              <a:ext uri="{FF2B5EF4-FFF2-40B4-BE49-F238E27FC236}">
                <a16:creationId xmlns:a16="http://schemas.microsoft.com/office/drawing/2014/main" id="{B8FD312E-9240-4C6E-874F-02927478B7D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16200000">
            <a:off x="10690664" y="5349231"/>
            <a:ext cx="1299341" cy="1191900"/>
          </a:xfrm>
          <a:prstGeom prst="rect">
            <a:avLst/>
          </a:prstGeom>
        </p:spPr>
      </p:pic>
      <p:grpSp>
        <p:nvGrpSpPr>
          <p:cNvPr id="14" name="Group 13">
            <a:extLst>
              <a:ext uri="{FF2B5EF4-FFF2-40B4-BE49-F238E27FC236}">
                <a16:creationId xmlns:a16="http://schemas.microsoft.com/office/drawing/2014/main" id="{4CF3DDE1-7C1D-4871-B4B0-41FE1ED321A2}"/>
              </a:ext>
            </a:extLst>
          </p:cNvPr>
          <p:cNvGrpSpPr/>
          <p:nvPr/>
        </p:nvGrpSpPr>
        <p:grpSpPr>
          <a:xfrm>
            <a:off x="778328" y="1621339"/>
            <a:ext cx="10635344" cy="3600986"/>
            <a:chOff x="778328" y="1621339"/>
            <a:chExt cx="10635344" cy="3600986"/>
          </a:xfrm>
        </p:grpSpPr>
        <p:sp>
          <p:nvSpPr>
            <p:cNvPr id="5" name="TextBox 4">
              <a:extLst>
                <a:ext uri="{FF2B5EF4-FFF2-40B4-BE49-F238E27FC236}">
                  <a16:creationId xmlns:a16="http://schemas.microsoft.com/office/drawing/2014/main" id="{536F62A6-64AE-4055-B93F-417035027314}"/>
                </a:ext>
              </a:extLst>
            </p:cNvPr>
            <p:cNvSpPr txBox="1"/>
            <p:nvPr/>
          </p:nvSpPr>
          <p:spPr>
            <a:xfrm>
              <a:off x="778328" y="1621339"/>
              <a:ext cx="6291943" cy="3600986"/>
            </a:xfrm>
            <a:prstGeom prst="rect">
              <a:avLst/>
            </a:prstGeom>
            <a:solidFill>
              <a:sysClr val="window" lastClr="FFFFFF">
                <a:lumMod val="95000"/>
              </a:sysClr>
            </a:solidFill>
            <a:ln w="15875">
              <a:solidFill>
                <a:sysClr val="windowText" lastClr="000000"/>
              </a:solidFill>
            </a:ln>
            <a:scene3d>
              <a:camera prst="orthographicFront"/>
              <a:lightRig rig="threePt" dir="t"/>
            </a:scene3d>
            <a:sp3d>
              <a:bevelT w="152400" h="50800" prst="softRound"/>
            </a:sp3d>
          </p:spPr>
          <p:txBody>
            <a:bodyPr wrap="square" rtlCol="0">
              <a:spAutoFit/>
              <a:sp3d extrusionH="57150">
                <a:bevelT w="38100" h="38100" prst="angle"/>
              </a:sp3d>
            </a:bodyPr>
            <a:lstStyle/>
            <a:p>
              <a:pPr marL="342900" indent="-342900" defTabSz="457200">
                <a:buFont typeface="Wingdings" panose="05000000000000000000" pitchFamily="2" charset="2"/>
                <a:buChar char="v"/>
              </a:pPr>
              <a:r>
                <a:rPr lang="bn-IN" sz="2800" dirty="0">
                  <a:solidFill>
                    <a:prstClr val="black"/>
                  </a:solidFill>
                  <a:latin typeface="NikoshBAN" panose="02000000000000000000" pitchFamily="2" charset="0"/>
                  <a:cs typeface="NikoshBAN" panose="02000000000000000000" pitchFamily="2" charset="0"/>
                </a:rPr>
                <a:t>সালাতের নিয়ত করে আল্লাহু আকবর বলব। একে বলে তাকবিরে  তাহরিমা</a:t>
              </a:r>
            </a:p>
            <a:p>
              <a:pPr marL="342900" indent="-342900" defTabSz="457200">
                <a:buFont typeface="Wingdings" panose="05000000000000000000" pitchFamily="2" charset="2"/>
                <a:buChar char="v"/>
              </a:pPr>
              <a:r>
                <a:rPr lang="bn-IN" sz="2800" dirty="0">
                  <a:solidFill>
                    <a:prstClr val="black"/>
                  </a:solidFill>
                  <a:latin typeface="NikoshBAN" panose="02000000000000000000" pitchFamily="2" charset="0"/>
                  <a:cs typeface="NikoshBAN" panose="02000000000000000000" pitchFamily="2" charset="0"/>
                </a:rPr>
                <a:t>তাকবিরের সঙ্গে সঙ্গে ছেলেরা দুই হাত কান বরাবর ওঠাবে। এরপর দুই হাত নাভির</a:t>
              </a:r>
              <a:r>
                <a:rPr lang="en-US" sz="2800" dirty="0">
                  <a:solidFill>
                    <a:prstClr val="black"/>
                  </a:solidFill>
                  <a:latin typeface="NikoshBAN" panose="02000000000000000000" pitchFamily="2" charset="0"/>
                  <a:cs typeface="NikoshBAN" panose="02000000000000000000" pitchFamily="2" charset="0"/>
                </a:rPr>
                <a:t> </a:t>
              </a:r>
              <a:r>
                <a:rPr lang="bn-IN" sz="2800" dirty="0">
                  <a:solidFill>
                    <a:prstClr val="black"/>
                  </a:solidFill>
                  <a:latin typeface="NikoshBAN" panose="02000000000000000000" pitchFamily="2" charset="0"/>
                  <a:cs typeface="NikoshBAN" panose="02000000000000000000" pitchFamily="2" charset="0"/>
                </a:rPr>
                <a:t>ওপর বাঁধবে। </a:t>
              </a:r>
              <a:endParaRPr lang="en-US" sz="2800" dirty="0">
                <a:solidFill>
                  <a:prstClr val="black"/>
                </a:solidFill>
                <a:latin typeface="NikoshBAN" panose="02000000000000000000" pitchFamily="2" charset="0"/>
                <a:cs typeface="NikoshBAN" panose="02000000000000000000" pitchFamily="2" charset="0"/>
              </a:endParaRPr>
            </a:p>
            <a:p>
              <a:pPr marL="342900" indent="-342900" defTabSz="457200">
                <a:buFont typeface="Wingdings" panose="05000000000000000000" pitchFamily="2" charset="2"/>
                <a:buChar char="v"/>
              </a:pPr>
              <a:r>
                <a:rPr lang="bn-IN" sz="2800" dirty="0">
                  <a:solidFill>
                    <a:prstClr val="black"/>
                  </a:solidFill>
                  <a:latin typeface="NikoshBAN" panose="02000000000000000000" pitchFamily="2" charset="0"/>
                  <a:cs typeface="NikoshBAN" panose="02000000000000000000" pitchFamily="2" charset="0"/>
                </a:rPr>
                <a:t>মেয়েরা দুই হাত কাঁধ পর্যন্ত ওঠাবে। মেয়েরা হাত বাঁধবে বুকের ওপর।  </a:t>
              </a:r>
              <a:r>
                <a:rPr lang="en-US" sz="2800" dirty="0">
                  <a:solidFill>
                    <a:prstClr val="black"/>
                  </a:solidFill>
                  <a:latin typeface="NikoshBAN" panose="02000000000000000000" pitchFamily="2" charset="0"/>
                  <a:cs typeface="NikoshBAN" panose="02000000000000000000" pitchFamily="2" charset="0"/>
                </a:rPr>
                <a:t> </a:t>
              </a:r>
            </a:p>
            <a:p>
              <a:pPr algn="ctr">
                <a:defRPr/>
              </a:pPr>
              <a:endParaRPr lang="en-US" sz="3200" b="1" kern="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90C461B2-5CE2-4FA6-8543-8E5C02E3EE87}"/>
                </a:ext>
              </a:extLst>
            </p:cNvPr>
            <p:cNvGrpSpPr/>
            <p:nvPr/>
          </p:nvGrpSpPr>
          <p:grpSpPr>
            <a:xfrm>
              <a:off x="7266214" y="1621339"/>
              <a:ext cx="4147458" cy="3600986"/>
              <a:chOff x="4132497" y="275101"/>
              <a:chExt cx="5403389" cy="5225814"/>
            </a:xfrm>
          </p:grpSpPr>
          <p:pic>
            <p:nvPicPr>
              <p:cNvPr id="11" name="Picture 10">
                <a:extLst>
                  <a:ext uri="{FF2B5EF4-FFF2-40B4-BE49-F238E27FC236}">
                    <a16:creationId xmlns:a16="http://schemas.microsoft.com/office/drawing/2014/main" id="{2A6F8105-F439-44B0-BCCE-360629340F5B}"/>
                  </a:ext>
                </a:extLst>
              </p:cNvPr>
              <p:cNvPicPr>
                <a:picLocks noChangeAspect="1"/>
              </p:cNvPicPr>
              <p:nvPr/>
            </p:nvPicPr>
            <p:blipFill rotWithShape="1">
              <a:blip r:embed="rId4">
                <a:extLst>
                  <a:ext uri="{28A0092B-C50C-407E-A947-70E740481C1C}">
                    <a14:useLocalDpi xmlns:a14="http://schemas.microsoft.com/office/drawing/2010/main" val="0"/>
                  </a:ext>
                </a:extLst>
              </a:blip>
              <a:srcRect l="48387"/>
              <a:stretch/>
            </p:blipFill>
            <p:spPr>
              <a:xfrm>
                <a:off x="6750259" y="275101"/>
                <a:ext cx="2785627" cy="5225814"/>
              </a:xfrm>
              <a:prstGeom prst="rect">
                <a:avLst/>
              </a:prstGeom>
              <a:ln w="88900" cap="sq" cmpd="thickThin">
                <a:solidFill>
                  <a:srgbClr val="92D05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ACB2A985-622F-4FDD-A80C-AC18ED77BA74}"/>
                  </a:ext>
                </a:extLst>
              </p:cNvPr>
              <p:cNvPicPr>
                <a:picLocks noChangeAspect="1"/>
              </p:cNvPicPr>
              <p:nvPr/>
            </p:nvPicPr>
            <p:blipFill rotWithShape="1">
              <a:blip r:embed="rId4">
                <a:extLst>
                  <a:ext uri="{28A0092B-C50C-407E-A947-70E740481C1C}">
                    <a14:useLocalDpi xmlns:a14="http://schemas.microsoft.com/office/drawing/2010/main" val="0"/>
                  </a:ext>
                </a:extLst>
              </a:blip>
              <a:srcRect r="51484"/>
              <a:stretch/>
            </p:blipFill>
            <p:spPr>
              <a:xfrm>
                <a:off x="4132497" y="275101"/>
                <a:ext cx="2618490" cy="5225814"/>
              </a:xfrm>
              <a:prstGeom prst="rect">
                <a:avLst/>
              </a:prstGeom>
              <a:ln w="88900" cap="sq" cmpd="thickThin">
                <a:solidFill>
                  <a:srgbClr val="92D050"/>
                </a:solidFill>
                <a:prstDash val="solid"/>
                <a:miter lim="800000"/>
              </a:ln>
              <a:effectLst>
                <a:innerShdw blurRad="76200">
                  <a:srgbClr val="000000"/>
                </a:innerShdw>
              </a:effectLst>
            </p:spPr>
          </p:pic>
        </p:grpSp>
      </p:grpSp>
      <p:sp>
        <p:nvSpPr>
          <p:cNvPr id="13" name="Rectangle 12">
            <a:extLst>
              <a:ext uri="{FF2B5EF4-FFF2-40B4-BE49-F238E27FC236}">
                <a16:creationId xmlns:a16="http://schemas.microsoft.com/office/drawing/2014/main" id="{4C000064-4148-4E34-B787-F1D2D75ADE15}"/>
              </a:ext>
            </a:extLst>
          </p:cNvPr>
          <p:cNvSpPr/>
          <p:nvPr/>
        </p:nvSpPr>
        <p:spPr>
          <a:xfrm flipH="1">
            <a:off x="303986" y="1597711"/>
            <a:ext cx="437251" cy="3624614"/>
          </a:xfrm>
          <a:prstGeom prst="rect">
            <a:avLst/>
          </a:prstGeom>
          <a:solidFill>
            <a:srgbClr val="33CC33"/>
          </a:solidFill>
          <a:ln w="127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95878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000"/>
                                        <p:tgtEl>
                                          <p:spTgt spid="1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63" presetClass="path" presetSubtype="0" accel="50000" decel="50000" fill="hold" grpId="1" nodeType="withEffect">
                                  <p:stCondLst>
                                    <p:cond delay="0"/>
                                  </p:stCondLst>
                                  <p:childTnLst>
                                    <p:animMotion origin="layout" path="M -4.375E-6 -9.97466E-18 L 0.91862 0.00093 " pathEditMode="relative" rAng="0" ptsTypes="AA">
                                      <p:cBhvr>
                                        <p:cTn id="17" dur="2000" fill="hold"/>
                                        <p:tgtEl>
                                          <p:spTgt spid="13"/>
                                        </p:tgtEl>
                                        <p:attrNameLst>
                                          <p:attrName>ppt_x</p:attrName>
                                          <p:attrName>ppt_y</p:attrName>
                                        </p:attrNameLst>
                                      </p:cBhvr>
                                      <p:rCtr x="46055" y="-93"/>
                                    </p:animMotion>
                                  </p:childTnLst>
                                </p:cTn>
                              </p:par>
                              <p:par>
                                <p:cTn id="18" presetID="53" presetClass="exit" presetSubtype="32" fill="hold" grpId="2" nodeType="withEffect">
                                  <p:stCondLst>
                                    <p:cond delay="170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1522</Words>
  <Application>Microsoft Office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NikoshBAN</vt:lpstr>
      <vt:lpstr>RinkiyMJ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Boalia GPS</dc:creator>
  <cp:lastModifiedBy>Boalia GPS</cp:lastModifiedBy>
  <cp:revision>28</cp:revision>
  <dcterms:created xsi:type="dcterms:W3CDTF">2021-07-15T16:25:41Z</dcterms:created>
  <dcterms:modified xsi:type="dcterms:W3CDTF">2021-07-31T23:40:23Z</dcterms:modified>
</cp:coreProperties>
</file>