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72" r:id="rId14"/>
    <p:sldId id="275" r:id="rId15"/>
    <p:sldId id="276" r:id="rId16"/>
    <p:sldId id="273" r:id="rId17"/>
    <p:sldId id="267" r:id="rId18"/>
    <p:sldId id="268" r:id="rId19"/>
    <p:sldId id="269" r:id="rId20"/>
    <p:sldId id="270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949D9-B094-4CE1-9464-A8A3E5DCC399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7738-3D67-4A67-BB71-4A65E28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D7738-3D67-4A67-BB71-4A65E2824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m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58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1371600"/>
            <a:ext cx="7696200" cy="1862048"/>
          </a:xfrm>
          <a:prstGeom prst="rect">
            <a:avLst/>
          </a:prstGeom>
          <a:noFill/>
        </p:spPr>
        <p:txBody>
          <a:bodyPr wrap="square" numCol="1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5880"/>
            <a:ext cx="3381068" cy="375674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6" y="1513757"/>
            <a:ext cx="3443375" cy="374732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2150" y="261587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3" y="1595689"/>
            <a:ext cx="3685868" cy="3685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84" y="1556569"/>
            <a:ext cx="3733800" cy="3685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2150" y="261587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3" y="1940867"/>
            <a:ext cx="3099513" cy="344933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19" y="1928912"/>
            <a:ext cx="3154049" cy="347324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727616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25643"/>
            <a:ext cx="3391546" cy="3555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52" y="1725643"/>
            <a:ext cx="3433641" cy="3555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746" y="412242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4938"/>
            <a:ext cx="3485536" cy="40481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1404938"/>
            <a:ext cx="3502742" cy="40481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746" y="412242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0" y="1828799"/>
            <a:ext cx="3287060" cy="335279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279686" cy="335279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746" y="412242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661194" cy="3928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22520"/>
            <a:ext cx="3661194" cy="3886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746" y="412242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600200" y="5481502"/>
            <a:ext cx="5715000" cy="6096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3051"/>
            <a:ext cx="3314700" cy="407669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993051"/>
            <a:ext cx="3314700" cy="407669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786302"/>
            <a:ext cx="885825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1275" y="723900"/>
            <a:ext cx="4762500" cy="7620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92188" y="2684774"/>
            <a:ext cx="337185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" y="4724400"/>
            <a:ext cx="1692198" cy="1843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" y="5712448"/>
            <a:ext cx="8805747" cy="100039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79" y="1676400"/>
            <a:ext cx="3617042" cy="43688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6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28966"/>
            <a:ext cx="33909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28800" y="677196"/>
            <a:ext cx="5334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58463"/>
            <a:ext cx="3390900" cy="347570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1756" y="1152095"/>
            <a:ext cx="4080085" cy="1193579"/>
            <a:chOff x="2259911" y="415729"/>
            <a:chExt cx="4080085" cy="1193579"/>
          </a:xfrm>
        </p:grpSpPr>
        <p:sp>
          <p:nvSpPr>
            <p:cNvPr id="6" name="Oval 5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63913" y="473263"/>
              <a:ext cx="1276083" cy="113604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42" y="573389"/>
            <a:ext cx="2517939" cy="25558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0999" y="3429000"/>
            <a:ext cx="6705600" cy="2800767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8457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" y="361265"/>
            <a:ext cx="920859" cy="838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914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495300"/>
            <a:ext cx="4267200" cy="838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14500"/>
            <a:ext cx="7391400" cy="438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13825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495300"/>
            <a:ext cx="6524625" cy="458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33779"/>
            <a:ext cx="8763000" cy="1000396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1294939" y="5362304"/>
            <a:ext cx="6743700" cy="742950"/>
          </a:xfrm>
          <a:prstGeom prst="round1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4939" y="5319577"/>
            <a:ext cx="6743700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2954592"/>
            <a:ext cx="59436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838200"/>
            <a:ext cx="3352800" cy="1524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200150" y="4233094"/>
            <a:ext cx="6743700" cy="742950"/>
          </a:xfrm>
          <a:prstGeom prst="round1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8600"/>
            <a:ext cx="8763000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7D4FB-059B-48A3-9801-3A17F4B61E84}"/>
              </a:ext>
            </a:extLst>
          </p:cNvPr>
          <p:cNvSpPr txBox="1"/>
          <p:nvPr/>
        </p:nvSpPr>
        <p:spPr>
          <a:xfrm>
            <a:off x="429178" y="2819400"/>
            <a:ext cx="8285644" cy="1862048"/>
          </a:xfrm>
          <a:prstGeom prst="rect">
            <a:avLst/>
          </a:prstGeom>
          <a:noFill/>
        </p:spPr>
        <p:txBody>
          <a:bodyPr wrap="square" numCol="1" rtlCol="0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6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533400"/>
            <a:ext cx="1328241" cy="1371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64553" y="533400"/>
            <a:ext cx="1328241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41733" y="560683"/>
            <a:ext cx="1328241" cy="1371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78698" y="571500"/>
            <a:ext cx="1328241" cy="1371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13205" y="533400"/>
            <a:ext cx="1328241" cy="1371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50170" y="562897"/>
            <a:ext cx="1328241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181100" y="2458064"/>
            <a:ext cx="6781800" cy="3352800"/>
          </a:xfrm>
          <a:prstGeom prst="flowChartTermina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০১.০৮.২০২১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1032"/>
            <a:ext cx="8839200" cy="94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4" y="189526"/>
            <a:ext cx="1569888" cy="11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7676" y="550164"/>
            <a:ext cx="8110574" cy="5088636"/>
            <a:chOff x="1219200" y="381000"/>
            <a:chExt cx="6812514" cy="4038600"/>
          </a:xfrm>
        </p:grpSpPr>
        <p:sp>
          <p:nvSpPr>
            <p:cNvPr id="4" name="Rounded Rectangle 3"/>
            <p:cNvSpPr/>
            <p:nvPr/>
          </p:nvSpPr>
          <p:spPr>
            <a:xfrm>
              <a:off x="3246955" y="381000"/>
              <a:ext cx="2438400" cy="76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5462" y="2340188"/>
              <a:ext cx="6781800" cy="533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২.২.১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গল্পকথা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27459" y="3103638"/>
              <a:ext cx="6804255" cy="60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৪.১.১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সহজ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অনুভূতি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ব্যক্ত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3886200"/>
              <a:ext cx="6781800" cy="533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২.৪.১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গল্পকথা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6" y="248105"/>
            <a:ext cx="1569888" cy="1180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1743458"/>
            <a:ext cx="7162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313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06778"/>
              </p:ext>
            </p:extLst>
          </p:nvPr>
        </p:nvGraphicFramePr>
        <p:xfrm>
          <a:off x="3505200" y="4021380"/>
          <a:ext cx="1522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3" imgW="1523160" imgH="488520" progId="Package">
                  <p:embed/>
                </p:oleObj>
              </mc:Choice>
              <mc:Fallback>
                <p:oleObj name="Packager Shell Object" showAsIcon="1" r:id="rId3" imgW="1523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4021380"/>
                        <a:ext cx="15224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" y="1371600"/>
            <a:ext cx="7848600" cy="1522655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804916"/>
            <a:ext cx="8866795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87" y="2287008"/>
            <a:ext cx="346156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3491066" cy="2591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121972" y="1134494"/>
            <a:ext cx="5448300" cy="685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38200"/>
            <a:ext cx="1371600" cy="1224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804916"/>
            <a:ext cx="8866795" cy="94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7533" y="5257800"/>
            <a:ext cx="38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5" y="1721195"/>
            <a:ext cx="3662084" cy="34427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93926"/>
            <a:ext cx="3662085" cy="344271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114550" y="381000"/>
            <a:ext cx="4914900" cy="762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8" y="1917551"/>
            <a:ext cx="3644021" cy="3452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69" y="1917551"/>
            <a:ext cx="3644021" cy="3452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77372" y="590066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1752600"/>
            <a:ext cx="3357880" cy="361827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74" y="1745226"/>
            <a:ext cx="3357880" cy="362564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9" y="5804916"/>
            <a:ext cx="8839200" cy="94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432939"/>
            <a:ext cx="49149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199</Words>
  <Application>Microsoft Office PowerPoint</Application>
  <PresentationFormat>On-screen Show (4:3)</PresentationFormat>
  <Paragraphs>50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2006-08-16T00:00:00Z</dcterms:created>
  <dcterms:modified xsi:type="dcterms:W3CDTF">2021-08-01T06:15:37Z</dcterms:modified>
</cp:coreProperties>
</file>