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7" r:id="rId3"/>
    <p:sldId id="276" r:id="rId4"/>
    <p:sldId id="299" r:id="rId5"/>
    <p:sldId id="289" r:id="rId6"/>
    <p:sldId id="279" r:id="rId7"/>
    <p:sldId id="281" r:id="rId8"/>
    <p:sldId id="284" r:id="rId9"/>
    <p:sldId id="286" r:id="rId10"/>
    <p:sldId id="272" r:id="rId11"/>
    <p:sldId id="270" r:id="rId12"/>
    <p:sldId id="269" r:id="rId13"/>
    <p:sldId id="285" r:id="rId14"/>
    <p:sldId id="295" r:id="rId15"/>
    <p:sldId id="292" r:id="rId16"/>
    <p:sldId id="297" r:id="rId17"/>
    <p:sldId id="296" r:id="rId18"/>
    <p:sldId id="298" r:id="rId19"/>
    <p:sldId id="283" r:id="rId20"/>
    <p:sldId id="273" r:id="rId21"/>
    <p:sldId id="293" r:id="rId22"/>
    <p:sldId id="294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11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5" y="1752600"/>
            <a:ext cx="11949114" cy="493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6" y="171450"/>
            <a:ext cx="11941094" cy="15811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05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5-07-20-20h03m36s291.png"/>
          <p:cNvPicPr>
            <a:picLocks noChangeAspect="1"/>
          </p:cNvPicPr>
          <p:nvPr/>
        </p:nvPicPr>
        <p:blipFill>
          <a:blip r:embed="rId2"/>
          <a:srcRect r="12069" b="6897"/>
          <a:stretch>
            <a:fillRect/>
          </a:stretch>
        </p:blipFill>
        <p:spPr>
          <a:xfrm>
            <a:off x="6515100" y="340394"/>
            <a:ext cx="5324975" cy="2743200"/>
          </a:xfrm>
          <a:prstGeom prst="rect">
            <a:avLst/>
          </a:prstGeom>
        </p:spPr>
      </p:pic>
      <p:pic>
        <p:nvPicPr>
          <p:cNvPr id="4" name="Picture 3" descr="vlcsnap-2015-07-20-20h03m45s918.png"/>
          <p:cNvPicPr>
            <a:picLocks noChangeAspect="1"/>
          </p:cNvPicPr>
          <p:nvPr/>
        </p:nvPicPr>
        <p:blipFill>
          <a:blip r:embed="rId3"/>
          <a:srcRect t="7627" r="8475"/>
          <a:stretch>
            <a:fillRect/>
          </a:stretch>
        </p:blipFill>
        <p:spPr>
          <a:xfrm>
            <a:off x="308811" y="327694"/>
            <a:ext cx="5939590" cy="2768600"/>
          </a:xfrm>
          <a:prstGeom prst="rect">
            <a:avLst/>
          </a:prstGeom>
        </p:spPr>
      </p:pic>
      <p:pic>
        <p:nvPicPr>
          <p:cNvPr id="5" name="Picture 4" descr="vlcsnap-2015-07-20-20h03m35s356.png"/>
          <p:cNvPicPr>
            <a:picLocks noChangeAspect="1"/>
          </p:cNvPicPr>
          <p:nvPr/>
        </p:nvPicPr>
        <p:blipFill>
          <a:blip r:embed="rId4"/>
          <a:srcRect l="14815" r="53704" b="41667"/>
          <a:stretch>
            <a:fillRect/>
          </a:stretch>
        </p:blipFill>
        <p:spPr>
          <a:xfrm>
            <a:off x="6515100" y="1228725"/>
            <a:ext cx="12954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vlcsnap-2015-07-20-20h03m35s356.png"/>
          <p:cNvPicPr>
            <a:picLocks noChangeAspect="1"/>
          </p:cNvPicPr>
          <p:nvPr/>
        </p:nvPicPr>
        <p:blipFill>
          <a:blip r:embed="rId4"/>
          <a:srcRect l="44445" r="12963" b="30556"/>
          <a:stretch>
            <a:fillRect/>
          </a:stretch>
        </p:blipFill>
        <p:spPr>
          <a:xfrm>
            <a:off x="8420100" y="1208672"/>
            <a:ext cx="1447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G:\ADATA UFD\p\22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1" y="3429001"/>
            <a:ext cx="5192434" cy="31219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4844" y="373325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ক্যাম্পে পৌঁছে ও প্রথমে কামড় দেয় একটি পেয়ারায়। আর পেয়ারা এগিয়ে দেয় প্রথম সৈনিক টার  দিকে। ইশারায় বলে খাবে?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lcsnap-2015-07-20-19h38m00s552.png"/>
          <p:cNvPicPr>
            <a:picLocks noChangeAspect="1"/>
          </p:cNvPicPr>
          <p:nvPr/>
        </p:nvPicPr>
        <p:blipFill>
          <a:blip r:embed="rId2"/>
          <a:srcRect t="13866" b="12121"/>
          <a:stretch>
            <a:fillRect/>
          </a:stretch>
        </p:blipFill>
        <p:spPr>
          <a:xfrm>
            <a:off x="6629400" y="381000"/>
            <a:ext cx="5219700" cy="2647950"/>
          </a:xfrm>
          <a:prstGeom prst="rect">
            <a:avLst/>
          </a:prstGeom>
        </p:spPr>
      </p:pic>
      <p:pic>
        <p:nvPicPr>
          <p:cNvPr id="8" name="Picture 7" descr="vlcsnap-2015-07-20-19h37m03s347.png"/>
          <p:cNvPicPr>
            <a:picLocks noChangeAspect="1"/>
          </p:cNvPicPr>
          <p:nvPr/>
        </p:nvPicPr>
        <p:blipFill>
          <a:blip r:embed="rId3"/>
          <a:srcRect l="56250" t="12908" b="30526"/>
          <a:stretch>
            <a:fillRect/>
          </a:stretch>
        </p:blipFill>
        <p:spPr>
          <a:xfrm>
            <a:off x="8667750" y="1827296"/>
            <a:ext cx="1143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3400" y="3987451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লোকগুলো খুব মনোযোগ দিয়ে পেয়ারা খাচ্ছে ঠিক সে সময় আহাদ মুন্সি ওর সামনে এসে দাঁড়ায়।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5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5791200" cy="2597510"/>
          </a:xfrm>
          <a:prstGeom prst="rect">
            <a:avLst/>
          </a:prstGeom>
        </p:spPr>
      </p:pic>
      <p:pic>
        <p:nvPicPr>
          <p:cNvPr id="11" name="Picture 10" descr="5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657600"/>
            <a:ext cx="5219700" cy="284145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_2272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381000"/>
            <a:ext cx="5448301" cy="274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40642" y="4305210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আহাদ মুন্সির সাথে তিন জন রাজাকার ছিল । সে বুধাকে কাকতাড়ুয়া বানিয়ে রাখতে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5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81000"/>
            <a:ext cx="5791200" cy="2743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11-25-18-11-54-NovemberTwenty-Five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5791200" cy="2990850"/>
          </a:xfrm>
          <a:prstGeom prst="rect">
            <a:avLst/>
          </a:prstGeom>
        </p:spPr>
      </p:pic>
      <p:pic>
        <p:nvPicPr>
          <p:cNvPr id="5" name="Picture 4" descr="re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04800"/>
            <a:ext cx="5562600" cy="2990850"/>
          </a:xfrm>
          <a:prstGeom prst="rect">
            <a:avLst/>
          </a:prstGeom>
        </p:spPr>
      </p:pic>
      <p:pic>
        <p:nvPicPr>
          <p:cNvPr id="4" name="Picture 3" descr="po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1" y="3505200"/>
            <a:ext cx="55626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4244558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মিলিটারিরা মধুকে ব্রাশফায়ার করে মেরেছে। মধুর মায়ের কান্না কিছুতেই থামছে 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5020"/>
            <a:ext cx="5257800" cy="1738580"/>
          </a:xfrm>
          <a:prstGeom prst="rect">
            <a:avLst/>
          </a:prstGeom>
        </p:spPr>
      </p:pic>
      <p:pic>
        <p:nvPicPr>
          <p:cNvPr id="3" name="Picture 2" descr="617.jpg"/>
          <p:cNvPicPr>
            <a:picLocks noChangeAspect="1"/>
          </p:cNvPicPr>
          <p:nvPr/>
        </p:nvPicPr>
        <p:blipFill>
          <a:blip r:embed="rId3"/>
          <a:srcRect b="13978"/>
          <a:stretch>
            <a:fillRect/>
          </a:stretch>
        </p:blipFill>
        <p:spPr>
          <a:xfrm>
            <a:off x="6172200" y="352910"/>
            <a:ext cx="5622758" cy="1780690"/>
          </a:xfrm>
          <a:prstGeom prst="rect">
            <a:avLst/>
          </a:prstGeom>
        </p:spPr>
      </p:pic>
      <p:pic>
        <p:nvPicPr>
          <p:cNvPr id="4" name="Picture 3" descr="623.JPG"/>
          <p:cNvPicPr>
            <a:picLocks noChangeAspect="1"/>
          </p:cNvPicPr>
          <p:nvPr/>
        </p:nvPicPr>
        <p:blipFill>
          <a:blip r:embed="rId4"/>
          <a:srcRect l="31667"/>
          <a:stretch>
            <a:fillRect/>
          </a:stretch>
        </p:blipFill>
        <p:spPr>
          <a:xfrm>
            <a:off x="361950" y="4677527"/>
            <a:ext cx="5429249" cy="1913237"/>
          </a:xfrm>
          <a:prstGeom prst="rect">
            <a:avLst/>
          </a:prstGeom>
        </p:spPr>
      </p:pic>
      <p:pic>
        <p:nvPicPr>
          <p:cNvPr id="6" name="Picture 5" descr="5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677527"/>
            <a:ext cx="5622758" cy="1854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086" y="2250382"/>
            <a:ext cx="11704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পথে দেখা হয় কুন্তির সাথে। ও একগাদা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তুলে বাড়ি যাচ্ছে। বুধাকে দেখে চক চক করে ওঠে ওর দৃষ্টি। কুন্তি বলে তুমি তো জান না যে, আমি চাচাচাচির কবর পরিষ্কার করে রাখি। বুধা কাঁদতে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বুধার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কান্না থামলে কুন্তি চোখ গরম করে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 করতে ভয় পাচ্ছ? কাঁদছ কেন?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822" y="3230075"/>
            <a:ext cx="998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বুধা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মিলিটারিদের জন্য কী নিয়ে গিয়েছিল?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6606" y="1236054"/>
            <a:ext cx="3200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6000" b="1" dirty="0" smtClean="0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6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b="1" dirty="0" err="1" smtClean="0">
                <a:latin typeface="SutonnyOMJ" pitchFamily="2" charset="0"/>
                <a:cs typeface="SutonnyOMJ" pitchFamily="2" charset="0"/>
              </a:rPr>
              <a:t>কাজ</a:t>
            </a:r>
            <a:endParaRPr lang="en-US" sz="60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0" y="415632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কে শাপলা তুলে বাড়ি যাচ্ছিল?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52926"/>
            <a:ext cx="5257801" cy="2743200"/>
          </a:xfrm>
          <a:prstGeom prst="rect">
            <a:avLst/>
          </a:prstGeom>
        </p:spPr>
      </p:pic>
      <p:pic>
        <p:nvPicPr>
          <p:cNvPr id="4" name="Picture 3" descr="6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81000"/>
            <a:ext cx="5572125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468" y="3886200"/>
            <a:ext cx="10939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পরদিন দেখতে পায় মাটিকাটার দল ঝুড়ি আর কোদাল নিয়ে ক্যাম্পের দিকে যাচ্ছে। ও এক দৌড়ে ওদের সামনে এসে দাড়ায়। ফজু চাচা আমি আপনাদের সাথে মাটি কাটব।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ফজু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চাচার কাছ থেকে মাটি কাটার কাজ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নেয়।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199"/>
            <a:ext cx="5272085" cy="2814639"/>
          </a:xfrm>
          <a:prstGeom prst="rect">
            <a:avLst/>
          </a:prstGeom>
        </p:spPr>
      </p:pic>
      <p:pic>
        <p:nvPicPr>
          <p:cNvPr id="5" name="Picture 4" descr="6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42" y="457199"/>
            <a:ext cx="5638800" cy="2743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6329" y="4274136"/>
            <a:ext cx="9929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বুধাকে দলে নেয়ায় মতিউর ফজুকে বকাবকি করে। কিন্তু একটু পরে ওর কাজ দেখে খুশি হয় সে। দৌড়ে দৌড়ে মাটি ভরা ঝুড়ি নিয়ে ও পূব দিকে ফেলে আসতে যায়।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3" y="304800"/>
            <a:ext cx="5169568" cy="2895600"/>
          </a:xfrm>
          <a:prstGeom prst="rect">
            <a:avLst/>
          </a:prstGeom>
        </p:spPr>
      </p:pic>
      <p:pic>
        <p:nvPicPr>
          <p:cNvPr id="4" name="Picture 3" descr="6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12821"/>
            <a:ext cx="58674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6842" y="4166666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বিকেলে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কাজ শেষ হলে বাঙ্কারে ঢুকে দু হাতে মাটি সরিয়ে পুঁতে ফেলে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মাইনটা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তার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 শিস বাজাতে বাজাতে উঠে আসে।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5410200" cy="3276600"/>
          </a:xfrm>
          <a:prstGeom prst="rect">
            <a:avLst/>
          </a:prstGeom>
        </p:spPr>
      </p:pic>
      <p:pic>
        <p:nvPicPr>
          <p:cNvPr id="3" name="Picture 2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76" y="393032"/>
            <a:ext cx="5460923" cy="32645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778076" y="4401463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শাহাবুদ্দিন ছেলেটির হাত ধরে লাফিয়ে নৌকায়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ওঠে।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ছেলেটি নৌকার পাটাতনে পা ছড়িয়ে শুয়ে পড়ে।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105400" y="533400"/>
            <a:ext cx="2304567" cy="769441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11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3298" y="1676713"/>
            <a:ext cx="2507673" cy="270622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325" y="1676713"/>
            <a:ext cx="2773619" cy="28735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0" y="4741222"/>
            <a:ext cx="6731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মুহম্মদ আবু সুফিয়ান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(বাংলা)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কালেক্টরেট পাবলিক স্কুল এন্ড কলেজ, বগুড়া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145" y="1676714"/>
            <a:ext cx="1594381" cy="319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s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105" y="4419600"/>
            <a:ext cx="3521493" cy="208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u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3" y="4419600"/>
            <a:ext cx="3731549" cy="2039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images_10(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337" y="432386"/>
            <a:ext cx="3511464" cy="21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reen_galaxy_texture_by_natureflowerstock_d37a8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22" y="392531"/>
            <a:ext cx="3801978" cy="2133600"/>
          </a:xfrm>
          <a:prstGeom prst="rect">
            <a:avLst/>
          </a:prstGeom>
        </p:spPr>
      </p:pic>
      <p:pic>
        <p:nvPicPr>
          <p:cNvPr id="9" name="Picture 8" descr="stock-photo-flag-of-bangladesh-national-country-symbol-illustration-sports-soccer-football-4460671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22" y="4419600"/>
            <a:ext cx="3801978" cy="2063415"/>
          </a:xfrm>
          <a:prstGeom prst="rect">
            <a:avLst/>
          </a:prstGeom>
        </p:spPr>
      </p:pic>
      <p:pic>
        <p:nvPicPr>
          <p:cNvPr id="8" name="Picture 2" descr="E:\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5283" y="485399"/>
            <a:ext cx="3719517" cy="194786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76600" y="2921168"/>
            <a:ext cx="5424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আমাদের স্বাধীনতা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2637" y="2209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আহাদ মুন্সির ছেলের নাম কী? </a:t>
            </a:r>
          </a:p>
          <a:p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গ্রামে শান্তি কমিটির চেয়ারম্যান কে?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1537" y="333196"/>
            <a:ext cx="289560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b="1" dirty="0" err="1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মূল্যায়</a:t>
            </a:r>
            <a:r>
              <a:rPr lang="bn-BD" sz="7200" b="1" dirty="0" smtClean="0">
                <a:solidFill>
                  <a:schemeClr val="accent2"/>
                </a:solidFill>
                <a:latin typeface="SutonnyOMJ" pitchFamily="2" charset="0"/>
                <a:cs typeface="SutonnyOMJ" pitchFamily="2" charset="0"/>
              </a:rPr>
              <a:t>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019632"/>
            <a:ext cx="38862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6600" b="1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6600" b="1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048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গৌরবগাঁথা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আসবে।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347752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_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1104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5" y="85725"/>
            <a:ext cx="11949114" cy="66008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14600" y="30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343640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কাকতাড়ুয়া</a:t>
            </a:r>
            <a:r>
              <a:rPr lang="en-US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3741215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703547"/>
            <a:ext cx="5297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04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378986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5400" b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7837" y="2351399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বুধার দেশপ্রেম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6295" y="3194156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4170038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রাজাকারদের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800" b="1" dirty="0">
              <a:solidFill>
                <a:srgbClr val="7030A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5-07-20-19h37m23s726.png"/>
          <p:cNvPicPr>
            <a:picLocks noChangeAspect="1"/>
          </p:cNvPicPr>
          <p:nvPr/>
        </p:nvPicPr>
        <p:blipFill>
          <a:blip r:embed="rId2"/>
          <a:srcRect t="11429" b="11428"/>
          <a:stretch>
            <a:fillRect/>
          </a:stretch>
        </p:blipFill>
        <p:spPr>
          <a:xfrm>
            <a:off x="457200" y="356629"/>
            <a:ext cx="5410200" cy="2667000"/>
          </a:xfrm>
          <a:prstGeom prst="rect">
            <a:avLst/>
          </a:prstGeom>
        </p:spPr>
      </p:pic>
      <p:pic>
        <p:nvPicPr>
          <p:cNvPr id="4" name="Picture 3" descr="20-03-15-hot in city-11_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3657600"/>
            <a:ext cx="5445984" cy="2797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066" y="3657600"/>
            <a:ext cx="5750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মতিউর বলে আমাদের বাড়িতে আগুন দিয়েছে কে? সে থাপ্পড় দেওয়ার চেষ্টা করলে দু পা পিছিয়ে গিয়ে নদীর ঢালু বেয়ে নিচে নেমে যায়।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56629"/>
            <a:ext cx="5445984" cy="27184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1854"/>
            <a:ext cx="5715000" cy="2652348"/>
          </a:xfrm>
          <a:prstGeom prst="rect">
            <a:avLst/>
          </a:prstGeom>
        </p:spPr>
      </p:pic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71853"/>
            <a:ext cx="5374105" cy="2652348"/>
          </a:xfrm>
          <a:prstGeom prst="rect">
            <a:avLst/>
          </a:prstGeom>
        </p:spPr>
      </p:pic>
      <p:pic>
        <p:nvPicPr>
          <p:cNvPr id="4" name="Picture 3" descr="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581400"/>
            <a:ext cx="5410200" cy="2900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700" y="430521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পরদিন রাজাকার কমান্ডারের বাড়িতে আগুন লাগে।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bb98617a1303948b95a1146b822b955-09.png"/>
          <p:cNvPicPr>
            <a:picLocks noChangeAspect="1"/>
          </p:cNvPicPr>
          <p:nvPr/>
        </p:nvPicPr>
        <p:blipFill>
          <a:blip r:embed="rId2"/>
          <a:srcRect l="21875" r="29687"/>
          <a:stretch>
            <a:fillRect/>
          </a:stretch>
        </p:blipFill>
        <p:spPr>
          <a:xfrm>
            <a:off x="6324600" y="381000"/>
            <a:ext cx="5444103" cy="3048000"/>
          </a:xfrm>
          <a:prstGeom prst="rect">
            <a:avLst/>
          </a:prstGeom>
        </p:spPr>
      </p:pic>
      <p:pic>
        <p:nvPicPr>
          <p:cNvPr id="8" name="Picture 7" descr="15_26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01828"/>
            <a:ext cx="5410200" cy="3027172"/>
          </a:xfrm>
          <a:prstGeom prst="rect">
            <a:avLst/>
          </a:prstGeom>
        </p:spPr>
      </p:pic>
      <p:pic>
        <p:nvPicPr>
          <p:cNvPr id="9" name="Picture 8" descr="87654.jpg"/>
          <p:cNvPicPr>
            <a:picLocks noChangeAspect="1"/>
          </p:cNvPicPr>
          <p:nvPr/>
        </p:nvPicPr>
        <p:blipFill>
          <a:blip r:embed="rId4"/>
          <a:srcRect l="10000" r="15000"/>
          <a:stretch>
            <a:fillRect/>
          </a:stretch>
        </p:blipFill>
        <p:spPr>
          <a:xfrm>
            <a:off x="301917" y="2405039"/>
            <a:ext cx="8382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unny-scarecrows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638550"/>
            <a:ext cx="5452124" cy="2895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754" y="3899602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ওরা এক দৌড়ে আতা ফুপুর বাড়িতে এসে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ওঠে।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অনেক দিন পড়ে আতাফুপুর উঠোনে কাকতাড়ুয়া হয়ে দাঁড়িয়ে থাকে।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b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86872"/>
            <a:ext cx="5257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_92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514" y="381000"/>
            <a:ext cx="582661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russellhappy_1338179339_1-freedom-figh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514" y="4086872"/>
            <a:ext cx="581859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0408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1000"/>
            <a:ext cx="5257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8075" y="2977570"/>
            <a:ext cx="1114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বুধা ধড়মড়িয়ে উঠে বসে। ওকে দুহাতে বুকে জড়িয়ে ধরে মুক্তিযোদ্ধা শাহাবুদ্দিন।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66675" y="85725"/>
              <a:ext cx="12049125" cy="669607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686" y="171450"/>
              <a:ext cx="11872913" cy="65151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403</Words>
  <Application>Microsoft Office PowerPoint</Application>
  <PresentationFormat>Widescreen</PresentationFormat>
  <Paragraphs>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107</cp:revision>
  <dcterms:created xsi:type="dcterms:W3CDTF">2006-08-16T00:00:00Z</dcterms:created>
  <dcterms:modified xsi:type="dcterms:W3CDTF">2021-08-01T01:55:23Z</dcterms:modified>
</cp:coreProperties>
</file>