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7" r:id="rId3"/>
    <p:sldId id="282" r:id="rId4"/>
    <p:sldId id="289" r:id="rId5"/>
    <p:sldId id="283" r:id="rId6"/>
    <p:sldId id="262" r:id="rId7"/>
    <p:sldId id="270" r:id="rId8"/>
    <p:sldId id="277" r:id="rId9"/>
    <p:sldId id="264" r:id="rId10"/>
    <p:sldId id="278" r:id="rId11"/>
    <p:sldId id="269" r:id="rId12"/>
    <p:sldId id="291" r:id="rId13"/>
    <p:sldId id="279" r:id="rId14"/>
    <p:sldId id="280" r:id="rId15"/>
    <p:sldId id="265" r:id="rId16"/>
    <p:sldId id="266" r:id="rId17"/>
    <p:sldId id="261" r:id="rId18"/>
    <p:sldId id="271" r:id="rId19"/>
    <p:sldId id="263" r:id="rId20"/>
    <p:sldId id="273" r:id="rId21"/>
    <p:sldId id="275" r:id="rId22"/>
    <p:sldId id="286" r:id="rId23"/>
    <p:sldId id="287" r:id="rId24"/>
    <p:sldId id="288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EC5-8774-49C2-B99C-1EC81D089463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318-8FCB-43F2-BA89-5470C653D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EC5-8774-49C2-B99C-1EC81D089463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318-8FCB-43F2-BA89-5470C653D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EC5-8774-49C2-B99C-1EC81D089463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318-8FCB-43F2-BA89-5470C653D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EC5-8774-49C2-B99C-1EC81D089463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318-8FCB-43F2-BA89-5470C653D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EC5-8774-49C2-B99C-1EC81D089463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318-8FCB-43F2-BA89-5470C653D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EC5-8774-49C2-B99C-1EC81D089463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318-8FCB-43F2-BA89-5470C653D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EC5-8774-49C2-B99C-1EC81D089463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318-8FCB-43F2-BA89-5470C653D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EC5-8774-49C2-B99C-1EC81D089463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318-8FCB-43F2-BA89-5470C653D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EC5-8774-49C2-B99C-1EC81D089463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318-8FCB-43F2-BA89-5470C653D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EC5-8774-49C2-B99C-1EC81D089463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318-8FCB-43F2-BA89-5470C653D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EC5-8774-49C2-B99C-1EC81D089463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318-8FCB-43F2-BA89-5470C653D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2EEC5-8774-49C2-B99C-1EC81D089463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43318-8FCB-43F2-BA89-5470C653D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5" y="2000250"/>
            <a:ext cx="11872913" cy="468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6" y="171450"/>
            <a:ext cx="11872912" cy="1828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460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7-20-19h33m19s020.png"/>
          <p:cNvPicPr>
            <a:picLocks noChangeAspect="1"/>
          </p:cNvPicPr>
          <p:nvPr/>
        </p:nvPicPr>
        <p:blipFill>
          <a:blip r:embed="rId2"/>
          <a:srcRect t="16154" r="9231"/>
          <a:stretch>
            <a:fillRect/>
          </a:stretch>
        </p:blipFill>
        <p:spPr>
          <a:xfrm>
            <a:off x="457199" y="381000"/>
            <a:ext cx="5562601" cy="3200400"/>
          </a:xfrm>
          <a:prstGeom prst="rect">
            <a:avLst/>
          </a:prstGeom>
        </p:spPr>
      </p:pic>
      <p:pic>
        <p:nvPicPr>
          <p:cNvPr id="4" name="Picture 3" descr="vlcsnap-2015-07-20-19h33m37s240.png"/>
          <p:cNvPicPr>
            <a:picLocks noChangeAspect="1"/>
          </p:cNvPicPr>
          <p:nvPr/>
        </p:nvPicPr>
        <p:blipFill>
          <a:blip r:embed="rId3"/>
          <a:srcRect t="11864" r="6780"/>
          <a:stretch>
            <a:fillRect/>
          </a:stretch>
        </p:blipFill>
        <p:spPr>
          <a:xfrm>
            <a:off x="6248400" y="381000"/>
            <a:ext cx="5562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114800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শান্তি কমিটির চেয়ারম্যান আহাদ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মুন্সি।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তাকে বুধা একদিন বলে আপনি শান্তি কমিটির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চেয়ারম্যান।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কিন্তু সারাদেশে যে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অশান্তি।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শান্তি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কই?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81000"/>
            <a:ext cx="5119689" cy="3048000"/>
          </a:xfrm>
          <a:prstGeom prst="rect">
            <a:avLst/>
          </a:prstGeom>
        </p:spPr>
      </p:pic>
      <p:pic>
        <p:nvPicPr>
          <p:cNvPr id="3" name="Picture 2" descr="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638550"/>
            <a:ext cx="5210176" cy="2867024"/>
          </a:xfrm>
          <a:prstGeom prst="rect">
            <a:avLst/>
          </a:prstGeom>
        </p:spPr>
      </p:pic>
      <p:pic>
        <p:nvPicPr>
          <p:cNvPr id="4" name="Picture 3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3638550"/>
            <a:ext cx="5810250" cy="2867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443" y="12954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গণহত্যা – ১৯৭১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95737" y="1481643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048000"/>
            <a:ext cx="7548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১। আলি কী প্রতিজ্ঞা করেছিল?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২। বুধা কতটি মশাল বানিয়েছিল?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5-07-20-19h30m50s6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407" y="344905"/>
            <a:ext cx="5432509" cy="3048000"/>
          </a:xfrm>
          <a:prstGeom prst="rect">
            <a:avLst/>
          </a:prstGeom>
        </p:spPr>
      </p:pic>
      <p:pic>
        <p:nvPicPr>
          <p:cNvPr id="4" name="Picture 3" descr="vlcsnap-2015-07-20-19h31m01s458.png"/>
          <p:cNvPicPr>
            <a:picLocks noChangeAspect="1"/>
          </p:cNvPicPr>
          <p:nvPr/>
        </p:nvPicPr>
        <p:blipFill>
          <a:blip r:embed="rId3"/>
          <a:srcRect r="6154" b="5385"/>
          <a:stretch>
            <a:fillRect/>
          </a:stretch>
        </p:blipFill>
        <p:spPr>
          <a:xfrm>
            <a:off x="340894" y="324853"/>
            <a:ext cx="5831305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993" y="4267200"/>
            <a:ext cx="579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বিদেশি সৈনিকগুলো এ দেশের মানুষদের মেরে গ্রামটা শ্মশান বানিয়ে ফেলবে।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angladesh_lib_1971_01.jpg w=500&amp;h=2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408" y="3810000"/>
            <a:ext cx="5428498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Nazmun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78994"/>
            <a:ext cx="5486400" cy="2897607"/>
          </a:xfrm>
          <a:prstGeom prst="rect">
            <a:avLst/>
          </a:prstGeom>
          <a:noFill/>
        </p:spPr>
      </p:pic>
      <p:pic>
        <p:nvPicPr>
          <p:cNvPr id="3" name="Picture 2" descr="vlcsnap-2015-07-20-19h29m35s010.png"/>
          <p:cNvPicPr>
            <a:picLocks noChangeAspect="1"/>
          </p:cNvPicPr>
          <p:nvPr/>
        </p:nvPicPr>
        <p:blipFill>
          <a:blip r:embed="rId3"/>
          <a:srcRect l="36000"/>
          <a:stretch>
            <a:fillRect/>
          </a:stretch>
        </p:blipFill>
        <p:spPr>
          <a:xfrm>
            <a:off x="6248400" y="378995"/>
            <a:ext cx="5562600" cy="2897606"/>
          </a:xfrm>
          <a:prstGeom prst="rect">
            <a:avLst/>
          </a:prstGeom>
        </p:spPr>
      </p:pic>
      <p:pic>
        <p:nvPicPr>
          <p:cNvPr id="4" name="Picture 3" descr="vlcsnap-2015-07-20-19h29m33s3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657600"/>
            <a:ext cx="4427621" cy="2816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743" y="3731160"/>
            <a:ext cx="6012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কলাগাছের পেছনে বসে শিশির  কেরোসিন থেকে চারটা মশাল ভিজিয়ে নেয় এবং আহাদ মুন্সির ঘরের উপর মারল। দাউদাউ করে জ্বলে উঠলো।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61.jpg"/>
          <p:cNvPicPr>
            <a:picLocks noChangeAspect="1"/>
          </p:cNvPicPr>
          <p:nvPr/>
        </p:nvPicPr>
        <p:blipFill>
          <a:blip r:embed="rId2"/>
          <a:srcRect l="8400" t="7490" r="5600" b="6275"/>
          <a:stretch>
            <a:fillRect/>
          </a:stretch>
        </p:blipFill>
        <p:spPr>
          <a:xfrm>
            <a:off x="419100" y="347502"/>
            <a:ext cx="5676900" cy="2948148"/>
          </a:xfrm>
          <a:prstGeom prst="rect">
            <a:avLst/>
          </a:prstGeom>
        </p:spPr>
      </p:pic>
      <p:pic>
        <p:nvPicPr>
          <p:cNvPr id="5" name="Picture 4" descr="5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414" y="347502"/>
            <a:ext cx="5386386" cy="2948148"/>
          </a:xfrm>
          <a:prstGeom prst="rect">
            <a:avLst/>
          </a:prstGeom>
        </p:spPr>
      </p:pic>
      <p:pic>
        <p:nvPicPr>
          <p:cNvPr id="6" name="Picture 5" descr="547.jpg"/>
          <p:cNvPicPr>
            <a:picLocks noChangeAspect="1"/>
          </p:cNvPicPr>
          <p:nvPr/>
        </p:nvPicPr>
        <p:blipFill>
          <a:blip r:embed="rId4"/>
          <a:srcRect r="55517" b="18000"/>
          <a:stretch>
            <a:fillRect/>
          </a:stretch>
        </p:blipFill>
        <p:spPr>
          <a:xfrm>
            <a:off x="6400801" y="3429000"/>
            <a:ext cx="5333999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44" y="4075837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আনন্দ অনেকদিন পরে আতাফুপুর উঠোনে ও কাকতাড়ুয়া হয়ে দাঁড়িয়ে থাকে।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567.jpg"/>
          <p:cNvPicPr>
            <a:picLocks noChangeAspect="1"/>
          </p:cNvPicPr>
          <p:nvPr/>
        </p:nvPicPr>
        <p:blipFill>
          <a:blip r:embed="rId5"/>
          <a:srcRect l="33099" r="35915"/>
          <a:stretch>
            <a:fillRect/>
          </a:stretch>
        </p:blipFill>
        <p:spPr>
          <a:xfrm>
            <a:off x="4762500" y="541261"/>
            <a:ext cx="8382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1508"/>
            <a:ext cx="5486400" cy="2566492"/>
          </a:xfrm>
          <a:prstGeom prst="rect">
            <a:avLst/>
          </a:prstGeom>
        </p:spPr>
      </p:pic>
      <p:pic>
        <p:nvPicPr>
          <p:cNvPr id="4" name="Picture 3" descr="vlcsnap-2017-10-20-09h44m16s191.png"/>
          <p:cNvPicPr>
            <a:picLocks noChangeAspect="1"/>
          </p:cNvPicPr>
          <p:nvPr/>
        </p:nvPicPr>
        <p:blipFill>
          <a:blip r:embed="rId3"/>
          <a:srcRect t="10494" r="66667" b="12962"/>
          <a:stretch>
            <a:fillRect/>
          </a:stretch>
        </p:blipFill>
        <p:spPr>
          <a:xfrm>
            <a:off x="409074" y="386258"/>
            <a:ext cx="1371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69.jpg"/>
          <p:cNvPicPr>
            <a:picLocks noChangeAspect="1"/>
          </p:cNvPicPr>
          <p:nvPr/>
        </p:nvPicPr>
        <p:blipFill>
          <a:blip r:embed="rId4"/>
          <a:srcRect l="52207" b="20000"/>
          <a:stretch>
            <a:fillRect/>
          </a:stretch>
        </p:blipFill>
        <p:spPr>
          <a:xfrm>
            <a:off x="6691314" y="336220"/>
            <a:ext cx="5069680" cy="2711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889487"/>
            <a:ext cx="106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কুদ্দুস ওকে তাড়া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লাফ দিয়ে ছোটে। কচুরিপানাভরা পুকুরে ঝাপিয়ে পড়ে একডুবে ওপারে গিয়ে ওঠে। ফুলকলির  অনেক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দুঃখ।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দেশ স্বাধীন হলে ফুলকলির দুঃখ থাকবে না।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7-20-19h26m35s5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2426"/>
            <a:ext cx="5334000" cy="3152774"/>
          </a:xfrm>
          <a:prstGeom prst="rect">
            <a:avLst/>
          </a:prstGeom>
        </p:spPr>
      </p:pic>
      <p:pic>
        <p:nvPicPr>
          <p:cNvPr id="8" name="Picture 7" descr="vlcsnap-2015-07-20-19h27m16s78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2426"/>
            <a:ext cx="5638800" cy="3152774"/>
          </a:xfrm>
          <a:prstGeom prst="rect">
            <a:avLst/>
          </a:prstGeom>
        </p:spPr>
      </p:pic>
      <p:pic>
        <p:nvPicPr>
          <p:cNvPr id="9" name="Picture 8" descr="vlcsnap-2015-07-20-19h27m20s2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67151"/>
            <a:ext cx="5638800" cy="263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49571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আবার মিলিটারি  মানুষের উপর গণহত্যা চালায়।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8" y="443663"/>
            <a:ext cx="3314701" cy="2949242"/>
          </a:xfrm>
          <a:prstGeom prst="rect">
            <a:avLst/>
          </a:prstGeom>
        </p:spPr>
      </p:pic>
      <p:pic>
        <p:nvPicPr>
          <p:cNvPr id="3" name="Picture 2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43663"/>
            <a:ext cx="373380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523323"/>
            <a:ext cx="3753853" cy="3029878"/>
          </a:xfrm>
          <a:prstGeom prst="rect">
            <a:avLst/>
          </a:prstGeom>
        </p:spPr>
      </p:pic>
      <p:pic>
        <p:nvPicPr>
          <p:cNvPr id="5" name="Picture 3" descr="images_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" y="3665119"/>
            <a:ext cx="3314700" cy="28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58403" y="1495294"/>
            <a:ext cx="38062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তোমরা যারা আমাদের ঘর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পোড়ালে,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মারলে, বাড়ি ছাড়ালে, তোমরা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কি এমনি এমনি চলে যাবে? একটা ঘুষিও কি তোমাদের পাওনা হয়নি? আমরা কি এতই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দুর্বল?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20" y="356248"/>
            <a:ext cx="5773880" cy="2386953"/>
          </a:xfrm>
          <a:prstGeom prst="rect">
            <a:avLst/>
          </a:prstGeom>
        </p:spPr>
      </p:pic>
      <p:pic>
        <p:nvPicPr>
          <p:cNvPr id="4" name="Picture 3" descr="589.jpg"/>
          <p:cNvPicPr>
            <a:picLocks noChangeAspect="1"/>
          </p:cNvPicPr>
          <p:nvPr/>
        </p:nvPicPr>
        <p:blipFill rotWithShape="1">
          <a:blip r:embed="rId3"/>
          <a:srcRect l="3730" t="6837" r="4882" b="7868"/>
          <a:stretch/>
        </p:blipFill>
        <p:spPr>
          <a:xfrm>
            <a:off x="6477000" y="332373"/>
            <a:ext cx="5334000" cy="241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5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20" y="3776662"/>
            <a:ext cx="5773880" cy="2656464"/>
          </a:xfrm>
          <a:prstGeom prst="rect">
            <a:avLst/>
          </a:prstGeom>
        </p:spPr>
      </p:pic>
      <p:pic>
        <p:nvPicPr>
          <p:cNvPr id="6" name="Picture 5" descr="5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776662"/>
            <a:ext cx="5334000" cy="2656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9900" y="286101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আবার মিলিটারি  মানুষের উপর গণহত্যা চালায়।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105400" y="533400"/>
            <a:ext cx="2304567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11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6246" y="1676713"/>
            <a:ext cx="2507673" cy="27062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325" y="1676713"/>
            <a:ext cx="2773619" cy="2873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145" y="1676714"/>
            <a:ext cx="1594381" cy="31983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0300" y="4794863"/>
            <a:ext cx="6731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মুহম্মদ আবু সুফিয়ান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(বাংলা)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কালেক্টরেট পাবলিক স্কুল এন্ড কলেজ, বগুড়া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csnap-2017-10-20-07h01m37s136.png"/>
          <p:cNvPicPr>
            <a:picLocks noChangeAspect="1"/>
          </p:cNvPicPr>
          <p:nvPr/>
        </p:nvPicPr>
        <p:blipFill>
          <a:blip r:embed="rId2"/>
          <a:srcRect l="25000" t="9524" b="11905"/>
          <a:stretch>
            <a:fillRect/>
          </a:stretch>
        </p:blipFill>
        <p:spPr>
          <a:xfrm>
            <a:off x="6096000" y="381000"/>
            <a:ext cx="5618018" cy="3276600"/>
          </a:xfrm>
          <a:prstGeom prst="rect">
            <a:avLst/>
          </a:prstGeom>
        </p:spPr>
      </p:pic>
      <p:pic>
        <p:nvPicPr>
          <p:cNvPr id="5" name="Picture 4" descr="602.jpg"/>
          <p:cNvPicPr>
            <a:picLocks noChangeAspect="1"/>
          </p:cNvPicPr>
          <p:nvPr/>
        </p:nvPicPr>
        <p:blipFill>
          <a:blip r:embed="rId3"/>
          <a:srcRect r="59040"/>
          <a:stretch>
            <a:fillRect/>
          </a:stretch>
        </p:blipFill>
        <p:spPr>
          <a:xfrm>
            <a:off x="8458199" y="466725"/>
            <a:ext cx="1323109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587.jpg"/>
          <p:cNvPicPr>
            <a:picLocks noChangeAspect="1"/>
          </p:cNvPicPr>
          <p:nvPr/>
        </p:nvPicPr>
        <p:blipFill>
          <a:blip r:embed="rId4"/>
          <a:srcRect t="14444" b="18889"/>
          <a:stretch>
            <a:fillRect/>
          </a:stretch>
        </p:blipFill>
        <p:spPr>
          <a:xfrm>
            <a:off x="397770" y="381000"/>
            <a:ext cx="5317229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9637" y="4513006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বুধা শাহাবুদ্দিনকে স্যালুট করে। শাহাবুদ্দিন বুধাকে বলে তুই একটা বাহাদুর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মিলিটারির ক্যাম্প উড়িয়ে দেব আমরা তুই আমাদের সাথে থাকবি।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3" y="369565"/>
            <a:ext cx="5614777" cy="2584704"/>
          </a:xfrm>
          <a:prstGeom prst="rect">
            <a:avLst/>
          </a:prstGeom>
        </p:spPr>
      </p:pic>
      <p:pic>
        <p:nvPicPr>
          <p:cNvPr id="4" name="Picture 3" descr="614.jpg"/>
          <p:cNvPicPr>
            <a:picLocks noChangeAspect="1"/>
          </p:cNvPicPr>
          <p:nvPr/>
        </p:nvPicPr>
        <p:blipFill>
          <a:blip r:embed="rId3"/>
          <a:srcRect l="31866"/>
          <a:stretch>
            <a:fillRect/>
          </a:stretch>
        </p:blipFill>
        <p:spPr>
          <a:xfrm>
            <a:off x="6553200" y="369564"/>
            <a:ext cx="5257800" cy="2750735"/>
          </a:xfrm>
          <a:prstGeom prst="rect">
            <a:avLst/>
          </a:prstGeom>
        </p:spPr>
      </p:pic>
      <p:pic>
        <p:nvPicPr>
          <p:cNvPr id="5" name="Picture 4" descr="5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276600"/>
            <a:ext cx="52578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045" y="3389248"/>
            <a:ext cx="5739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রেকি করার কাজটা তোকে করতে হবে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কয়টা সেপাই পাহারা  দেয়, কয়জন তাবুর ভেতরে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গান্টা কোথায় ফিট করে রেখেছে সব খবর নিয়ে আসবি।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895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শান্তি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কমিটির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চেয়ারম্যান কে?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উপর গণহত্যা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চালায়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শুনেছিল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latin typeface="SutonnyOMJ" pitchFamily="2" charset="0"/>
                <a:cs typeface="SutonnyOMJ" pitchFamily="2" charset="0"/>
              </a:rPr>
              <a:t> 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371600"/>
            <a:ext cx="33147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 smtClean="0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6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 smtClean="0">
                <a:latin typeface="SutonnyOMJ" pitchFamily="2" charset="0"/>
                <a:cs typeface="SutonnyOMJ" pitchFamily="2" charset="0"/>
              </a:rPr>
              <a:t>কাজ</a:t>
            </a:r>
            <a:endParaRPr lang="en-US" sz="60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36359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2557351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জোছনা খেলে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বুধার কী ভরে?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612952"/>
            <a:ext cx="1904999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r>
              <a:rPr lang="en-US" sz="54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2084" y="5514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556444"/>
            <a:ext cx="38862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66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66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137" y="3079938"/>
            <a:ext cx="922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রাজাকারদের নির্যাতনের 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</a:t>
            </a:r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লিখে আ</a:t>
            </a:r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39.JPG"/>
          <p:cNvPicPr>
            <a:picLocks noChangeAspect="1"/>
          </p:cNvPicPr>
          <p:nvPr/>
        </p:nvPicPr>
        <p:blipFill>
          <a:blip r:embed="rId2" cstate="print"/>
          <a:srcRect r="20000"/>
          <a:stretch>
            <a:fillRect/>
          </a:stretch>
        </p:blipFill>
        <p:spPr>
          <a:xfrm>
            <a:off x="202780" y="2095500"/>
            <a:ext cx="5688430" cy="4572000"/>
          </a:xfrm>
          <a:prstGeom prst="rect">
            <a:avLst/>
          </a:prstGeom>
        </p:spPr>
      </p:pic>
      <p:pic>
        <p:nvPicPr>
          <p:cNvPr id="6" name="Picture 5" descr="610.jpg"/>
          <p:cNvPicPr>
            <a:picLocks noChangeAspect="1"/>
          </p:cNvPicPr>
          <p:nvPr/>
        </p:nvPicPr>
        <p:blipFill>
          <a:blip r:embed="rId3"/>
          <a:srcRect l="56000"/>
          <a:stretch>
            <a:fillRect/>
          </a:stretch>
        </p:blipFill>
        <p:spPr>
          <a:xfrm>
            <a:off x="5891210" y="2215992"/>
            <a:ext cx="6134104" cy="4451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686" y="1"/>
            <a:ext cx="11858628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/>
              <a:t>  </a:t>
            </a:r>
            <a:r>
              <a:rPr lang="bn-BD" sz="13800" dirty="0" smtClean="0"/>
              <a:t>   </a:t>
            </a:r>
            <a:r>
              <a:rPr lang="bn-IN" sz="13800" dirty="0" smtClean="0">
                <a:solidFill>
                  <a:srgbClr val="00B050"/>
                </a:solidFill>
              </a:rPr>
              <a:t>ধন্যবাদ</a:t>
            </a:r>
            <a:r>
              <a:rPr lang="bn-IN" sz="13800" dirty="0" smtClean="0"/>
              <a:t> </a:t>
            </a:r>
            <a:endParaRPr lang="en-US" sz="138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5" y="171450"/>
            <a:ext cx="11872913" cy="65151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14600" y="30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05200" y="234364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741215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703547"/>
            <a:ext cx="52979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089914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54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05263" y="2367186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িযুদ্ধের চেতনা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3293433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8957" y="4062874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রাজাকারদের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5486400" cy="2484348"/>
          </a:xfrm>
          <a:prstGeom prst="rect">
            <a:avLst/>
          </a:prstGeom>
        </p:spPr>
      </p:pic>
      <p:pic>
        <p:nvPicPr>
          <p:cNvPr id="3" name="Picture 2" descr="E:\Nazmun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1000"/>
            <a:ext cx="5562600" cy="2481378"/>
          </a:xfrm>
          <a:prstGeom prst="rect">
            <a:avLst/>
          </a:prstGeom>
          <a:noFill/>
        </p:spPr>
      </p:pic>
      <p:pic>
        <p:nvPicPr>
          <p:cNvPr id="4" name="Picture 3" descr="ajiz 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267200"/>
            <a:ext cx="5486400" cy="2124485"/>
          </a:xfrm>
          <a:prstGeom prst="rect">
            <a:avLst/>
          </a:prstGeom>
        </p:spPr>
      </p:pic>
      <p:pic>
        <p:nvPicPr>
          <p:cNvPr id="5" name="Picture 4" descr="D:\22 mah it6\hasan\gondomurkhoblog_1198931640_13-13[1].gif"/>
          <p:cNvPicPr>
            <a:picLocks noChangeAspect="1" noChangeArrowheads="1"/>
          </p:cNvPicPr>
          <p:nvPr/>
        </p:nvPicPr>
        <p:blipFill rotWithShape="1">
          <a:blip r:embed="rId5"/>
          <a:srcRect l="6903" t="2473" r="1117" b="10294"/>
          <a:stretch/>
        </p:blipFill>
        <p:spPr bwMode="auto">
          <a:xfrm>
            <a:off x="6248400" y="4212137"/>
            <a:ext cx="5562600" cy="217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1" y="2938578"/>
            <a:ext cx="1104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বঙ্গবন্ধুর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মার্চের ভাষণ ও কানু দয়ালের বাড়িতে বসে রেডিওতে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শুনেছিল।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রক্ত গরম করা ভাষণ শুনে ও মধুকে বলেছিল সে যেন তাকে বঙ্গবন্ধু বলে ডাকে।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7-20-19h37m59s353.png"/>
          <p:cNvPicPr>
            <a:picLocks noChangeAspect="1"/>
          </p:cNvPicPr>
          <p:nvPr/>
        </p:nvPicPr>
        <p:blipFill>
          <a:blip r:embed="rId2"/>
          <a:srcRect t="10811" b="10811"/>
          <a:stretch>
            <a:fillRect/>
          </a:stretch>
        </p:blipFill>
        <p:spPr>
          <a:xfrm>
            <a:off x="304800" y="314326"/>
            <a:ext cx="5334000" cy="2209800"/>
          </a:xfrm>
          <a:prstGeom prst="rect">
            <a:avLst/>
          </a:prstGeom>
        </p:spPr>
      </p:pic>
      <p:pic>
        <p:nvPicPr>
          <p:cNvPr id="3" name="Picture 2" descr="vlcsnap-2015-07-20-19h30m16s269.png"/>
          <p:cNvPicPr>
            <a:picLocks noChangeAspect="1"/>
          </p:cNvPicPr>
          <p:nvPr/>
        </p:nvPicPr>
        <p:blipFill>
          <a:blip r:embed="rId3"/>
          <a:srcRect t="8823" b="8824"/>
          <a:stretch>
            <a:fillRect/>
          </a:stretch>
        </p:blipFill>
        <p:spPr>
          <a:xfrm>
            <a:off x="5943600" y="352426"/>
            <a:ext cx="5943600" cy="2133600"/>
          </a:xfrm>
          <a:prstGeom prst="rect">
            <a:avLst/>
          </a:prstGeom>
        </p:spPr>
      </p:pic>
      <p:pic>
        <p:nvPicPr>
          <p:cNvPr id="4" name="Picture 3" descr="vlcsnap-2015-07-20-19h28m25s2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564201"/>
            <a:ext cx="5334000" cy="1964295"/>
          </a:xfrm>
          <a:prstGeom prst="rect">
            <a:avLst/>
          </a:prstGeom>
        </p:spPr>
      </p:pic>
      <p:pic>
        <p:nvPicPr>
          <p:cNvPr id="5" name="Picture 4" descr="vlcsnap-2015-07-20-19h28m15s9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4564201"/>
            <a:ext cx="5943600" cy="1964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667001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কদিন ধরে ও খেয়াল করছে যারা গ্রাম থেকে পালায়নি তারা মিলিটারির সাথে যোগাযোগ করছে। গাঁয়ের মানুষদের ওরা ক্যাম্পে ধরে নিয়ে যাচ্ছে। তাদের উপর অত্যাচার করছে।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81000"/>
            <a:ext cx="11506200" cy="3048000"/>
            <a:chOff x="381000" y="1828800"/>
            <a:chExt cx="8534400" cy="3048000"/>
          </a:xfrm>
        </p:grpSpPr>
        <p:grpSp>
          <p:nvGrpSpPr>
            <p:cNvPr id="3" name="Group 9"/>
            <p:cNvGrpSpPr/>
            <p:nvPr/>
          </p:nvGrpSpPr>
          <p:grpSpPr>
            <a:xfrm>
              <a:off x="520650" y="2060906"/>
              <a:ext cx="8318550" cy="2710242"/>
              <a:chOff x="520650" y="2060906"/>
              <a:chExt cx="8318550" cy="271024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650" y="2060906"/>
                <a:ext cx="4203750" cy="271024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2060906"/>
                <a:ext cx="4114800" cy="271024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381000" y="1828800"/>
              <a:ext cx="8534400" cy="3048000"/>
            </a:xfrm>
            <a:prstGeom prst="rect">
              <a:avLst/>
            </a:prstGeom>
            <a:noFill/>
            <a:ln w="762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055" y="3733800"/>
            <a:ext cx="320694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35814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599" y="4226633"/>
            <a:ext cx="3733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আলি ওকে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বলেছে,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ঐ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শত্রুদের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না তাড়িয়ে আমি আর দোকান বানাব না।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1"/>
            <a:ext cx="5486400" cy="2057400"/>
          </a:xfrm>
          <a:prstGeom prst="rect">
            <a:avLst/>
          </a:prstGeom>
        </p:spPr>
      </p:pic>
      <p:pic>
        <p:nvPicPr>
          <p:cNvPr id="3" name="Picture 2" descr="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304801"/>
            <a:ext cx="5562600" cy="2057400"/>
          </a:xfrm>
          <a:prstGeom prst="rect">
            <a:avLst/>
          </a:prstGeom>
        </p:spPr>
      </p:pic>
      <p:pic>
        <p:nvPicPr>
          <p:cNvPr id="4" name="Picture 3" descr="6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962400"/>
            <a:ext cx="5486400" cy="2533652"/>
          </a:xfrm>
          <a:prstGeom prst="rect">
            <a:avLst/>
          </a:prstGeom>
        </p:spPr>
      </p:pic>
      <p:pic>
        <p:nvPicPr>
          <p:cNvPr id="5" name="Picture 4" descr="6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1" y="3962400"/>
            <a:ext cx="5562600" cy="2533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084" y="2542083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আলি বুধাকে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বলে,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রোদ খেলে তোর পেট ভরে, জোছনা খেলে মন ভরে, বৃষ্টির পানি খেলে তোর বুক ভরে, বাতাস খেলে তোর মগজ ভরে।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442</Words>
  <Application>Microsoft Office PowerPoint</Application>
  <PresentationFormat>Widescreen</PresentationFormat>
  <Paragraphs>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OPU</dc:creator>
  <cp:lastModifiedBy>user</cp:lastModifiedBy>
  <cp:revision>68</cp:revision>
  <dcterms:created xsi:type="dcterms:W3CDTF">2017-10-20T06:58:06Z</dcterms:created>
  <dcterms:modified xsi:type="dcterms:W3CDTF">2021-07-11T03:38:40Z</dcterms:modified>
</cp:coreProperties>
</file>