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273" r:id="rId3"/>
    <p:sldId id="330" r:id="rId4"/>
    <p:sldId id="276" r:id="rId5"/>
    <p:sldId id="280" r:id="rId6"/>
    <p:sldId id="311" r:id="rId7"/>
    <p:sldId id="323" r:id="rId8"/>
    <p:sldId id="306" r:id="rId9"/>
    <p:sldId id="307" r:id="rId10"/>
    <p:sldId id="331" r:id="rId11"/>
    <p:sldId id="316" r:id="rId12"/>
    <p:sldId id="312" r:id="rId13"/>
    <p:sldId id="329" r:id="rId14"/>
    <p:sldId id="313" r:id="rId15"/>
    <p:sldId id="321" r:id="rId16"/>
    <p:sldId id="317" r:id="rId17"/>
    <p:sldId id="292" r:id="rId18"/>
    <p:sldId id="319" r:id="rId19"/>
    <p:sldId id="293" r:id="rId20"/>
    <p:sldId id="315" r:id="rId21"/>
    <p:sldId id="320" r:id="rId22"/>
    <p:sldId id="322" r:id="rId23"/>
    <p:sldId id="297" r:id="rId24"/>
    <p:sldId id="298" r:id="rId25"/>
    <p:sldId id="299" r:id="rId26"/>
    <p:sldId id="300" r:id="rId27"/>
    <p:sldId id="327" r:id="rId28"/>
    <p:sldId id="304" r:id="rId29"/>
    <p:sldId id="302" r:id="rId30"/>
    <p:sldId id="301" r:id="rId31"/>
    <p:sldId id="328" r:id="rId32"/>
    <p:sldId id="281" r:id="rId33"/>
    <p:sldId id="283" r:id="rId34"/>
    <p:sldId id="28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11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E04B7-3916-4662-AC19-93F1AB717B2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35EA65-6A45-45D0-85C1-FC691CA5BA7E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b="1" dirty="0" smtClean="0"/>
            <a:t>উপন্যাসের আঙ্গিক ও গঠন কৌশল  </a:t>
          </a:r>
          <a:endParaRPr lang="en-US" sz="2400" b="1" dirty="0"/>
        </a:p>
      </dgm:t>
    </dgm:pt>
    <dgm:pt modelId="{1E10C879-2F28-4379-8C0C-FB3C1986593D}" type="parTrans" cxnId="{8F96455A-D285-44D9-9F60-1E5612CD84F5}">
      <dgm:prSet/>
      <dgm:spPr/>
      <dgm:t>
        <a:bodyPr/>
        <a:lstStyle/>
        <a:p>
          <a:endParaRPr lang="en-US"/>
        </a:p>
      </dgm:t>
    </dgm:pt>
    <dgm:pt modelId="{02642665-9B5D-4155-9F44-85B779B9D215}" type="sibTrans" cxnId="{8F96455A-D285-44D9-9F60-1E5612CD84F5}">
      <dgm:prSet/>
      <dgm:spPr/>
      <dgm:t>
        <a:bodyPr/>
        <a:lstStyle/>
        <a:p>
          <a:endParaRPr lang="en-US"/>
        </a:p>
      </dgm:t>
    </dgm:pt>
    <dgm:pt modelId="{BC453A3C-52E5-4140-8EAD-1E5B9D402FB9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b="1" dirty="0" smtClean="0"/>
            <a:t>কাহিনী </a:t>
          </a:r>
          <a:endParaRPr lang="en-US" sz="2400" b="1" dirty="0"/>
        </a:p>
      </dgm:t>
    </dgm:pt>
    <dgm:pt modelId="{F63F6119-A724-456C-8600-89E5D04A9F76}" type="parTrans" cxnId="{5E98C42F-39FE-40F2-AB2D-D3F1F06C452B}">
      <dgm:prSet/>
      <dgm:spPr/>
      <dgm:t>
        <a:bodyPr/>
        <a:lstStyle/>
        <a:p>
          <a:endParaRPr lang="en-US"/>
        </a:p>
      </dgm:t>
    </dgm:pt>
    <dgm:pt modelId="{D67257A1-7F5E-44D8-A20F-6ECE219A9738}" type="sibTrans" cxnId="{5E98C42F-39FE-40F2-AB2D-D3F1F06C452B}">
      <dgm:prSet/>
      <dgm:spPr/>
      <dgm:t>
        <a:bodyPr/>
        <a:lstStyle/>
        <a:p>
          <a:endParaRPr lang="en-US"/>
        </a:p>
      </dgm:t>
    </dgm:pt>
    <dgm:pt modelId="{0057B435-E5CB-4921-A4AB-F1B638ED37D8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b="1" dirty="0" smtClean="0"/>
            <a:t>চরিত্র </a:t>
          </a:r>
          <a:endParaRPr lang="en-US" sz="2400" b="1" dirty="0"/>
        </a:p>
      </dgm:t>
    </dgm:pt>
    <dgm:pt modelId="{64530DF5-00A9-429C-8414-60958EDD245E}" type="parTrans" cxnId="{9885D514-2160-49F3-BED4-EF25D8EC02A9}">
      <dgm:prSet/>
      <dgm:spPr/>
      <dgm:t>
        <a:bodyPr/>
        <a:lstStyle/>
        <a:p>
          <a:endParaRPr lang="en-US"/>
        </a:p>
      </dgm:t>
    </dgm:pt>
    <dgm:pt modelId="{6AF7F524-F9C1-465C-9B0D-6D50DFE1399C}" type="sibTrans" cxnId="{9885D514-2160-49F3-BED4-EF25D8EC02A9}">
      <dgm:prSet/>
      <dgm:spPr/>
      <dgm:t>
        <a:bodyPr/>
        <a:lstStyle/>
        <a:p>
          <a:endParaRPr lang="en-US"/>
        </a:p>
      </dgm:t>
    </dgm:pt>
    <dgm:pt modelId="{8881F9DB-B59F-4496-9B18-4B45C4C9FC80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b="1" dirty="0" smtClean="0"/>
            <a:t>দৃশ্য </a:t>
          </a:r>
          <a:endParaRPr lang="en-US" sz="2400" b="1" dirty="0"/>
        </a:p>
      </dgm:t>
    </dgm:pt>
    <dgm:pt modelId="{0C8093F7-DA22-4C3F-BAB8-E0CE788F3C68}" type="parTrans" cxnId="{E90B09F9-8C1B-4CB3-9CE7-2FA599433E99}">
      <dgm:prSet/>
      <dgm:spPr/>
      <dgm:t>
        <a:bodyPr/>
        <a:lstStyle/>
        <a:p>
          <a:endParaRPr lang="en-US"/>
        </a:p>
      </dgm:t>
    </dgm:pt>
    <dgm:pt modelId="{5D8C901D-8771-42E8-AE41-337B1C10CBE8}" type="sibTrans" cxnId="{E90B09F9-8C1B-4CB3-9CE7-2FA599433E99}">
      <dgm:prSet/>
      <dgm:spPr/>
      <dgm:t>
        <a:bodyPr/>
        <a:lstStyle/>
        <a:p>
          <a:endParaRPr lang="en-US"/>
        </a:p>
      </dgm:t>
    </dgm:pt>
    <dgm:pt modelId="{38D3F949-22CA-4231-8CF9-54982F599C3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b="1" dirty="0" smtClean="0"/>
            <a:t>বর্ণনা ভঙ্গি </a:t>
          </a:r>
          <a:endParaRPr lang="en-US" sz="2400" b="1" dirty="0"/>
        </a:p>
      </dgm:t>
    </dgm:pt>
    <dgm:pt modelId="{98165989-692C-433C-9E96-F461E5695891}" type="parTrans" cxnId="{CC742749-B48F-4A00-9569-34DEB461D953}">
      <dgm:prSet/>
      <dgm:spPr/>
      <dgm:t>
        <a:bodyPr/>
        <a:lstStyle/>
        <a:p>
          <a:endParaRPr lang="en-US"/>
        </a:p>
      </dgm:t>
    </dgm:pt>
    <dgm:pt modelId="{3252C0A5-FB03-4D4A-9989-75753A54800D}" type="sibTrans" cxnId="{CC742749-B48F-4A00-9569-34DEB461D953}">
      <dgm:prSet/>
      <dgm:spPr/>
      <dgm:t>
        <a:bodyPr/>
        <a:lstStyle/>
        <a:p>
          <a:endParaRPr lang="en-US"/>
        </a:p>
      </dgm:t>
    </dgm:pt>
    <dgm:pt modelId="{2F9CCE38-6160-4178-A998-EC56B4D2615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b="1" dirty="0" smtClean="0"/>
            <a:t>ভাষা </a:t>
          </a:r>
          <a:endParaRPr lang="en-US" sz="2400" b="1" dirty="0"/>
        </a:p>
      </dgm:t>
    </dgm:pt>
    <dgm:pt modelId="{F23188E3-0FB2-4C21-9D44-6B5B30467581}" type="parTrans" cxnId="{78C55582-9927-4DCF-8C47-DEA7674CD629}">
      <dgm:prSet/>
      <dgm:spPr/>
      <dgm:t>
        <a:bodyPr/>
        <a:lstStyle/>
        <a:p>
          <a:endParaRPr lang="en-US"/>
        </a:p>
      </dgm:t>
    </dgm:pt>
    <dgm:pt modelId="{F09981F7-7D26-4E7E-9D81-A2C99F3634EB}" type="sibTrans" cxnId="{78C55582-9927-4DCF-8C47-DEA7674CD629}">
      <dgm:prSet/>
      <dgm:spPr/>
      <dgm:t>
        <a:bodyPr/>
        <a:lstStyle/>
        <a:p>
          <a:endParaRPr lang="en-US"/>
        </a:p>
      </dgm:t>
    </dgm:pt>
    <dgm:pt modelId="{4EBEE1E9-FFF2-485F-966B-7A9D97A2020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b="1" dirty="0" smtClean="0"/>
            <a:t>ঔপন্যাসিকের  জীবন ভাবনা  </a:t>
          </a:r>
          <a:endParaRPr lang="en-US" sz="2400" b="1" dirty="0"/>
        </a:p>
      </dgm:t>
    </dgm:pt>
    <dgm:pt modelId="{3EB06CA8-EE46-4172-9C1B-096A560C6F1E}" type="parTrans" cxnId="{B3848E53-8D7E-4D22-B120-C2AB683B96E9}">
      <dgm:prSet/>
      <dgm:spPr/>
      <dgm:t>
        <a:bodyPr/>
        <a:lstStyle/>
        <a:p>
          <a:endParaRPr lang="en-US"/>
        </a:p>
      </dgm:t>
    </dgm:pt>
    <dgm:pt modelId="{00A2772C-775F-450E-8EE8-46746D882D24}" type="sibTrans" cxnId="{B3848E53-8D7E-4D22-B120-C2AB683B96E9}">
      <dgm:prSet/>
      <dgm:spPr/>
      <dgm:t>
        <a:bodyPr/>
        <a:lstStyle/>
        <a:p>
          <a:endParaRPr lang="en-US"/>
        </a:p>
      </dgm:t>
    </dgm:pt>
    <dgm:pt modelId="{845F7F4F-61F0-4D46-B5B6-7FD415EBBBCC}" type="pres">
      <dgm:prSet presAssocID="{9D9E04B7-3916-4662-AC19-93F1AB717B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C855A1-C5F1-4159-9762-B33C55D2A2B7}" type="pres">
      <dgm:prSet presAssocID="{B035EA65-6A45-45D0-85C1-FC691CA5BA7E}" presName="hierRoot1" presStyleCnt="0">
        <dgm:presLayoutVars>
          <dgm:hierBranch val="init"/>
        </dgm:presLayoutVars>
      </dgm:prSet>
      <dgm:spPr/>
    </dgm:pt>
    <dgm:pt modelId="{C88F7A53-4C81-49F0-B120-2C82AD8D9A63}" type="pres">
      <dgm:prSet presAssocID="{B035EA65-6A45-45D0-85C1-FC691CA5BA7E}" presName="rootComposite1" presStyleCnt="0"/>
      <dgm:spPr/>
    </dgm:pt>
    <dgm:pt modelId="{3FC7A5EF-9B0D-4A3D-A0E7-52CF55D0B75D}" type="pres">
      <dgm:prSet presAssocID="{B035EA65-6A45-45D0-85C1-FC691CA5BA7E}" presName="rootText1" presStyleLbl="node0" presStyleIdx="0" presStyleCnt="1" custScaleX="245050" custScaleY="487202" custLinFactNeighborX="69616" custLinFactNeighborY="121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31961A-7D98-4319-BAC9-45251AD7C47F}" type="pres">
      <dgm:prSet presAssocID="{B035EA65-6A45-45D0-85C1-FC691CA5BA7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B08E610-A972-4DC9-AE48-F93042C0EFC2}" type="pres">
      <dgm:prSet presAssocID="{B035EA65-6A45-45D0-85C1-FC691CA5BA7E}" presName="hierChild2" presStyleCnt="0"/>
      <dgm:spPr/>
    </dgm:pt>
    <dgm:pt modelId="{191C6672-0F4D-4C7B-8978-BBB063A7B674}" type="pres">
      <dgm:prSet presAssocID="{F63F6119-A724-456C-8600-89E5D04A9F76}" presName="Name37" presStyleLbl="parChTrans1D2" presStyleIdx="0" presStyleCnt="6"/>
      <dgm:spPr/>
      <dgm:t>
        <a:bodyPr/>
        <a:lstStyle/>
        <a:p>
          <a:endParaRPr lang="en-US"/>
        </a:p>
      </dgm:t>
    </dgm:pt>
    <dgm:pt modelId="{10B754ED-1A7F-4B09-B5CC-E8D0DE2215E0}" type="pres">
      <dgm:prSet presAssocID="{BC453A3C-52E5-4140-8EAD-1E5B9D402FB9}" presName="hierRoot2" presStyleCnt="0">
        <dgm:presLayoutVars>
          <dgm:hierBranch val="init"/>
        </dgm:presLayoutVars>
      </dgm:prSet>
      <dgm:spPr/>
    </dgm:pt>
    <dgm:pt modelId="{07585E55-9420-4F56-9F9E-1D6AF2252FE4}" type="pres">
      <dgm:prSet presAssocID="{BC453A3C-52E5-4140-8EAD-1E5B9D402FB9}" presName="rootComposite" presStyleCnt="0"/>
      <dgm:spPr/>
    </dgm:pt>
    <dgm:pt modelId="{3DD3F424-E4EF-4A56-B45B-4BC70A424E68}" type="pres">
      <dgm:prSet presAssocID="{BC453A3C-52E5-4140-8EAD-1E5B9D402FB9}" presName="rootText" presStyleLbl="node2" presStyleIdx="0" presStyleCnt="6" custScaleY="450997" custLinFactNeighborX="50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DA112C-1F9F-42C8-9367-B30493AE5371}" type="pres">
      <dgm:prSet presAssocID="{BC453A3C-52E5-4140-8EAD-1E5B9D402FB9}" presName="rootConnector" presStyleLbl="node2" presStyleIdx="0" presStyleCnt="6"/>
      <dgm:spPr/>
      <dgm:t>
        <a:bodyPr/>
        <a:lstStyle/>
        <a:p>
          <a:endParaRPr lang="en-US"/>
        </a:p>
      </dgm:t>
    </dgm:pt>
    <dgm:pt modelId="{B3A7358B-784D-4393-AE4A-AD9AA7E40957}" type="pres">
      <dgm:prSet presAssocID="{BC453A3C-52E5-4140-8EAD-1E5B9D402FB9}" presName="hierChild4" presStyleCnt="0"/>
      <dgm:spPr/>
    </dgm:pt>
    <dgm:pt modelId="{5D246B45-1558-42E8-991B-026DF1B643F3}" type="pres">
      <dgm:prSet presAssocID="{BC453A3C-52E5-4140-8EAD-1E5B9D402FB9}" presName="hierChild5" presStyleCnt="0"/>
      <dgm:spPr/>
    </dgm:pt>
    <dgm:pt modelId="{E5058D2D-C256-45CA-82CB-2C092F5D91F0}" type="pres">
      <dgm:prSet presAssocID="{64530DF5-00A9-429C-8414-60958EDD245E}" presName="Name37" presStyleLbl="parChTrans1D2" presStyleIdx="1" presStyleCnt="6"/>
      <dgm:spPr/>
      <dgm:t>
        <a:bodyPr/>
        <a:lstStyle/>
        <a:p>
          <a:endParaRPr lang="en-US"/>
        </a:p>
      </dgm:t>
    </dgm:pt>
    <dgm:pt modelId="{F54F5965-87AD-4A17-9D46-B4E997D2742F}" type="pres">
      <dgm:prSet presAssocID="{0057B435-E5CB-4921-A4AB-F1B638ED37D8}" presName="hierRoot2" presStyleCnt="0">
        <dgm:presLayoutVars>
          <dgm:hierBranch val="init"/>
        </dgm:presLayoutVars>
      </dgm:prSet>
      <dgm:spPr/>
    </dgm:pt>
    <dgm:pt modelId="{96A3D6AF-302E-48E2-89E6-54263F0BC51A}" type="pres">
      <dgm:prSet presAssocID="{0057B435-E5CB-4921-A4AB-F1B638ED37D8}" presName="rootComposite" presStyleCnt="0"/>
      <dgm:spPr/>
    </dgm:pt>
    <dgm:pt modelId="{F760A775-177D-4231-9EFE-6C7C0B2D151F}" type="pres">
      <dgm:prSet presAssocID="{0057B435-E5CB-4921-A4AB-F1B638ED37D8}" presName="rootText" presStyleLbl="node2" presStyleIdx="1" presStyleCnt="6" custScaleY="450997" custLinFactNeighborX="50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FC0879-D615-4DA4-9AD7-E7481101E667}" type="pres">
      <dgm:prSet presAssocID="{0057B435-E5CB-4921-A4AB-F1B638ED37D8}" presName="rootConnector" presStyleLbl="node2" presStyleIdx="1" presStyleCnt="6"/>
      <dgm:spPr/>
      <dgm:t>
        <a:bodyPr/>
        <a:lstStyle/>
        <a:p>
          <a:endParaRPr lang="en-US"/>
        </a:p>
      </dgm:t>
    </dgm:pt>
    <dgm:pt modelId="{7111F415-0939-4D6F-8997-2C7EAC8F4498}" type="pres">
      <dgm:prSet presAssocID="{0057B435-E5CB-4921-A4AB-F1B638ED37D8}" presName="hierChild4" presStyleCnt="0"/>
      <dgm:spPr/>
    </dgm:pt>
    <dgm:pt modelId="{45274609-B797-49EE-B188-3FCC6005778A}" type="pres">
      <dgm:prSet presAssocID="{0057B435-E5CB-4921-A4AB-F1B638ED37D8}" presName="hierChild5" presStyleCnt="0"/>
      <dgm:spPr/>
    </dgm:pt>
    <dgm:pt modelId="{217442C6-8D9C-44DD-ADCE-99D05A387A9E}" type="pres">
      <dgm:prSet presAssocID="{0C8093F7-DA22-4C3F-BAB8-E0CE788F3C68}" presName="Name37" presStyleLbl="parChTrans1D2" presStyleIdx="2" presStyleCnt="6"/>
      <dgm:spPr/>
      <dgm:t>
        <a:bodyPr/>
        <a:lstStyle/>
        <a:p>
          <a:endParaRPr lang="en-US"/>
        </a:p>
      </dgm:t>
    </dgm:pt>
    <dgm:pt modelId="{A97A41B4-4780-4D2E-8E6B-ACE83F4D47B5}" type="pres">
      <dgm:prSet presAssocID="{8881F9DB-B59F-4496-9B18-4B45C4C9FC80}" presName="hierRoot2" presStyleCnt="0">
        <dgm:presLayoutVars>
          <dgm:hierBranch val="init"/>
        </dgm:presLayoutVars>
      </dgm:prSet>
      <dgm:spPr/>
    </dgm:pt>
    <dgm:pt modelId="{CC25870B-C0F4-4010-BB05-5BB4CFFB2335}" type="pres">
      <dgm:prSet presAssocID="{8881F9DB-B59F-4496-9B18-4B45C4C9FC80}" presName="rootComposite" presStyleCnt="0"/>
      <dgm:spPr/>
    </dgm:pt>
    <dgm:pt modelId="{A89F146A-194C-41B7-ACCB-82253BA840F4}" type="pres">
      <dgm:prSet presAssocID="{8881F9DB-B59F-4496-9B18-4B45C4C9FC80}" presName="rootText" presStyleLbl="node2" presStyleIdx="2" presStyleCnt="6" custScaleY="4212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F4A115-6967-471E-AB49-EB088ADB0F21}" type="pres">
      <dgm:prSet presAssocID="{8881F9DB-B59F-4496-9B18-4B45C4C9FC80}" presName="rootConnector" presStyleLbl="node2" presStyleIdx="2" presStyleCnt="6"/>
      <dgm:spPr/>
      <dgm:t>
        <a:bodyPr/>
        <a:lstStyle/>
        <a:p>
          <a:endParaRPr lang="en-US"/>
        </a:p>
      </dgm:t>
    </dgm:pt>
    <dgm:pt modelId="{0F5DC1C2-87F6-4FBF-A688-852B0ABEA6B1}" type="pres">
      <dgm:prSet presAssocID="{8881F9DB-B59F-4496-9B18-4B45C4C9FC80}" presName="hierChild4" presStyleCnt="0"/>
      <dgm:spPr/>
    </dgm:pt>
    <dgm:pt modelId="{0487BCD5-C343-46B1-987E-D330F0988237}" type="pres">
      <dgm:prSet presAssocID="{8881F9DB-B59F-4496-9B18-4B45C4C9FC80}" presName="hierChild5" presStyleCnt="0"/>
      <dgm:spPr/>
    </dgm:pt>
    <dgm:pt modelId="{3E96133D-3EEC-4B43-B60F-6EFAA19529D8}" type="pres">
      <dgm:prSet presAssocID="{98165989-692C-433C-9E96-F461E5695891}" presName="Name37" presStyleLbl="parChTrans1D2" presStyleIdx="3" presStyleCnt="6"/>
      <dgm:spPr/>
      <dgm:t>
        <a:bodyPr/>
        <a:lstStyle/>
        <a:p>
          <a:endParaRPr lang="en-US"/>
        </a:p>
      </dgm:t>
    </dgm:pt>
    <dgm:pt modelId="{12CDE97A-F625-4F5E-B59E-463F6793EBC7}" type="pres">
      <dgm:prSet presAssocID="{38D3F949-22CA-4231-8CF9-54982F599C3F}" presName="hierRoot2" presStyleCnt="0">
        <dgm:presLayoutVars>
          <dgm:hierBranch val="init"/>
        </dgm:presLayoutVars>
      </dgm:prSet>
      <dgm:spPr/>
    </dgm:pt>
    <dgm:pt modelId="{836FBBCC-E1B7-4122-BE32-8A42B4D3113F}" type="pres">
      <dgm:prSet presAssocID="{38D3F949-22CA-4231-8CF9-54982F599C3F}" presName="rootComposite" presStyleCnt="0"/>
      <dgm:spPr/>
    </dgm:pt>
    <dgm:pt modelId="{612BB012-D638-462C-80D3-2837233A282F}" type="pres">
      <dgm:prSet presAssocID="{38D3F949-22CA-4231-8CF9-54982F599C3F}" presName="rootText" presStyleLbl="node2" presStyleIdx="3" presStyleCnt="6" custScaleY="4212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D5C253-6734-4658-BD0E-4A523E08E026}" type="pres">
      <dgm:prSet presAssocID="{38D3F949-22CA-4231-8CF9-54982F599C3F}" presName="rootConnector" presStyleLbl="node2" presStyleIdx="3" presStyleCnt="6"/>
      <dgm:spPr/>
      <dgm:t>
        <a:bodyPr/>
        <a:lstStyle/>
        <a:p>
          <a:endParaRPr lang="en-US"/>
        </a:p>
      </dgm:t>
    </dgm:pt>
    <dgm:pt modelId="{1F100EFD-D54B-48B6-AAEE-6121482FB355}" type="pres">
      <dgm:prSet presAssocID="{38D3F949-22CA-4231-8CF9-54982F599C3F}" presName="hierChild4" presStyleCnt="0"/>
      <dgm:spPr/>
    </dgm:pt>
    <dgm:pt modelId="{93551B70-3FB3-4804-A3BB-BFF2491E7AAB}" type="pres">
      <dgm:prSet presAssocID="{38D3F949-22CA-4231-8CF9-54982F599C3F}" presName="hierChild5" presStyleCnt="0"/>
      <dgm:spPr/>
    </dgm:pt>
    <dgm:pt modelId="{7060FF9B-E8B9-4218-9F39-B18688D17D03}" type="pres">
      <dgm:prSet presAssocID="{F23188E3-0FB2-4C21-9D44-6B5B30467581}" presName="Name37" presStyleLbl="parChTrans1D2" presStyleIdx="4" presStyleCnt="6"/>
      <dgm:spPr/>
      <dgm:t>
        <a:bodyPr/>
        <a:lstStyle/>
        <a:p>
          <a:endParaRPr lang="en-US"/>
        </a:p>
      </dgm:t>
    </dgm:pt>
    <dgm:pt modelId="{E91EE173-D9C3-431F-8E64-F91E59AF7D36}" type="pres">
      <dgm:prSet presAssocID="{2F9CCE38-6160-4178-A998-EC56B4D26153}" presName="hierRoot2" presStyleCnt="0">
        <dgm:presLayoutVars>
          <dgm:hierBranch val="init"/>
        </dgm:presLayoutVars>
      </dgm:prSet>
      <dgm:spPr/>
    </dgm:pt>
    <dgm:pt modelId="{1CE75BF6-1D60-4876-9D75-0A3C5A469BA6}" type="pres">
      <dgm:prSet presAssocID="{2F9CCE38-6160-4178-A998-EC56B4D26153}" presName="rootComposite" presStyleCnt="0"/>
      <dgm:spPr/>
    </dgm:pt>
    <dgm:pt modelId="{9A34E837-4730-4780-9757-D73D13C3F609}" type="pres">
      <dgm:prSet presAssocID="{2F9CCE38-6160-4178-A998-EC56B4D26153}" presName="rootText" presStyleLbl="node2" presStyleIdx="4" presStyleCnt="6" custScaleY="4212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DF4A50-CA7C-40C3-A3C8-114A146D305B}" type="pres">
      <dgm:prSet presAssocID="{2F9CCE38-6160-4178-A998-EC56B4D26153}" presName="rootConnector" presStyleLbl="node2" presStyleIdx="4" presStyleCnt="6"/>
      <dgm:spPr/>
      <dgm:t>
        <a:bodyPr/>
        <a:lstStyle/>
        <a:p>
          <a:endParaRPr lang="en-US"/>
        </a:p>
      </dgm:t>
    </dgm:pt>
    <dgm:pt modelId="{09333EC1-D7B2-4582-8123-EFA1B21AA418}" type="pres">
      <dgm:prSet presAssocID="{2F9CCE38-6160-4178-A998-EC56B4D26153}" presName="hierChild4" presStyleCnt="0"/>
      <dgm:spPr/>
    </dgm:pt>
    <dgm:pt modelId="{6487FF66-64D3-419B-B29F-2A3BB8874F3C}" type="pres">
      <dgm:prSet presAssocID="{2F9CCE38-6160-4178-A998-EC56B4D26153}" presName="hierChild5" presStyleCnt="0"/>
      <dgm:spPr/>
    </dgm:pt>
    <dgm:pt modelId="{079BA6EB-F575-47BE-9E86-3EE684F7BFA3}" type="pres">
      <dgm:prSet presAssocID="{3EB06CA8-EE46-4172-9C1B-096A560C6F1E}" presName="Name37" presStyleLbl="parChTrans1D2" presStyleIdx="5" presStyleCnt="6"/>
      <dgm:spPr/>
      <dgm:t>
        <a:bodyPr/>
        <a:lstStyle/>
        <a:p>
          <a:endParaRPr lang="en-US"/>
        </a:p>
      </dgm:t>
    </dgm:pt>
    <dgm:pt modelId="{153F1DE6-DBBE-4DAE-8C19-61253582913F}" type="pres">
      <dgm:prSet presAssocID="{4EBEE1E9-FFF2-485F-966B-7A9D97A20209}" presName="hierRoot2" presStyleCnt="0">
        <dgm:presLayoutVars>
          <dgm:hierBranch val="init"/>
        </dgm:presLayoutVars>
      </dgm:prSet>
      <dgm:spPr/>
    </dgm:pt>
    <dgm:pt modelId="{8723BEA4-08D6-4041-AC88-ACF519A12142}" type="pres">
      <dgm:prSet presAssocID="{4EBEE1E9-FFF2-485F-966B-7A9D97A20209}" presName="rootComposite" presStyleCnt="0"/>
      <dgm:spPr/>
    </dgm:pt>
    <dgm:pt modelId="{9FF69411-6768-46AC-8D97-F43E570AB355}" type="pres">
      <dgm:prSet presAssocID="{4EBEE1E9-FFF2-485F-966B-7A9D97A20209}" presName="rootText" presStyleLbl="node2" presStyleIdx="5" presStyleCnt="6" custScaleX="170992" custScaleY="4212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602FDC-D0CE-482D-986C-91EDEEC47228}" type="pres">
      <dgm:prSet presAssocID="{4EBEE1E9-FFF2-485F-966B-7A9D97A20209}" presName="rootConnector" presStyleLbl="node2" presStyleIdx="5" presStyleCnt="6"/>
      <dgm:spPr/>
      <dgm:t>
        <a:bodyPr/>
        <a:lstStyle/>
        <a:p>
          <a:endParaRPr lang="en-US"/>
        </a:p>
      </dgm:t>
    </dgm:pt>
    <dgm:pt modelId="{FFA16934-2CD1-4A34-903C-63075D89E494}" type="pres">
      <dgm:prSet presAssocID="{4EBEE1E9-FFF2-485F-966B-7A9D97A20209}" presName="hierChild4" presStyleCnt="0"/>
      <dgm:spPr/>
    </dgm:pt>
    <dgm:pt modelId="{22F3ECB0-84AD-43D7-99BB-8F70B1654B59}" type="pres">
      <dgm:prSet presAssocID="{4EBEE1E9-FFF2-485F-966B-7A9D97A20209}" presName="hierChild5" presStyleCnt="0"/>
      <dgm:spPr/>
    </dgm:pt>
    <dgm:pt modelId="{C00789CE-E69D-4647-80CC-976A47CFD2C3}" type="pres">
      <dgm:prSet presAssocID="{B035EA65-6A45-45D0-85C1-FC691CA5BA7E}" presName="hierChild3" presStyleCnt="0"/>
      <dgm:spPr/>
    </dgm:pt>
  </dgm:ptLst>
  <dgm:cxnLst>
    <dgm:cxn modelId="{D04C22EA-9895-4D60-AEDC-F323CD6101DA}" type="presOf" srcId="{4EBEE1E9-FFF2-485F-966B-7A9D97A20209}" destId="{0A602FDC-D0CE-482D-986C-91EDEEC47228}" srcOrd="1" destOrd="0" presId="urn:microsoft.com/office/officeart/2005/8/layout/orgChart1"/>
    <dgm:cxn modelId="{6AFEE862-EAB2-47BA-84B5-508DF9C3E5EA}" type="presOf" srcId="{3EB06CA8-EE46-4172-9C1B-096A560C6F1E}" destId="{079BA6EB-F575-47BE-9E86-3EE684F7BFA3}" srcOrd="0" destOrd="0" presId="urn:microsoft.com/office/officeart/2005/8/layout/orgChart1"/>
    <dgm:cxn modelId="{E90B09F9-8C1B-4CB3-9CE7-2FA599433E99}" srcId="{B035EA65-6A45-45D0-85C1-FC691CA5BA7E}" destId="{8881F9DB-B59F-4496-9B18-4B45C4C9FC80}" srcOrd="2" destOrd="0" parTransId="{0C8093F7-DA22-4C3F-BAB8-E0CE788F3C68}" sibTransId="{5D8C901D-8771-42E8-AE41-337B1C10CBE8}"/>
    <dgm:cxn modelId="{14931657-DF29-45EE-BB78-7F380E530E0F}" type="presOf" srcId="{B035EA65-6A45-45D0-85C1-FC691CA5BA7E}" destId="{3F31961A-7D98-4319-BAC9-45251AD7C47F}" srcOrd="1" destOrd="0" presId="urn:microsoft.com/office/officeart/2005/8/layout/orgChart1"/>
    <dgm:cxn modelId="{039F2C26-89A5-4772-9970-13E520DE0668}" type="presOf" srcId="{9D9E04B7-3916-4662-AC19-93F1AB717B24}" destId="{845F7F4F-61F0-4D46-B5B6-7FD415EBBBCC}" srcOrd="0" destOrd="0" presId="urn:microsoft.com/office/officeart/2005/8/layout/orgChart1"/>
    <dgm:cxn modelId="{34441960-4F0B-4EB5-B3E7-656B0B1E0F98}" type="presOf" srcId="{64530DF5-00A9-429C-8414-60958EDD245E}" destId="{E5058D2D-C256-45CA-82CB-2C092F5D91F0}" srcOrd="0" destOrd="0" presId="urn:microsoft.com/office/officeart/2005/8/layout/orgChart1"/>
    <dgm:cxn modelId="{11B35C78-8C91-476F-BE20-648D3F1EAD79}" type="presOf" srcId="{4EBEE1E9-FFF2-485F-966B-7A9D97A20209}" destId="{9FF69411-6768-46AC-8D97-F43E570AB355}" srcOrd="0" destOrd="0" presId="urn:microsoft.com/office/officeart/2005/8/layout/orgChart1"/>
    <dgm:cxn modelId="{9993CD2E-653B-43A6-9A78-D11699E9AAEA}" type="presOf" srcId="{BC453A3C-52E5-4140-8EAD-1E5B9D402FB9}" destId="{3DD3F424-E4EF-4A56-B45B-4BC70A424E68}" srcOrd="0" destOrd="0" presId="urn:microsoft.com/office/officeart/2005/8/layout/orgChart1"/>
    <dgm:cxn modelId="{CC742749-B48F-4A00-9569-34DEB461D953}" srcId="{B035EA65-6A45-45D0-85C1-FC691CA5BA7E}" destId="{38D3F949-22CA-4231-8CF9-54982F599C3F}" srcOrd="3" destOrd="0" parTransId="{98165989-692C-433C-9E96-F461E5695891}" sibTransId="{3252C0A5-FB03-4D4A-9989-75753A54800D}"/>
    <dgm:cxn modelId="{7E3BEA63-131B-47C7-9F5B-4749FB51D843}" type="presOf" srcId="{38D3F949-22CA-4231-8CF9-54982F599C3F}" destId="{48D5C253-6734-4658-BD0E-4A523E08E026}" srcOrd="1" destOrd="0" presId="urn:microsoft.com/office/officeart/2005/8/layout/orgChart1"/>
    <dgm:cxn modelId="{B3848E53-8D7E-4D22-B120-C2AB683B96E9}" srcId="{B035EA65-6A45-45D0-85C1-FC691CA5BA7E}" destId="{4EBEE1E9-FFF2-485F-966B-7A9D97A20209}" srcOrd="5" destOrd="0" parTransId="{3EB06CA8-EE46-4172-9C1B-096A560C6F1E}" sibTransId="{00A2772C-775F-450E-8EE8-46746D882D24}"/>
    <dgm:cxn modelId="{EC443453-4DF0-4096-959B-07D8660EC64B}" type="presOf" srcId="{8881F9DB-B59F-4496-9B18-4B45C4C9FC80}" destId="{68F4A115-6967-471E-AB49-EB088ADB0F21}" srcOrd="1" destOrd="0" presId="urn:microsoft.com/office/officeart/2005/8/layout/orgChart1"/>
    <dgm:cxn modelId="{4AAFB6FD-2307-4EA8-882D-9BAC55E81750}" type="presOf" srcId="{2F9CCE38-6160-4178-A998-EC56B4D26153}" destId="{9A34E837-4730-4780-9757-D73D13C3F609}" srcOrd="0" destOrd="0" presId="urn:microsoft.com/office/officeart/2005/8/layout/orgChart1"/>
    <dgm:cxn modelId="{29A3BE47-C1F7-4067-82AF-7F6C3E0E7539}" type="presOf" srcId="{B035EA65-6A45-45D0-85C1-FC691CA5BA7E}" destId="{3FC7A5EF-9B0D-4A3D-A0E7-52CF55D0B75D}" srcOrd="0" destOrd="0" presId="urn:microsoft.com/office/officeart/2005/8/layout/orgChart1"/>
    <dgm:cxn modelId="{69304413-2CC2-4C16-9780-1C4EAFD4A65E}" type="presOf" srcId="{F63F6119-A724-456C-8600-89E5D04A9F76}" destId="{191C6672-0F4D-4C7B-8978-BBB063A7B674}" srcOrd="0" destOrd="0" presId="urn:microsoft.com/office/officeart/2005/8/layout/orgChart1"/>
    <dgm:cxn modelId="{56E91759-4532-4F6B-8DB0-8BD7579CAAE5}" type="presOf" srcId="{0057B435-E5CB-4921-A4AB-F1B638ED37D8}" destId="{A9FC0879-D615-4DA4-9AD7-E7481101E667}" srcOrd="1" destOrd="0" presId="urn:microsoft.com/office/officeart/2005/8/layout/orgChart1"/>
    <dgm:cxn modelId="{9BACD539-73C0-4607-A849-40077F3C3FA1}" type="presOf" srcId="{0057B435-E5CB-4921-A4AB-F1B638ED37D8}" destId="{F760A775-177D-4231-9EFE-6C7C0B2D151F}" srcOrd="0" destOrd="0" presId="urn:microsoft.com/office/officeart/2005/8/layout/orgChart1"/>
    <dgm:cxn modelId="{B90507F2-C596-47FA-9F3A-DBE7CADBD058}" type="presOf" srcId="{38D3F949-22CA-4231-8CF9-54982F599C3F}" destId="{612BB012-D638-462C-80D3-2837233A282F}" srcOrd="0" destOrd="0" presId="urn:microsoft.com/office/officeart/2005/8/layout/orgChart1"/>
    <dgm:cxn modelId="{7BDB1661-3058-4E44-8910-6F1151DF8BF8}" type="presOf" srcId="{98165989-692C-433C-9E96-F461E5695891}" destId="{3E96133D-3EEC-4B43-B60F-6EFAA19529D8}" srcOrd="0" destOrd="0" presId="urn:microsoft.com/office/officeart/2005/8/layout/orgChart1"/>
    <dgm:cxn modelId="{21A1AE9E-F103-4B76-B6E4-2BC00A68B2D3}" type="presOf" srcId="{BC453A3C-52E5-4140-8EAD-1E5B9D402FB9}" destId="{31DA112C-1F9F-42C8-9367-B30493AE5371}" srcOrd="1" destOrd="0" presId="urn:microsoft.com/office/officeart/2005/8/layout/orgChart1"/>
    <dgm:cxn modelId="{8F96455A-D285-44D9-9F60-1E5612CD84F5}" srcId="{9D9E04B7-3916-4662-AC19-93F1AB717B24}" destId="{B035EA65-6A45-45D0-85C1-FC691CA5BA7E}" srcOrd="0" destOrd="0" parTransId="{1E10C879-2F28-4379-8C0C-FB3C1986593D}" sibTransId="{02642665-9B5D-4155-9F44-85B779B9D215}"/>
    <dgm:cxn modelId="{CC3F0E46-A426-4D9C-9C3D-41A0CF3E204F}" type="presOf" srcId="{0C8093F7-DA22-4C3F-BAB8-E0CE788F3C68}" destId="{217442C6-8D9C-44DD-ADCE-99D05A387A9E}" srcOrd="0" destOrd="0" presId="urn:microsoft.com/office/officeart/2005/8/layout/orgChart1"/>
    <dgm:cxn modelId="{78C55582-9927-4DCF-8C47-DEA7674CD629}" srcId="{B035EA65-6A45-45D0-85C1-FC691CA5BA7E}" destId="{2F9CCE38-6160-4178-A998-EC56B4D26153}" srcOrd="4" destOrd="0" parTransId="{F23188E3-0FB2-4C21-9D44-6B5B30467581}" sibTransId="{F09981F7-7D26-4E7E-9D81-A2C99F3634EB}"/>
    <dgm:cxn modelId="{5B4DCE01-3722-42DD-901E-761A2CF73797}" type="presOf" srcId="{F23188E3-0FB2-4C21-9D44-6B5B30467581}" destId="{7060FF9B-E8B9-4218-9F39-B18688D17D03}" srcOrd="0" destOrd="0" presId="urn:microsoft.com/office/officeart/2005/8/layout/orgChart1"/>
    <dgm:cxn modelId="{E2661F06-22D1-42F9-B04E-7454F1034BFA}" type="presOf" srcId="{2F9CCE38-6160-4178-A998-EC56B4D26153}" destId="{52DF4A50-CA7C-40C3-A3C8-114A146D305B}" srcOrd="1" destOrd="0" presId="urn:microsoft.com/office/officeart/2005/8/layout/orgChart1"/>
    <dgm:cxn modelId="{AD2FF395-CAF0-40A5-B9BA-E4DB0299459D}" type="presOf" srcId="{8881F9DB-B59F-4496-9B18-4B45C4C9FC80}" destId="{A89F146A-194C-41B7-ACCB-82253BA840F4}" srcOrd="0" destOrd="0" presId="urn:microsoft.com/office/officeart/2005/8/layout/orgChart1"/>
    <dgm:cxn modelId="{5E98C42F-39FE-40F2-AB2D-D3F1F06C452B}" srcId="{B035EA65-6A45-45D0-85C1-FC691CA5BA7E}" destId="{BC453A3C-52E5-4140-8EAD-1E5B9D402FB9}" srcOrd="0" destOrd="0" parTransId="{F63F6119-A724-456C-8600-89E5D04A9F76}" sibTransId="{D67257A1-7F5E-44D8-A20F-6ECE219A9738}"/>
    <dgm:cxn modelId="{9885D514-2160-49F3-BED4-EF25D8EC02A9}" srcId="{B035EA65-6A45-45D0-85C1-FC691CA5BA7E}" destId="{0057B435-E5CB-4921-A4AB-F1B638ED37D8}" srcOrd="1" destOrd="0" parTransId="{64530DF5-00A9-429C-8414-60958EDD245E}" sibTransId="{6AF7F524-F9C1-465C-9B0D-6D50DFE1399C}"/>
    <dgm:cxn modelId="{5A6D2A1D-7EAD-4CA0-BB7A-8CDDE56623E4}" type="presParOf" srcId="{845F7F4F-61F0-4D46-B5B6-7FD415EBBBCC}" destId="{C3C855A1-C5F1-4159-9762-B33C55D2A2B7}" srcOrd="0" destOrd="0" presId="urn:microsoft.com/office/officeart/2005/8/layout/orgChart1"/>
    <dgm:cxn modelId="{4F04CA6B-EF08-4F57-AFF4-6F458303F7C3}" type="presParOf" srcId="{C3C855A1-C5F1-4159-9762-B33C55D2A2B7}" destId="{C88F7A53-4C81-49F0-B120-2C82AD8D9A63}" srcOrd="0" destOrd="0" presId="urn:microsoft.com/office/officeart/2005/8/layout/orgChart1"/>
    <dgm:cxn modelId="{7E8F354A-BB14-48CF-9740-02274A04AB14}" type="presParOf" srcId="{C88F7A53-4C81-49F0-B120-2C82AD8D9A63}" destId="{3FC7A5EF-9B0D-4A3D-A0E7-52CF55D0B75D}" srcOrd="0" destOrd="0" presId="urn:microsoft.com/office/officeart/2005/8/layout/orgChart1"/>
    <dgm:cxn modelId="{2D71F06A-97F3-4BE3-9749-D54DFC667151}" type="presParOf" srcId="{C88F7A53-4C81-49F0-B120-2C82AD8D9A63}" destId="{3F31961A-7D98-4319-BAC9-45251AD7C47F}" srcOrd="1" destOrd="0" presId="urn:microsoft.com/office/officeart/2005/8/layout/orgChart1"/>
    <dgm:cxn modelId="{6E9793AA-E9F6-4380-9B91-C0AA948CF102}" type="presParOf" srcId="{C3C855A1-C5F1-4159-9762-B33C55D2A2B7}" destId="{6B08E610-A972-4DC9-AE48-F93042C0EFC2}" srcOrd="1" destOrd="0" presId="urn:microsoft.com/office/officeart/2005/8/layout/orgChart1"/>
    <dgm:cxn modelId="{C79DA299-7189-45FF-BC77-A7F19B143D96}" type="presParOf" srcId="{6B08E610-A972-4DC9-AE48-F93042C0EFC2}" destId="{191C6672-0F4D-4C7B-8978-BBB063A7B674}" srcOrd="0" destOrd="0" presId="urn:microsoft.com/office/officeart/2005/8/layout/orgChart1"/>
    <dgm:cxn modelId="{617B284C-BABC-4BFB-AA2F-6BD6AD085834}" type="presParOf" srcId="{6B08E610-A972-4DC9-AE48-F93042C0EFC2}" destId="{10B754ED-1A7F-4B09-B5CC-E8D0DE2215E0}" srcOrd="1" destOrd="0" presId="urn:microsoft.com/office/officeart/2005/8/layout/orgChart1"/>
    <dgm:cxn modelId="{0ACFE5C0-722E-476F-A7F2-7E4000559525}" type="presParOf" srcId="{10B754ED-1A7F-4B09-B5CC-E8D0DE2215E0}" destId="{07585E55-9420-4F56-9F9E-1D6AF2252FE4}" srcOrd="0" destOrd="0" presId="urn:microsoft.com/office/officeart/2005/8/layout/orgChart1"/>
    <dgm:cxn modelId="{52E32F73-B95A-45B5-879D-7D951A9CACCA}" type="presParOf" srcId="{07585E55-9420-4F56-9F9E-1D6AF2252FE4}" destId="{3DD3F424-E4EF-4A56-B45B-4BC70A424E68}" srcOrd="0" destOrd="0" presId="urn:microsoft.com/office/officeart/2005/8/layout/orgChart1"/>
    <dgm:cxn modelId="{32A3BF7D-A564-4BAD-883B-CD8E05C1BB2A}" type="presParOf" srcId="{07585E55-9420-4F56-9F9E-1D6AF2252FE4}" destId="{31DA112C-1F9F-42C8-9367-B30493AE5371}" srcOrd="1" destOrd="0" presId="urn:microsoft.com/office/officeart/2005/8/layout/orgChart1"/>
    <dgm:cxn modelId="{0CDDA767-2094-46A0-9167-55549F0E3EFC}" type="presParOf" srcId="{10B754ED-1A7F-4B09-B5CC-E8D0DE2215E0}" destId="{B3A7358B-784D-4393-AE4A-AD9AA7E40957}" srcOrd="1" destOrd="0" presId="urn:microsoft.com/office/officeart/2005/8/layout/orgChart1"/>
    <dgm:cxn modelId="{A86AB737-49A2-4267-BD46-449A01AAB286}" type="presParOf" srcId="{10B754ED-1A7F-4B09-B5CC-E8D0DE2215E0}" destId="{5D246B45-1558-42E8-991B-026DF1B643F3}" srcOrd="2" destOrd="0" presId="urn:microsoft.com/office/officeart/2005/8/layout/orgChart1"/>
    <dgm:cxn modelId="{0D02EE48-2749-47EF-9C34-8CCFE8DE9A5F}" type="presParOf" srcId="{6B08E610-A972-4DC9-AE48-F93042C0EFC2}" destId="{E5058D2D-C256-45CA-82CB-2C092F5D91F0}" srcOrd="2" destOrd="0" presId="urn:microsoft.com/office/officeart/2005/8/layout/orgChart1"/>
    <dgm:cxn modelId="{1481A2F6-7609-48DB-AF3B-FC4F8DA84336}" type="presParOf" srcId="{6B08E610-A972-4DC9-AE48-F93042C0EFC2}" destId="{F54F5965-87AD-4A17-9D46-B4E997D2742F}" srcOrd="3" destOrd="0" presId="urn:microsoft.com/office/officeart/2005/8/layout/orgChart1"/>
    <dgm:cxn modelId="{8399C51C-0DA0-42B1-BC53-6669D49D9979}" type="presParOf" srcId="{F54F5965-87AD-4A17-9D46-B4E997D2742F}" destId="{96A3D6AF-302E-48E2-89E6-54263F0BC51A}" srcOrd="0" destOrd="0" presId="urn:microsoft.com/office/officeart/2005/8/layout/orgChart1"/>
    <dgm:cxn modelId="{71BC6179-50D8-4E53-8D39-C81DD6947E9C}" type="presParOf" srcId="{96A3D6AF-302E-48E2-89E6-54263F0BC51A}" destId="{F760A775-177D-4231-9EFE-6C7C0B2D151F}" srcOrd="0" destOrd="0" presId="urn:microsoft.com/office/officeart/2005/8/layout/orgChart1"/>
    <dgm:cxn modelId="{C8478948-F8DD-4C71-B9AD-EDC852929167}" type="presParOf" srcId="{96A3D6AF-302E-48E2-89E6-54263F0BC51A}" destId="{A9FC0879-D615-4DA4-9AD7-E7481101E667}" srcOrd="1" destOrd="0" presId="urn:microsoft.com/office/officeart/2005/8/layout/orgChart1"/>
    <dgm:cxn modelId="{2283F954-C671-43F3-A83F-95A3E332B32F}" type="presParOf" srcId="{F54F5965-87AD-4A17-9D46-B4E997D2742F}" destId="{7111F415-0939-4D6F-8997-2C7EAC8F4498}" srcOrd="1" destOrd="0" presId="urn:microsoft.com/office/officeart/2005/8/layout/orgChart1"/>
    <dgm:cxn modelId="{ACEF8E9F-890F-422D-B939-83B6522167BC}" type="presParOf" srcId="{F54F5965-87AD-4A17-9D46-B4E997D2742F}" destId="{45274609-B797-49EE-B188-3FCC6005778A}" srcOrd="2" destOrd="0" presId="urn:microsoft.com/office/officeart/2005/8/layout/orgChart1"/>
    <dgm:cxn modelId="{2E48C908-9800-4161-BEDC-F754419197E4}" type="presParOf" srcId="{6B08E610-A972-4DC9-AE48-F93042C0EFC2}" destId="{217442C6-8D9C-44DD-ADCE-99D05A387A9E}" srcOrd="4" destOrd="0" presId="urn:microsoft.com/office/officeart/2005/8/layout/orgChart1"/>
    <dgm:cxn modelId="{C1F4D566-A9BE-4D26-8A7B-F0FF6884A08B}" type="presParOf" srcId="{6B08E610-A972-4DC9-AE48-F93042C0EFC2}" destId="{A97A41B4-4780-4D2E-8E6B-ACE83F4D47B5}" srcOrd="5" destOrd="0" presId="urn:microsoft.com/office/officeart/2005/8/layout/orgChart1"/>
    <dgm:cxn modelId="{BC98D679-B828-4FD7-8B76-7CF900AC8C74}" type="presParOf" srcId="{A97A41B4-4780-4D2E-8E6B-ACE83F4D47B5}" destId="{CC25870B-C0F4-4010-BB05-5BB4CFFB2335}" srcOrd="0" destOrd="0" presId="urn:microsoft.com/office/officeart/2005/8/layout/orgChart1"/>
    <dgm:cxn modelId="{25CA0F5B-1C8D-472D-8FA4-1FDE6A6C0850}" type="presParOf" srcId="{CC25870B-C0F4-4010-BB05-5BB4CFFB2335}" destId="{A89F146A-194C-41B7-ACCB-82253BA840F4}" srcOrd="0" destOrd="0" presId="urn:microsoft.com/office/officeart/2005/8/layout/orgChart1"/>
    <dgm:cxn modelId="{3D5B182C-ABEF-464C-9F18-BD6AA00CE3BC}" type="presParOf" srcId="{CC25870B-C0F4-4010-BB05-5BB4CFFB2335}" destId="{68F4A115-6967-471E-AB49-EB088ADB0F21}" srcOrd="1" destOrd="0" presId="urn:microsoft.com/office/officeart/2005/8/layout/orgChart1"/>
    <dgm:cxn modelId="{5DAE8C4F-54F7-437A-8BDC-D0B5745682CB}" type="presParOf" srcId="{A97A41B4-4780-4D2E-8E6B-ACE83F4D47B5}" destId="{0F5DC1C2-87F6-4FBF-A688-852B0ABEA6B1}" srcOrd="1" destOrd="0" presId="urn:microsoft.com/office/officeart/2005/8/layout/orgChart1"/>
    <dgm:cxn modelId="{150889F9-A7F1-4B69-9816-3FDFB16891C2}" type="presParOf" srcId="{A97A41B4-4780-4D2E-8E6B-ACE83F4D47B5}" destId="{0487BCD5-C343-46B1-987E-D330F0988237}" srcOrd="2" destOrd="0" presId="urn:microsoft.com/office/officeart/2005/8/layout/orgChart1"/>
    <dgm:cxn modelId="{74B983BE-3CB4-4730-9DC2-D98FBC0C0270}" type="presParOf" srcId="{6B08E610-A972-4DC9-AE48-F93042C0EFC2}" destId="{3E96133D-3EEC-4B43-B60F-6EFAA19529D8}" srcOrd="6" destOrd="0" presId="urn:microsoft.com/office/officeart/2005/8/layout/orgChart1"/>
    <dgm:cxn modelId="{70DA68CD-C1BF-422D-9F65-119D4BA3885A}" type="presParOf" srcId="{6B08E610-A972-4DC9-AE48-F93042C0EFC2}" destId="{12CDE97A-F625-4F5E-B59E-463F6793EBC7}" srcOrd="7" destOrd="0" presId="urn:microsoft.com/office/officeart/2005/8/layout/orgChart1"/>
    <dgm:cxn modelId="{E8ABCA6E-6671-495A-80FB-F55320E2BB95}" type="presParOf" srcId="{12CDE97A-F625-4F5E-B59E-463F6793EBC7}" destId="{836FBBCC-E1B7-4122-BE32-8A42B4D3113F}" srcOrd="0" destOrd="0" presId="urn:microsoft.com/office/officeart/2005/8/layout/orgChart1"/>
    <dgm:cxn modelId="{16C866B5-42D3-45A8-BB80-D535AF53F054}" type="presParOf" srcId="{836FBBCC-E1B7-4122-BE32-8A42B4D3113F}" destId="{612BB012-D638-462C-80D3-2837233A282F}" srcOrd="0" destOrd="0" presId="urn:microsoft.com/office/officeart/2005/8/layout/orgChart1"/>
    <dgm:cxn modelId="{F4BF5B9A-310F-4348-B054-28D751568440}" type="presParOf" srcId="{836FBBCC-E1B7-4122-BE32-8A42B4D3113F}" destId="{48D5C253-6734-4658-BD0E-4A523E08E026}" srcOrd="1" destOrd="0" presId="urn:microsoft.com/office/officeart/2005/8/layout/orgChart1"/>
    <dgm:cxn modelId="{30E77D3D-CB14-4488-8BF2-A2D6D24D0C79}" type="presParOf" srcId="{12CDE97A-F625-4F5E-B59E-463F6793EBC7}" destId="{1F100EFD-D54B-48B6-AAEE-6121482FB355}" srcOrd="1" destOrd="0" presId="urn:microsoft.com/office/officeart/2005/8/layout/orgChart1"/>
    <dgm:cxn modelId="{D32EF77A-0F2A-49ED-BB55-7A98CE0A61DC}" type="presParOf" srcId="{12CDE97A-F625-4F5E-B59E-463F6793EBC7}" destId="{93551B70-3FB3-4804-A3BB-BFF2491E7AAB}" srcOrd="2" destOrd="0" presId="urn:microsoft.com/office/officeart/2005/8/layout/orgChart1"/>
    <dgm:cxn modelId="{735148C7-61D5-4EBC-A908-3BE38BBC0F17}" type="presParOf" srcId="{6B08E610-A972-4DC9-AE48-F93042C0EFC2}" destId="{7060FF9B-E8B9-4218-9F39-B18688D17D03}" srcOrd="8" destOrd="0" presId="urn:microsoft.com/office/officeart/2005/8/layout/orgChart1"/>
    <dgm:cxn modelId="{88C34DAB-685B-4738-8A01-ADD1C6EC8022}" type="presParOf" srcId="{6B08E610-A972-4DC9-AE48-F93042C0EFC2}" destId="{E91EE173-D9C3-431F-8E64-F91E59AF7D36}" srcOrd="9" destOrd="0" presId="urn:microsoft.com/office/officeart/2005/8/layout/orgChart1"/>
    <dgm:cxn modelId="{33853C46-339F-4629-9578-0DD028427A74}" type="presParOf" srcId="{E91EE173-D9C3-431F-8E64-F91E59AF7D36}" destId="{1CE75BF6-1D60-4876-9D75-0A3C5A469BA6}" srcOrd="0" destOrd="0" presId="urn:microsoft.com/office/officeart/2005/8/layout/orgChart1"/>
    <dgm:cxn modelId="{350309EA-93D5-4745-92A8-FFDB0CE1D059}" type="presParOf" srcId="{1CE75BF6-1D60-4876-9D75-0A3C5A469BA6}" destId="{9A34E837-4730-4780-9757-D73D13C3F609}" srcOrd="0" destOrd="0" presId="urn:microsoft.com/office/officeart/2005/8/layout/orgChart1"/>
    <dgm:cxn modelId="{7870DF80-E947-46AF-8742-F314D864E85E}" type="presParOf" srcId="{1CE75BF6-1D60-4876-9D75-0A3C5A469BA6}" destId="{52DF4A50-CA7C-40C3-A3C8-114A146D305B}" srcOrd="1" destOrd="0" presId="urn:microsoft.com/office/officeart/2005/8/layout/orgChart1"/>
    <dgm:cxn modelId="{C833FD75-E1C0-45BF-B6D9-98BA823A7710}" type="presParOf" srcId="{E91EE173-D9C3-431F-8E64-F91E59AF7D36}" destId="{09333EC1-D7B2-4582-8123-EFA1B21AA418}" srcOrd="1" destOrd="0" presId="urn:microsoft.com/office/officeart/2005/8/layout/orgChart1"/>
    <dgm:cxn modelId="{E344D72E-1D0B-455A-9FFB-ACB4825FABF6}" type="presParOf" srcId="{E91EE173-D9C3-431F-8E64-F91E59AF7D36}" destId="{6487FF66-64D3-419B-B29F-2A3BB8874F3C}" srcOrd="2" destOrd="0" presId="urn:microsoft.com/office/officeart/2005/8/layout/orgChart1"/>
    <dgm:cxn modelId="{B89152FC-ED8A-496D-84FB-A9B1CF3642A1}" type="presParOf" srcId="{6B08E610-A972-4DC9-AE48-F93042C0EFC2}" destId="{079BA6EB-F575-47BE-9E86-3EE684F7BFA3}" srcOrd="10" destOrd="0" presId="urn:microsoft.com/office/officeart/2005/8/layout/orgChart1"/>
    <dgm:cxn modelId="{F289568C-8242-420A-96A6-CF59CDCF0537}" type="presParOf" srcId="{6B08E610-A972-4DC9-AE48-F93042C0EFC2}" destId="{153F1DE6-DBBE-4DAE-8C19-61253582913F}" srcOrd="11" destOrd="0" presId="urn:microsoft.com/office/officeart/2005/8/layout/orgChart1"/>
    <dgm:cxn modelId="{7ADC2AC2-8DC6-4AD2-AE26-18D96AB5E052}" type="presParOf" srcId="{153F1DE6-DBBE-4DAE-8C19-61253582913F}" destId="{8723BEA4-08D6-4041-AC88-ACF519A12142}" srcOrd="0" destOrd="0" presId="urn:microsoft.com/office/officeart/2005/8/layout/orgChart1"/>
    <dgm:cxn modelId="{BDDA3178-3216-4394-84C4-25E22AD1FF8B}" type="presParOf" srcId="{8723BEA4-08D6-4041-AC88-ACF519A12142}" destId="{9FF69411-6768-46AC-8D97-F43E570AB355}" srcOrd="0" destOrd="0" presId="urn:microsoft.com/office/officeart/2005/8/layout/orgChart1"/>
    <dgm:cxn modelId="{098CC88C-1225-4666-861E-F758A0D15E8E}" type="presParOf" srcId="{8723BEA4-08D6-4041-AC88-ACF519A12142}" destId="{0A602FDC-D0CE-482D-986C-91EDEEC47228}" srcOrd="1" destOrd="0" presId="urn:microsoft.com/office/officeart/2005/8/layout/orgChart1"/>
    <dgm:cxn modelId="{A844506E-38E9-4539-BD31-FF7ED7E871BE}" type="presParOf" srcId="{153F1DE6-DBBE-4DAE-8C19-61253582913F}" destId="{FFA16934-2CD1-4A34-903C-63075D89E494}" srcOrd="1" destOrd="0" presId="urn:microsoft.com/office/officeart/2005/8/layout/orgChart1"/>
    <dgm:cxn modelId="{35BDEB6C-BD9F-4D47-BA15-286F4532ADF2}" type="presParOf" srcId="{153F1DE6-DBBE-4DAE-8C19-61253582913F}" destId="{22F3ECB0-84AD-43D7-99BB-8F70B1654B59}" srcOrd="2" destOrd="0" presId="urn:microsoft.com/office/officeart/2005/8/layout/orgChart1"/>
    <dgm:cxn modelId="{F2C68F51-CC55-40DD-9EDC-06530EDD41EF}" type="presParOf" srcId="{C3C855A1-C5F1-4159-9762-B33C55D2A2B7}" destId="{C00789CE-E69D-4647-80CC-976A47CFD2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BA6EB-F575-47BE-9E86-3EE684F7BFA3}">
      <dsp:nvSpPr>
        <dsp:cNvPr id="0" name=""/>
        <dsp:cNvSpPr/>
      </dsp:nvSpPr>
      <dsp:spPr>
        <a:xfrm>
          <a:off x="5391799" y="3369308"/>
          <a:ext cx="2742447" cy="175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79"/>
              </a:lnTo>
              <a:lnTo>
                <a:pt x="2742447" y="51979"/>
              </a:lnTo>
              <a:lnTo>
                <a:pt x="2742447" y="1756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0FF9B-E8B9-4218-9F39-B18688D17D03}">
      <dsp:nvSpPr>
        <dsp:cNvPr id="0" name=""/>
        <dsp:cNvSpPr/>
      </dsp:nvSpPr>
      <dsp:spPr>
        <a:xfrm>
          <a:off x="5391799" y="3369308"/>
          <a:ext cx="899547" cy="175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79"/>
              </a:lnTo>
              <a:lnTo>
                <a:pt x="899547" y="51979"/>
              </a:lnTo>
              <a:lnTo>
                <a:pt x="899547" y="1756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96133D-3EEC-4B43-B60F-6EFAA19529D8}">
      <dsp:nvSpPr>
        <dsp:cNvPr id="0" name=""/>
        <dsp:cNvSpPr/>
      </dsp:nvSpPr>
      <dsp:spPr>
        <a:xfrm>
          <a:off x="4866447" y="3369308"/>
          <a:ext cx="525352" cy="175627"/>
        </a:xfrm>
        <a:custGeom>
          <a:avLst/>
          <a:gdLst/>
          <a:ahLst/>
          <a:cxnLst/>
          <a:rect l="0" t="0" r="0" b="0"/>
          <a:pathLst>
            <a:path>
              <a:moveTo>
                <a:pt x="525352" y="0"/>
              </a:moveTo>
              <a:lnTo>
                <a:pt x="525352" y="51979"/>
              </a:lnTo>
              <a:lnTo>
                <a:pt x="0" y="51979"/>
              </a:lnTo>
              <a:lnTo>
                <a:pt x="0" y="1756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442C6-8D9C-44DD-ADCE-99D05A387A9E}">
      <dsp:nvSpPr>
        <dsp:cNvPr id="0" name=""/>
        <dsp:cNvSpPr/>
      </dsp:nvSpPr>
      <dsp:spPr>
        <a:xfrm>
          <a:off x="3441548" y="3369308"/>
          <a:ext cx="1950251" cy="175627"/>
        </a:xfrm>
        <a:custGeom>
          <a:avLst/>
          <a:gdLst/>
          <a:ahLst/>
          <a:cxnLst/>
          <a:rect l="0" t="0" r="0" b="0"/>
          <a:pathLst>
            <a:path>
              <a:moveTo>
                <a:pt x="1950251" y="0"/>
              </a:moveTo>
              <a:lnTo>
                <a:pt x="1950251" y="51979"/>
              </a:lnTo>
              <a:lnTo>
                <a:pt x="0" y="51979"/>
              </a:lnTo>
              <a:lnTo>
                <a:pt x="0" y="1756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58D2D-C256-45CA-82CB-2C092F5D91F0}">
      <dsp:nvSpPr>
        <dsp:cNvPr id="0" name=""/>
        <dsp:cNvSpPr/>
      </dsp:nvSpPr>
      <dsp:spPr>
        <a:xfrm>
          <a:off x="2075706" y="3369308"/>
          <a:ext cx="3316093" cy="175627"/>
        </a:xfrm>
        <a:custGeom>
          <a:avLst/>
          <a:gdLst/>
          <a:ahLst/>
          <a:cxnLst/>
          <a:rect l="0" t="0" r="0" b="0"/>
          <a:pathLst>
            <a:path>
              <a:moveTo>
                <a:pt x="3316093" y="0"/>
              </a:moveTo>
              <a:lnTo>
                <a:pt x="3316093" y="51979"/>
              </a:lnTo>
              <a:lnTo>
                <a:pt x="0" y="51979"/>
              </a:lnTo>
              <a:lnTo>
                <a:pt x="0" y="1756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C6672-0F4D-4C7B-8978-BBB063A7B674}">
      <dsp:nvSpPr>
        <dsp:cNvPr id="0" name=""/>
        <dsp:cNvSpPr/>
      </dsp:nvSpPr>
      <dsp:spPr>
        <a:xfrm>
          <a:off x="650807" y="3369308"/>
          <a:ext cx="4740992" cy="175627"/>
        </a:xfrm>
        <a:custGeom>
          <a:avLst/>
          <a:gdLst/>
          <a:ahLst/>
          <a:cxnLst/>
          <a:rect l="0" t="0" r="0" b="0"/>
          <a:pathLst>
            <a:path>
              <a:moveTo>
                <a:pt x="4740992" y="0"/>
              </a:moveTo>
              <a:lnTo>
                <a:pt x="4740992" y="51979"/>
              </a:lnTo>
              <a:lnTo>
                <a:pt x="0" y="51979"/>
              </a:lnTo>
              <a:lnTo>
                <a:pt x="0" y="1756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C7A5EF-9B0D-4A3D-A0E7-52CF55D0B75D}">
      <dsp:nvSpPr>
        <dsp:cNvPr id="0" name=""/>
        <dsp:cNvSpPr/>
      </dsp:nvSpPr>
      <dsp:spPr>
        <a:xfrm>
          <a:off x="3948942" y="500656"/>
          <a:ext cx="2885715" cy="2868651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/>
            <a:t>উপন্যাসের আঙ্গিক ও গঠন কৌশল  </a:t>
          </a:r>
          <a:endParaRPr lang="en-US" sz="2400" b="1" kern="1200" dirty="0"/>
        </a:p>
      </dsp:txBody>
      <dsp:txXfrm>
        <a:off x="3948942" y="500656"/>
        <a:ext cx="2885715" cy="2868651"/>
      </dsp:txXfrm>
    </dsp:sp>
    <dsp:sp modelId="{3DD3F424-E4EF-4A56-B45B-4BC70A424E68}">
      <dsp:nvSpPr>
        <dsp:cNvPr id="0" name=""/>
        <dsp:cNvSpPr/>
      </dsp:nvSpPr>
      <dsp:spPr>
        <a:xfrm>
          <a:off x="62006" y="3544936"/>
          <a:ext cx="1177602" cy="2655476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/>
            <a:t>কাহিনী </a:t>
          </a:r>
          <a:endParaRPr lang="en-US" sz="2400" b="1" kern="1200" dirty="0"/>
        </a:p>
      </dsp:txBody>
      <dsp:txXfrm>
        <a:off x="62006" y="3544936"/>
        <a:ext cx="1177602" cy="2655476"/>
      </dsp:txXfrm>
    </dsp:sp>
    <dsp:sp modelId="{F760A775-177D-4231-9EFE-6C7C0B2D151F}">
      <dsp:nvSpPr>
        <dsp:cNvPr id="0" name=""/>
        <dsp:cNvSpPr/>
      </dsp:nvSpPr>
      <dsp:spPr>
        <a:xfrm>
          <a:off x="1486905" y="3544936"/>
          <a:ext cx="1177602" cy="2655476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/>
            <a:t>চরিত্র </a:t>
          </a:r>
          <a:endParaRPr lang="en-US" sz="2400" b="1" kern="1200" dirty="0"/>
        </a:p>
      </dsp:txBody>
      <dsp:txXfrm>
        <a:off x="1486905" y="3544936"/>
        <a:ext cx="1177602" cy="2655476"/>
      </dsp:txXfrm>
    </dsp:sp>
    <dsp:sp modelId="{A89F146A-194C-41B7-ACCB-82253BA840F4}">
      <dsp:nvSpPr>
        <dsp:cNvPr id="0" name=""/>
        <dsp:cNvSpPr/>
      </dsp:nvSpPr>
      <dsp:spPr>
        <a:xfrm>
          <a:off x="2852747" y="3544936"/>
          <a:ext cx="1177602" cy="248058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/>
            <a:t>দৃশ্য </a:t>
          </a:r>
          <a:endParaRPr lang="en-US" sz="2400" b="1" kern="1200" dirty="0"/>
        </a:p>
      </dsp:txBody>
      <dsp:txXfrm>
        <a:off x="2852747" y="3544936"/>
        <a:ext cx="1177602" cy="2480584"/>
      </dsp:txXfrm>
    </dsp:sp>
    <dsp:sp modelId="{612BB012-D638-462C-80D3-2837233A282F}">
      <dsp:nvSpPr>
        <dsp:cNvPr id="0" name=""/>
        <dsp:cNvSpPr/>
      </dsp:nvSpPr>
      <dsp:spPr>
        <a:xfrm>
          <a:off x="4277646" y="3544936"/>
          <a:ext cx="1177602" cy="248058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/>
            <a:t>বর্ণনা ভঙ্গি </a:t>
          </a:r>
          <a:endParaRPr lang="en-US" sz="2400" b="1" kern="1200" dirty="0"/>
        </a:p>
      </dsp:txBody>
      <dsp:txXfrm>
        <a:off x="4277646" y="3544936"/>
        <a:ext cx="1177602" cy="2480584"/>
      </dsp:txXfrm>
    </dsp:sp>
    <dsp:sp modelId="{9A34E837-4730-4780-9757-D73D13C3F609}">
      <dsp:nvSpPr>
        <dsp:cNvPr id="0" name=""/>
        <dsp:cNvSpPr/>
      </dsp:nvSpPr>
      <dsp:spPr>
        <a:xfrm>
          <a:off x="5702545" y="3544936"/>
          <a:ext cx="1177602" cy="248058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/>
            <a:t>ভাষা </a:t>
          </a:r>
          <a:endParaRPr lang="en-US" sz="2400" b="1" kern="1200" dirty="0"/>
        </a:p>
      </dsp:txBody>
      <dsp:txXfrm>
        <a:off x="5702545" y="3544936"/>
        <a:ext cx="1177602" cy="2480584"/>
      </dsp:txXfrm>
    </dsp:sp>
    <dsp:sp modelId="{9FF69411-6768-46AC-8D97-F43E570AB355}">
      <dsp:nvSpPr>
        <dsp:cNvPr id="0" name=""/>
        <dsp:cNvSpPr/>
      </dsp:nvSpPr>
      <dsp:spPr>
        <a:xfrm>
          <a:off x="7127444" y="3544936"/>
          <a:ext cx="2013606" cy="248058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/>
            <a:t>ঔপন্যাসিকের  জীবন ভাবনা  </a:t>
          </a:r>
          <a:endParaRPr lang="en-US" sz="2400" b="1" kern="1200" dirty="0"/>
        </a:p>
      </dsp:txBody>
      <dsp:txXfrm>
        <a:off x="7127444" y="3544936"/>
        <a:ext cx="2013606" cy="2480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2C55-7A0F-4B94-BB84-1E903A688C7D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E031-3BC3-43BA-86F4-FE2CAB330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2C55-7A0F-4B94-BB84-1E903A688C7D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E031-3BC3-43BA-86F4-FE2CAB330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2C55-7A0F-4B94-BB84-1E903A688C7D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E031-3BC3-43BA-86F4-FE2CAB330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2C55-7A0F-4B94-BB84-1E903A688C7D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E031-3BC3-43BA-86F4-FE2CAB330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2C55-7A0F-4B94-BB84-1E903A688C7D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E031-3BC3-43BA-86F4-FE2CAB330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2C55-7A0F-4B94-BB84-1E903A688C7D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E031-3BC3-43BA-86F4-FE2CAB330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2C55-7A0F-4B94-BB84-1E903A688C7D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E031-3BC3-43BA-86F4-FE2CAB330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2C55-7A0F-4B94-BB84-1E903A688C7D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E031-3BC3-43BA-86F4-FE2CAB330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2C55-7A0F-4B94-BB84-1E903A688C7D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E031-3BC3-43BA-86F4-FE2CAB330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2C55-7A0F-4B94-BB84-1E903A688C7D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E031-3BC3-43BA-86F4-FE2CAB330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2C55-7A0F-4B94-BB84-1E903A688C7D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E031-3BC3-43BA-86F4-FE2CAB330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B2C55-7A0F-4B94-BB84-1E903A688C7D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EE031-3BC3-43BA-86F4-FE2CAB330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" y="-152400"/>
            <a:ext cx="12168959" cy="6831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230" y="457200"/>
            <a:ext cx="8839200" cy="1447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325" y="2412920"/>
            <a:ext cx="8839201" cy="384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959" cy="6831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8579" y="1066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353821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হাঙর নদী গ্রেনেড কী জাতীয় রচনা?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আঁধার শব্দের অর্থ কী?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সেলিনা হোসেন কত সালে জন্মগ্রহণ করেন?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9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959" cy="6831300"/>
          </a:xfrm>
          <a:prstGeom prst="rect">
            <a:avLst/>
          </a:prstGeom>
        </p:spPr>
      </p:pic>
      <p:pic>
        <p:nvPicPr>
          <p:cNvPr id="2" name="Picture 1" descr="5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912" y="373339"/>
            <a:ext cx="3865775" cy="2255763"/>
          </a:xfrm>
          <a:prstGeom prst="rect">
            <a:avLst/>
          </a:prstGeom>
        </p:spPr>
      </p:pic>
      <p:pic>
        <p:nvPicPr>
          <p:cNvPr id="3" name="Picture 2" descr="5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73339"/>
            <a:ext cx="4114800" cy="2255764"/>
          </a:xfrm>
          <a:prstGeom prst="rect">
            <a:avLst/>
          </a:prstGeom>
        </p:spPr>
      </p:pic>
      <p:pic>
        <p:nvPicPr>
          <p:cNvPr id="4" name="Picture 3" descr="5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3034526"/>
            <a:ext cx="3810000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5638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রাত পোহালে দিনের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আলো,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সূর্য্যি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ডুবলে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আঁধার।</a:t>
            </a:r>
            <a:endParaRPr lang="en-US" sz="3600" dirty="0"/>
          </a:p>
        </p:txBody>
      </p:sp>
      <p:pic>
        <p:nvPicPr>
          <p:cNvPr id="6" name="Picture 5" descr="527.jpg"/>
          <p:cNvPicPr>
            <a:picLocks noChangeAspect="1"/>
          </p:cNvPicPr>
          <p:nvPr/>
        </p:nvPicPr>
        <p:blipFill>
          <a:blip r:embed="rId6"/>
          <a:srcRect b="5128"/>
          <a:stretch>
            <a:fillRect/>
          </a:stretch>
        </p:blipFill>
        <p:spPr>
          <a:xfrm>
            <a:off x="6553200" y="3034526"/>
            <a:ext cx="4110789" cy="236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959" cy="6831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99937" y="4454470"/>
            <a:ext cx="998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পথ ওকে দেখে। মাঠ-ঘাট ওকে দেখে। ও মনের আনন্দে দুপায়ে পথের ধুলো মাখে। কিসে যে ওর আনন্দ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কিসে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কান্না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কেউ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বুঝতে পারে না।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  <p:grpSp>
        <p:nvGrpSpPr>
          <p:cNvPr id="4" name="Group 12"/>
          <p:cNvGrpSpPr/>
          <p:nvPr/>
        </p:nvGrpSpPr>
        <p:grpSpPr>
          <a:xfrm>
            <a:off x="1524000" y="990600"/>
            <a:ext cx="4419600" cy="2971800"/>
            <a:chOff x="843951" y="778265"/>
            <a:chExt cx="3585808" cy="37114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7546"/>
            <a:stretch>
              <a:fillRect/>
            </a:stretch>
          </p:blipFill>
          <p:spPr>
            <a:xfrm>
              <a:off x="4248018" y="819124"/>
              <a:ext cx="82417" cy="36160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951" y="778265"/>
              <a:ext cx="3460764" cy="36882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7912" r="186271"/>
            <a:stretch>
              <a:fillRect/>
            </a:stretch>
          </p:blipFill>
          <p:spPr>
            <a:xfrm>
              <a:off x="4368800" y="844061"/>
              <a:ext cx="60959" cy="36456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" name="Picture 7" descr="54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990600"/>
            <a:ext cx="4143376" cy="2953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959" cy="6831300"/>
          </a:xfrm>
          <a:prstGeom prst="rect">
            <a:avLst/>
          </a:prstGeom>
        </p:spPr>
      </p:pic>
      <p:pic>
        <p:nvPicPr>
          <p:cNvPr id="2" name="Picture 1" descr="5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1109663"/>
            <a:ext cx="4560479" cy="2657476"/>
          </a:xfrm>
          <a:prstGeom prst="rect">
            <a:avLst/>
          </a:prstGeom>
        </p:spPr>
      </p:pic>
      <p:pic>
        <p:nvPicPr>
          <p:cNvPr id="3" name="Picture 2" descr="5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109662"/>
            <a:ext cx="4343400" cy="2657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4876801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কিসে যে ওর আনন্দ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কিসে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কান্না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কেউ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বুঝতে পারে না।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959" cy="6831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6268" y="4343400"/>
            <a:ext cx="87364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ঘুমুবার জায়গা নেই তো কী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হয়েছে?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দোকানের বারান্দা আছে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গাছতলা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হাটের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চালা আছে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ঘাটে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বাঁধা নৌকা আছে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নৌকার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ছইয়ের ভেতর দিব্যি ঘুমিয়ে থাকা যায়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/>
          </a:p>
        </p:txBody>
      </p:sp>
      <p:pic>
        <p:nvPicPr>
          <p:cNvPr id="5" name="Picture 4" descr="5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990600"/>
            <a:ext cx="4648200" cy="2619226"/>
          </a:xfrm>
          <a:prstGeom prst="rect">
            <a:avLst/>
          </a:prstGeom>
        </p:spPr>
      </p:pic>
      <p:pic>
        <p:nvPicPr>
          <p:cNvPr id="6" name="Picture 5" descr="545.jpg"/>
          <p:cNvPicPr>
            <a:picLocks noChangeAspect="1"/>
          </p:cNvPicPr>
          <p:nvPr/>
        </p:nvPicPr>
        <p:blipFill>
          <a:blip r:embed="rId4"/>
          <a:srcRect l="9479" r="16588"/>
          <a:stretch>
            <a:fillRect/>
          </a:stretch>
        </p:blipFill>
        <p:spPr>
          <a:xfrm>
            <a:off x="6477000" y="970547"/>
            <a:ext cx="4267201" cy="2639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0"/>
            <a:ext cx="12168959" cy="6831300"/>
          </a:xfrm>
          <a:prstGeom prst="rect">
            <a:avLst/>
          </a:prstGeom>
        </p:spPr>
      </p:pic>
      <p:pic>
        <p:nvPicPr>
          <p:cNvPr id="2" name="Picture 1" descr="vlcsnap-2017-10-20-06h58m14s154.png"/>
          <p:cNvPicPr>
            <a:picLocks noChangeAspect="1"/>
          </p:cNvPicPr>
          <p:nvPr/>
        </p:nvPicPr>
        <p:blipFill>
          <a:blip r:embed="rId3"/>
          <a:srcRect t="10714" b="10714"/>
          <a:stretch>
            <a:fillRect/>
          </a:stretch>
        </p:blipFill>
        <p:spPr>
          <a:xfrm>
            <a:off x="1471620" y="609600"/>
            <a:ext cx="3232727" cy="2057400"/>
          </a:xfrm>
          <a:prstGeom prst="rect">
            <a:avLst/>
          </a:prstGeom>
        </p:spPr>
      </p:pic>
      <p:pic>
        <p:nvPicPr>
          <p:cNvPr id="3" name="Picture 2" descr="vlcsnap-2017-10-20-06h59m43s19.png"/>
          <p:cNvPicPr>
            <a:picLocks noChangeAspect="1"/>
          </p:cNvPicPr>
          <p:nvPr/>
        </p:nvPicPr>
        <p:blipFill>
          <a:blip r:embed="rId4"/>
          <a:srcRect t="9677" r="10484" b="12903"/>
          <a:stretch>
            <a:fillRect/>
          </a:stretch>
        </p:blipFill>
        <p:spPr>
          <a:xfrm>
            <a:off x="4761729" y="609600"/>
            <a:ext cx="3010672" cy="2057400"/>
          </a:xfrm>
          <a:prstGeom prst="rect">
            <a:avLst/>
          </a:prstGeom>
        </p:spPr>
      </p:pic>
      <p:pic>
        <p:nvPicPr>
          <p:cNvPr id="6" name="Picture 5" descr="vlcsnap-2017-10-20-07h01m29s64.png"/>
          <p:cNvPicPr>
            <a:picLocks noChangeAspect="1"/>
          </p:cNvPicPr>
          <p:nvPr/>
        </p:nvPicPr>
        <p:blipFill>
          <a:blip r:embed="rId5"/>
          <a:srcRect t="10345" b="10345"/>
          <a:stretch>
            <a:fillRect/>
          </a:stretch>
        </p:blipFill>
        <p:spPr>
          <a:xfrm>
            <a:off x="7849836" y="609600"/>
            <a:ext cx="2819400" cy="205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3704" y="3178757"/>
            <a:ext cx="9906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ভয় পায় না। ভয় ওকে কাবু করে না। আসলে ভয়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কী,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জানেই না। ও ছোট বেলায় ভূতের গল্প শোনেনি। কেউ ওকে জুজুর ভয়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দেখায় 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নি। ও তো নিজের নিয়মে বড় হয়েছে। যে ছেলে নিজের নিয়মে বড় হয় ভয়ের সঙ্গে তার দেখা হয় না। ভীষণ সাহস ওর। কেউ যদি জিজ্ঞেস করে কোথায় যাচ্ছিস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959" cy="6831300"/>
          </a:xfrm>
          <a:prstGeom prst="rect">
            <a:avLst/>
          </a:prstGeom>
        </p:spPr>
      </p:pic>
      <p:pic>
        <p:nvPicPr>
          <p:cNvPr id="2" name="Picture 1" descr="5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352800"/>
            <a:ext cx="3810000" cy="2514600"/>
          </a:xfrm>
          <a:prstGeom prst="rect">
            <a:avLst/>
          </a:prstGeom>
        </p:spPr>
      </p:pic>
      <p:pic>
        <p:nvPicPr>
          <p:cNvPr id="5" name="Picture 4" descr="550.jpg"/>
          <p:cNvPicPr>
            <a:picLocks noChangeAspect="1"/>
          </p:cNvPicPr>
          <p:nvPr/>
        </p:nvPicPr>
        <p:blipFill>
          <a:blip r:embed="rId4"/>
          <a:srcRect l="3696" t="2256" r="3379" b="5263"/>
          <a:stretch>
            <a:fillRect/>
          </a:stretch>
        </p:blipFill>
        <p:spPr>
          <a:xfrm>
            <a:off x="6819900" y="612291"/>
            <a:ext cx="3834063" cy="2394509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5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612291"/>
            <a:ext cx="4114800" cy="2468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0100" y="3352800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আখড়ার গান শুনে ও শেখে।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পথের ধারে বসে পড়ে। ওর পায়ের কাছে মরা শামুকের খোল পরে থাকে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বুড়ো আঙ্গুলের মাথায় তুলে নাচাতে থাকে।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959" cy="6831300"/>
          </a:xfrm>
          <a:prstGeom prst="rect">
            <a:avLst/>
          </a:prstGeom>
        </p:spPr>
      </p:pic>
      <p:pic>
        <p:nvPicPr>
          <p:cNvPr id="2" name="Picture 1" descr="2013-06-12-13-43-35-51b87b0767fce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978" y="687913"/>
            <a:ext cx="4138513" cy="2362200"/>
          </a:xfrm>
          <a:prstGeom prst="rect">
            <a:avLst/>
          </a:prstGeom>
        </p:spPr>
      </p:pic>
      <p:pic>
        <p:nvPicPr>
          <p:cNvPr id="5" name="Picture 4" descr="image0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108" y="4114800"/>
            <a:ext cx="4241292" cy="2247900"/>
          </a:xfrm>
          <a:prstGeom prst="rect">
            <a:avLst/>
          </a:prstGeom>
        </p:spPr>
      </p:pic>
      <p:pic>
        <p:nvPicPr>
          <p:cNvPr id="7" name="Picture 6" descr="rajurahman_1334235733_6-316636_174044702677001_100002144187371_347823_1640102939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118" y="687913"/>
            <a:ext cx="4237281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9579" y="3164413"/>
            <a:ext cx="9829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বুধা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কামলা খাটে, চায়ের দোকানে চা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বানায়,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জেলে নৌকায় মাছ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ধরে।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4" descr="images_24"/>
          <p:cNvPicPr>
            <a:picLocks noChangeAspect="1" noChangeArrowheads="1"/>
          </p:cNvPicPr>
          <p:nvPr/>
        </p:nvPicPr>
        <p:blipFill>
          <a:blip r:embed="rId6"/>
          <a:srcRect l="31250" t="9743" r="28125" b="22054"/>
          <a:stretch>
            <a:fillRect/>
          </a:stretch>
        </p:blipFill>
        <p:spPr bwMode="auto">
          <a:xfrm>
            <a:off x="1904999" y="573613"/>
            <a:ext cx="9906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Nijhum Rat-1.jpg"/>
          <p:cNvPicPr>
            <a:picLocks noChangeAspect="1"/>
          </p:cNvPicPr>
          <p:nvPr/>
        </p:nvPicPr>
        <p:blipFill>
          <a:blip r:embed="rId7"/>
          <a:srcRect l="32986" t="20833" r="30729" b="27083"/>
          <a:stretch>
            <a:fillRect/>
          </a:stretch>
        </p:blipFill>
        <p:spPr>
          <a:xfrm>
            <a:off x="3558259" y="573613"/>
            <a:ext cx="8382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শীতের_পদ্মায়_মাছ_ধরা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4600" y="4191000"/>
            <a:ext cx="4088892" cy="2110972"/>
          </a:xfrm>
          <a:prstGeom prst="rect">
            <a:avLst/>
          </a:prstGeom>
        </p:spPr>
      </p:pic>
      <p:pic>
        <p:nvPicPr>
          <p:cNvPr id="11" name="Picture 10" descr="2013-07-01-13-26-28-51d1838496d8b-06.jpg"/>
          <p:cNvPicPr>
            <a:picLocks noChangeAspect="1"/>
          </p:cNvPicPr>
          <p:nvPr/>
        </p:nvPicPr>
        <p:blipFill>
          <a:blip r:embed="rId9"/>
          <a:srcRect l="20833" r="29167" b="26984"/>
          <a:stretch>
            <a:fillRect/>
          </a:stretch>
        </p:blipFill>
        <p:spPr>
          <a:xfrm>
            <a:off x="6274979" y="4191000"/>
            <a:ext cx="18288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959" cy="6831300"/>
          </a:xfrm>
          <a:prstGeom prst="rect">
            <a:avLst/>
          </a:prstGeom>
        </p:spPr>
      </p:pic>
      <p:pic>
        <p:nvPicPr>
          <p:cNvPr id="2" name="Picture 1" descr="5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568" y="4191000"/>
            <a:ext cx="4114800" cy="2133600"/>
          </a:xfrm>
          <a:prstGeom prst="rect">
            <a:avLst/>
          </a:prstGeom>
        </p:spPr>
      </p:pic>
      <p:pic>
        <p:nvPicPr>
          <p:cNvPr id="3" name="Picture 2" descr="ssu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0" y="771095"/>
            <a:ext cx="4191000" cy="2209800"/>
          </a:xfrm>
          <a:prstGeom prst="rect">
            <a:avLst/>
          </a:prstGeom>
        </p:spPr>
      </p:pic>
      <p:pic>
        <p:nvPicPr>
          <p:cNvPr id="4" name="Picture 3" descr="jcm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568" y="771094"/>
            <a:ext cx="4114800" cy="2209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1357" y="3092484"/>
            <a:ext cx="1102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মোটবয়।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 গরু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চরায়।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ওর পা উঠে থাকে উপরে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 ধান ক্ষেতে নিড়ানি দেয়। </a:t>
            </a:r>
            <a:endParaRPr lang="en-US" sz="3600" dirty="0"/>
          </a:p>
        </p:txBody>
      </p:sp>
      <p:pic>
        <p:nvPicPr>
          <p:cNvPr id="6" name="Picture 5" descr="sabbir-final-BM.jpg"/>
          <p:cNvPicPr>
            <a:picLocks noChangeAspect="1"/>
          </p:cNvPicPr>
          <p:nvPr/>
        </p:nvPicPr>
        <p:blipFill>
          <a:blip r:embed="rId6"/>
          <a:srcRect l="6809" t="18099" r="48936"/>
          <a:stretch>
            <a:fillRect/>
          </a:stretch>
        </p:blipFill>
        <p:spPr>
          <a:xfrm>
            <a:off x="1790700" y="4191000"/>
            <a:ext cx="4229100" cy="213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959" cy="6831300"/>
          </a:xfrm>
          <a:prstGeom prst="rect">
            <a:avLst/>
          </a:prstGeom>
        </p:spPr>
      </p:pic>
      <p:pic>
        <p:nvPicPr>
          <p:cNvPr id="10" name="Picture 9" descr="0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784689"/>
            <a:ext cx="4038600" cy="2290011"/>
          </a:xfrm>
          <a:prstGeom prst="rect">
            <a:avLst/>
          </a:prstGeom>
        </p:spPr>
      </p:pic>
      <p:pic>
        <p:nvPicPr>
          <p:cNvPr id="5" name="Picture 4" descr="00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612" y="3733800"/>
            <a:ext cx="3917662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3886200"/>
            <a:ext cx="55592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ওরা ভাইবোন পাঁচ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জন। বুধা,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বিনু, তিনু, শিলু ও তালেব। ওরকাঁধে মাথা রেখে ঘুমিয়ে যেত তিনু।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543.jpg"/>
          <p:cNvPicPr>
            <a:picLocks noChangeAspect="1"/>
          </p:cNvPicPr>
          <p:nvPr/>
        </p:nvPicPr>
        <p:blipFill>
          <a:blip r:embed="rId5"/>
          <a:srcRect t="9111" b="9111"/>
          <a:stretch>
            <a:fillRect/>
          </a:stretch>
        </p:blipFill>
        <p:spPr>
          <a:xfrm>
            <a:off x="6352673" y="788700"/>
            <a:ext cx="4038601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4" y="-37468"/>
            <a:ext cx="12168959" cy="6831300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126838" y="353459"/>
            <a:ext cx="2304567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4" name="Content Placeholder 6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6246" y="1676713"/>
            <a:ext cx="2507673" cy="270622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40300" y="4794863"/>
            <a:ext cx="67315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মুহম্মদ আবু সুফিয়ান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(বাংলা)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কালেক্টরেট পাবলিক স্কুল এন্ড কলেজ, বগুড়া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718" y="1732026"/>
            <a:ext cx="1566808" cy="3143069"/>
          </a:xfrm>
          <a:prstGeom prst="rect">
            <a:avLst/>
          </a:prstGeom>
        </p:spPr>
      </p:pic>
      <p:sp>
        <p:nvSpPr>
          <p:cNvPr id="2" name="AutoShape 2" descr="বাংলা সহপাঠ- Bangla Sohopath, Class 9 &amp;amp; 10 - PDF STALL"/>
          <p:cNvSpPr>
            <a:spLocks noChangeAspect="1" noChangeArrowheads="1"/>
          </p:cNvSpPr>
          <p:nvPr/>
        </p:nvSpPr>
        <p:spPr bwMode="auto">
          <a:xfrm>
            <a:off x="114044" y="-13121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4325" y="1676713"/>
            <a:ext cx="2773619" cy="2873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959" cy="6831300"/>
          </a:xfrm>
          <a:prstGeom prst="rect">
            <a:avLst/>
          </a:prstGeom>
        </p:spPr>
      </p:pic>
      <p:pic>
        <p:nvPicPr>
          <p:cNvPr id="2" name="Picture 1" descr="5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563787"/>
            <a:ext cx="3838575" cy="2029512"/>
          </a:xfrm>
          <a:prstGeom prst="rect">
            <a:avLst/>
          </a:prstGeom>
        </p:spPr>
      </p:pic>
      <p:pic>
        <p:nvPicPr>
          <p:cNvPr id="3" name="Picture 2" descr="5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542037"/>
            <a:ext cx="3810000" cy="20512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9079" y="5062770"/>
            <a:ext cx="1021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তিনুর বয়স দেড় বছর । এক রাতে বুধা ছাড়া সবাই কলেরায় মারা গেলো।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pic>
        <p:nvPicPr>
          <p:cNvPr id="5" name="Picture 4" descr="arjansoul_1364063729_25-timthumb.ph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3008081"/>
            <a:ext cx="3962400" cy="1896384"/>
          </a:xfrm>
          <a:prstGeom prst="rect">
            <a:avLst/>
          </a:prstGeom>
        </p:spPr>
      </p:pic>
      <p:pic>
        <p:nvPicPr>
          <p:cNvPr id="6" name="Picture 5" descr="004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8787" y="3008081"/>
            <a:ext cx="3886200" cy="189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959" cy="6831300"/>
          </a:xfrm>
          <a:prstGeom prst="rect">
            <a:avLst/>
          </a:prstGeom>
        </p:spPr>
      </p:pic>
      <p:pic>
        <p:nvPicPr>
          <p:cNvPr id="2" name="Picture 1" descr="549.jpg"/>
          <p:cNvPicPr>
            <a:picLocks noChangeAspect="1"/>
          </p:cNvPicPr>
          <p:nvPr/>
        </p:nvPicPr>
        <p:blipFill>
          <a:blip r:embed="rId3"/>
          <a:srcRect l="19250" r="12500"/>
          <a:stretch>
            <a:fillRect/>
          </a:stretch>
        </p:blipFill>
        <p:spPr>
          <a:xfrm>
            <a:off x="1623240" y="674117"/>
            <a:ext cx="4167959" cy="2590800"/>
          </a:xfrm>
          <a:prstGeom prst="rect">
            <a:avLst/>
          </a:prstGeom>
        </p:spPr>
      </p:pic>
      <p:pic>
        <p:nvPicPr>
          <p:cNvPr id="3" name="Picture 2" descr="5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239" y="674117"/>
            <a:ext cx="38100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t="12903" r="9341"/>
          <a:stretch>
            <a:fillRect/>
          </a:stretch>
        </p:blipFill>
        <p:spPr>
          <a:xfrm>
            <a:off x="5943600" y="674117"/>
            <a:ext cx="1828800" cy="267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52600" y="3971118"/>
            <a:ext cx="929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কিছু হলেই তোর চোখ লাল হয়ে যায়। সত্যি আমার চোখ লাল হয়ে যায়। হ্যাঁ রে একটু ও মিছে বলছি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আমি ভেবে ছিলাম আমার চোখটা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পাথরের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মত হয়ে গেছে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পাচ্ছি না চাচি।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959" cy="6831300"/>
          </a:xfrm>
          <a:prstGeom prst="rect">
            <a:avLst/>
          </a:prstGeom>
        </p:spPr>
      </p:pic>
      <p:pic>
        <p:nvPicPr>
          <p:cNvPr id="2" name="Picture 1" descr="547.jpg"/>
          <p:cNvPicPr>
            <a:picLocks noChangeAspect="1"/>
          </p:cNvPicPr>
          <p:nvPr/>
        </p:nvPicPr>
        <p:blipFill>
          <a:blip r:embed="rId3"/>
          <a:srcRect l="40069" b="15000"/>
          <a:stretch>
            <a:fillRect/>
          </a:stretch>
        </p:blipFill>
        <p:spPr>
          <a:xfrm>
            <a:off x="1560094" y="278101"/>
            <a:ext cx="4383505" cy="1630012"/>
          </a:xfrm>
          <a:prstGeom prst="rect">
            <a:avLst/>
          </a:prstGeom>
        </p:spPr>
      </p:pic>
      <p:pic>
        <p:nvPicPr>
          <p:cNvPr id="3" name="Picture 2" descr="564.jpg"/>
          <p:cNvPicPr>
            <a:picLocks noChangeAspect="1"/>
          </p:cNvPicPr>
          <p:nvPr/>
        </p:nvPicPr>
        <p:blipFill>
          <a:blip r:embed="rId4"/>
          <a:srcRect l="24948" t="4913" r="3653" b="8382"/>
          <a:stretch>
            <a:fillRect/>
          </a:stretch>
        </p:blipFill>
        <p:spPr>
          <a:xfrm>
            <a:off x="6400801" y="278102"/>
            <a:ext cx="4043120" cy="1630012"/>
          </a:xfrm>
          <a:prstGeom prst="rect">
            <a:avLst/>
          </a:prstGeom>
        </p:spPr>
      </p:pic>
      <p:pic>
        <p:nvPicPr>
          <p:cNvPr id="5" name="Picture 4" descr="5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1" y="4511842"/>
            <a:ext cx="4267199" cy="1819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5850" y="2011699"/>
            <a:ext cx="1043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কুন্তি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পথের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মাঝখানে দাঁড়িয়ে চিৎকার করে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কাঁদে।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দেখে কাঠফাটা রোদে দাঁড়িয়ে থাকলে এক সময় ওর মাথার ওপর শকুনের ছায়া নেমে আসে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ওকে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দেখলে শকুনের বুঝি মনে হয় মরা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শুধু গাঁয়ের কয়েকজন মানুষ শকুনের মত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কাকতাড়ুয়া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ওদের ভয়ে তটস্থ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55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4495800"/>
            <a:ext cx="4781550" cy="2014812"/>
          </a:xfrm>
          <a:prstGeom prst="rect">
            <a:avLst/>
          </a:prstGeom>
        </p:spPr>
      </p:pic>
      <p:pic>
        <p:nvPicPr>
          <p:cNvPr id="8" name="Picture 7" descr="5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4000" y="4495800"/>
            <a:ext cx="1524000" cy="90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959" cy="6831300"/>
          </a:xfrm>
          <a:prstGeom prst="rect">
            <a:avLst/>
          </a:prstGeom>
        </p:spPr>
      </p:pic>
      <p:pic>
        <p:nvPicPr>
          <p:cNvPr id="4" name="Picture 3" descr="230px-Kakashi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9600"/>
            <a:ext cx="4114800" cy="1905000"/>
          </a:xfrm>
          <a:prstGeom prst="rect">
            <a:avLst/>
          </a:prstGeom>
        </p:spPr>
      </p:pic>
      <p:pic>
        <p:nvPicPr>
          <p:cNvPr id="6" name="Picture 5" descr="kjh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136609"/>
            <a:ext cx="3886200" cy="2340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605_0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4191000"/>
            <a:ext cx="3962400" cy="205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9578" y="2781885"/>
            <a:ext cx="10184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গায়ের লোক ওর নাম দিয়েছে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কাকতাড়ুয়া।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নোলক বুয়া ডাকে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ছন্নছাড়া।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হরিকাকু ডাকে মানিক রতন। জয়নাল চাচা ডাকে সোনাবাবা।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52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609600"/>
            <a:ext cx="3962400" cy="190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959" cy="6831300"/>
          </a:xfrm>
          <a:prstGeom prst="rect">
            <a:avLst/>
          </a:prstGeom>
        </p:spPr>
      </p:pic>
      <p:pic>
        <p:nvPicPr>
          <p:cNvPr id="2" name="Picture 1" descr="51e12cfb90460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685800"/>
            <a:ext cx="43434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kota -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3200400"/>
            <a:ext cx="3733800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143000" y="381000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হাশেম মিয়া ডাকে খোকন বাবু। ওর কল্পনায় ভেসে ওঠে তেপান্তরের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মাঠ,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পঙ্খিরাজ ঘোড়া, সাত সমুদ্র তের নদী।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54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832" y="685800"/>
            <a:ext cx="3858768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959" cy="6831300"/>
          </a:xfrm>
          <a:prstGeom prst="rect">
            <a:avLst/>
          </a:prstGeom>
        </p:spPr>
      </p:pic>
      <p:pic>
        <p:nvPicPr>
          <p:cNvPr id="2" name="Picture 1" descr="00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726" y="609600"/>
            <a:ext cx="4142873" cy="1900238"/>
          </a:xfrm>
          <a:prstGeom prst="rect">
            <a:avLst/>
          </a:prstGeom>
        </p:spPr>
      </p:pic>
      <p:pic>
        <p:nvPicPr>
          <p:cNvPr id="3" name="Picture 3" descr="C:\Users\User\Pictures\vlcsnap-2015-07-17-08h46m44s177.png"/>
          <p:cNvPicPr>
            <a:picLocks noChangeAspect="1" noChangeArrowheads="1"/>
          </p:cNvPicPr>
          <p:nvPr/>
        </p:nvPicPr>
        <p:blipFill>
          <a:blip r:embed="rId4"/>
          <a:srcRect t="10526" b="10526"/>
          <a:stretch>
            <a:fillRect/>
          </a:stretch>
        </p:blipFill>
        <p:spPr bwMode="auto">
          <a:xfrm>
            <a:off x="6448926" y="609600"/>
            <a:ext cx="3990474" cy="1905000"/>
          </a:xfrm>
          <a:prstGeom prst="rect">
            <a:avLst/>
          </a:prstGeom>
          <a:noFill/>
        </p:spPr>
      </p:pic>
      <p:pic>
        <p:nvPicPr>
          <p:cNvPr id="4" name="Picture 5" descr="C:\Users\User\Pictures\vlcsnap-2015-07-17-08h45m29s07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0726" y="4495800"/>
            <a:ext cx="4142873" cy="1981200"/>
          </a:xfrm>
          <a:prstGeom prst="rect">
            <a:avLst/>
          </a:prstGeom>
          <a:noFill/>
        </p:spPr>
      </p:pic>
      <p:pic>
        <p:nvPicPr>
          <p:cNvPr id="5" name="Picture 2" descr="C:\Users\User\Pictures\vlcsnap-2015-07-17-08h45m33s76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8926" y="4495800"/>
            <a:ext cx="3990474" cy="1981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2738438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মিলিটারি আসে গ্রামে গুলি ছুড়তে ছুড়তে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বুটের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শব্দ যেন চটচট করে ফুটছিল। বড় সড়কের মাঝ বরাবর মিলিটারির জিপ থেকে ওরা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ঝপঝপিয়ে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নামে।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959" cy="6831300"/>
          </a:xfrm>
          <a:prstGeom prst="rect">
            <a:avLst/>
          </a:prstGeom>
        </p:spPr>
      </p:pic>
      <p:pic>
        <p:nvPicPr>
          <p:cNvPr id="2" name="Picture 3" descr="C:\Users\User\Pictures\vlcsnap-2015-07-17-08h44m57s73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8536" y="4463579"/>
            <a:ext cx="4271211" cy="1923869"/>
          </a:xfrm>
          <a:prstGeom prst="rect">
            <a:avLst/>
          </a:prstGeom>
          <a:noFill/>
        </p:spPr>
      </p:pic>
      <p:pic>
        <p:nvPicPr>
          <p:cNvPr id="5" name="Picture 4" descr="yt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463579"/>
            <a:ext cx="4309014" cy="1923869"/>
          </a:xfrm>
          <a:prstGeom prst="rect">
            <a:avLst/>
          </a:prstGeom>
        </p:spPr>
      </p:pic>
      <p:pic>
        <p:nvPicPr>
          <p:cNvPr id="6" name="Picture 5" descr="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685800"/>
            <a:ext cx="426720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2819401"/>
            <a:ext cx="1120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গ্রাম বাজার আগুনে দাউদাউ করে জ্বলছে। পরদিন গায়ের মানুষ বাড়ি ছেড়ে পালাতে থাকে। ও প্রথমে নোলক বুয়ার কাছে যায়। নোলক বুয়ার বাঁধাছাঁদা শেষ।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53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774701"/>
            <a:ext cx="4309014" cy="18160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959" cy="6831300"/>
          </a:xfrm>
          <a:prstGeom prst="rect">
            <a:avLst/>
          </a:prstGeom>
        </p:spPr>
      </p:pic>
      <p:pic>
        <p:nvPicPr>
          <p:cNvPr id="4" name="Picture 3" descr="5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57200"/>
            <a:ext cx="4238625" cy="2438400"/>
          </a:xfrm>
          <a:prstGeom prst="rect">
            <a:avLst/>
          </a:prstGeom>
        </p:spPr>
      </p:pic>
      <p:pic>
        <p:nvPicPr>
          <p:cNvPr id="5" name="Picture 4" descr="5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047" y="3732001"/>
            <a:ext cx="4064000" cy="2582333"/>
          </a:xfrm>
          <a:prstGeom prst="rect">
            <a:avLst/>
          </a:prstGeom>
        </p:spPr>
      </p:pic>
      <p:pic>
        <p:nvPicPr>
          <p:cNvPr id="6" name="Picture 5" descr="58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047" y="457200"/>
            <a:ext cx="4064000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4114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ভয়ে আতঙ্কে ওরা পালাচ্ছে।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959" cy="6831300"/>
          </a:xfrm>
          <a:prstGeom prst="rect">
            <a:avLst/>
          </a:prstGeom>
        </p:spPr>
      </p:pic>
      <p:pic>
        <p:nvPicPr>
          <p:cNvPr id="2" name="Picture 1" descr="refug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789" y="692503"/>
            <a:ext cx="4114800" cy="2972926"/>
          </a:xfrm>
          <a:prstGeom prst="rect">
            <a:avLst/>
          </a:prstGeom>
        </p:spPr>
      </p:pic>
      <p:pic>
        <p:nvPicPr>
          <p:cNvPr id="3" name="Picture 2" descr="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1" y="692503"/>
            <a:ext cx="4283242" cy="29729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4789" y="4353921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বড়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জামগাছটার তলায় দেখা হয় হরিকাকুর সাথে। কতদিন ধরে কাকিমা অসুস্থ। ঠিক মত হাঁটতে পারছে না।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959" cy="68313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676400" y="533400"/>
            <a:ext cx="8622632" cy="2895600"/>
            <a:chOff x="228600" y="1676400"/>
            <a:chExt cx="8686800" cy="3200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752600"/>
              <a:ext cx="4038600" cy="304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752600"/>
              <a:ext cx="4119705" cy="2971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228600" y="1676400"/>
              <a:ext cx="8686800" cy="3200400"/>
            </a:xfrm>
            <a:prstGeom prst="rect">
              <a:avLst/>
            </a:prstGeom>
            <a:noFill/>
            <a:ln w="762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987150"/>
            <a:ext cx="3678936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5800" y="4038601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গাঁয়ে আবার মিলিটারি আসে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ক্যাম্প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বানায় । মানুষের উপর গণহত্যা চালায়।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4" y="-37468"/>
            <a:ext cx="12168959" cy="6831300"/>
          </a:xfrm>
          <a:prstGeom prst="rect">
            <a:avLst/>
          </a:prstGeom>
        </p:spPr>
      </p:pic>
      <p:pic>
        <p:nvPicPr>
          <p:cNvPr id="3" name="Picture 2" descr="5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995" y="1676400"/>
            <a:ext cx="8686800" cy="43435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7195" y="57934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16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959" cy="6831300"/>
          </a:xfrm>
          <a:prstGeom prst="rect">
            <a:avLst/>
          </a:prstGeom>
        </p:spPr>
      </p:pic>
      <p:pic>
        <p:nvPicPr>
          <p:cNvPr id="3" name="Picture 2" descr="7.1_163468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399" y="4267200"/>
            <a:ext cx="4190999" cy="2057400"/>
          </a:xfrm>
          <a:prstGeom prst="rect">
            <a:avLst/>
          </a:prstGeom>
        </p:spPr>
      </p:pic>
      <p:pic>
        <p:nvPicPr>
          <p:cNvPr id="4" name="Picture 3" descr="farzul_1308691241_21-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274" y="4339470"/>
            <a:ext cx="3966411" cy="1985129"/>
          </a:xfrm>
          <a:prstGeom prst="rect">
            <a:avLst/>
          </a:prstGeom>
        </p:spPr>
      </p:pic>
      <p:pic>
        <p:nvPicPr>
          <p:cNvPr id="8" name="Picture 7" descr="262942_205114852875969_198132090240912_511917_2059190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652" y="645776"/>
            <a:ext cx="4153747" cy="2133600"/>
          </a:xfrm>
          <a:prstGeom prst="rect">
            <a:avLst/>
          </a:prstGeom>
        </p:spPr>
      </p:pic>
      <p:pic>
        <p:nvPicPr>
          <p:cNvPr id="9" name="Picture 8" descr="2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6286" y="645776"/>
            <a:ext cx="3962400" cy="20974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6399" y="2941171"/>
            <a:ext cx="875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তোমরা যারা আমাদের ঘর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পোড়ালে,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মানুষ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মারলে, বাড়ি ছাড়ালে, তোমরা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কি এমনি এমনি চলে যাবে?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959" cy="6831300"/>
          </a:xfrm>
          <a:prstGeom prst="rect">
            <a:avLst/>
          </a:prstGeom>
        </p:spPr>
      </p:pic>
      <p:pic>
        <p:nvPicPr>
          <p:cNvPr id="2" name="Picture 1" descr="5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958" y="474631"/>
            <a:ext cx="4210542" cy="2028826"/>
          </a:xfrm>
          <a:prstGeom prst="rect">
            <a:avLst/>
          </a:prstGeom>
        </p:spPr>
      </p:pic>
      <p:pic>
        <p:nvPicPr>
          <p:cNvPr id="3" name="Picture 2" descr="56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74631"/>
            <a:ext cx="4267200" cy="2027203"/>
          </a:xfrm>
          <a:prstGeom prst="rect">
            <a:avLst/>
          </a:prstGeom>
        </p:spPr>
      </p:pic>
      <p:pic>
        <p:nvPicPr>
          <p:cNvPr id="4" name="Picture 3" descr="59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979" y="3970558"/>
            <a:ext cx="4202521" cy="2466975"/>
          </a:xfrm>
          <a:prstGeom prst="rect">
            <a:avLst/>
          </a:prstGeom>
        </p:spPr>
      </p:pic>
      <p:pic>
        <p:nvPicPr>
          <p:cNvPr id="5" name="Picture 4" descr="57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3962400"/>
            <a:ext cx="4267200" cy="24751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2895601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একটা ঘুষিও কি তোমাদের পাওনা হয়নি? আমরা কি এতই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দুর্বল?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959" cy="683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2133600"/>
            <a:ext cx="8153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বুধারা কয় ভাইবোন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নোলক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বুয়া বুধাকে কী নামে ডাকে?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কুন্তি কে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৫। বুধাকে ‘মানিকরতন’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নাম কে দিয়েছে?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787040"/>
            <a:ext cx="1905000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959" cy="6831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33800" y="1162496"/>
            <a:ext cx="39624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027401"/>
            <a:ext cx="10492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আত্মত্যাগের </a:t>
            </a:r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959" cy="6831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0042" y="838200"/>
            <a:ext cx="9127958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8800" b="1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6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84750"/>
            <a:ext cx="9144000" cy="3506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" y="-15421"/>
            <a:ext cx="12168959" cy="683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389911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সেলিনা</a:t>
            </a:r>
            <a:r>
              <a:rPr lang="en-US" sz="5400" b="1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হোসেন</a:t>
            </a:r>
            <a:endParaRPr lang="en-US" sz="5400" b="1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798485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কাকতাড়ুয়া</a:t>
            </a:r>
            <a:r>
              <a:rPr lang="en-US" sz="96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54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পর্ব ১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0"/>
            <a:ext cx="12168959" cy="6831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43400" y="993107"/>
            <a:ext cx="3205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শিখনফল</a:t>
            </a:r>
            <a:endParaRPr lang="en-US" sz="5400" b="1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7637" y="2861331"/>
            <a:ext cx="712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২</a:t>
            </a:r>
            <a:r>
              <a:rPr lang="en-US" sz="4800" b="1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800" b="1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মুক্তিযুদ্ধ</a:t>
            </a:r>
            <a:r>
              <a:rPr lang="en-US" sz="4800" b="1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সম্পর্কে</a:t>
            </a:r>
            <a:r>
              <a:rPr lang="en-US" sz="48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48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8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7637" y="3594400"/>
            <a:ext cx="937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৩</a:t>
            </a:r>
            <a:r>
              <a:rPr lang="en-US" sz="44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400" b="1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কিশোর</a:t>
            </a:r>
            <a:r>
              <a:rPr lang="en-US" sz="44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মুক্তিযোদ্ধাদের</a:t>
            </a:r>
            <a:r>
              <a:rPr lang="en-US" sz="44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সম্পর্কে</a:t>
            </a:r>
            <a:r>
              <a:rPr lang="en-US" sz="4400" b="1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4400" b="1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400" b="1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5921" y="418175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রাজাকারদের</a:t>
            </a:r>
            <a:r>
              <a:rPr lang="en-US" sz="4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সম্পর্কে</a:t>
            </a:r>
            <a:r>
              <a:rPr lang="en-US" sz="4800" b="1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4800" b="1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1648" y="2126285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4800" b="1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লেখক</a:t>
            </a:r>
            <a:r>
              <a:rPr lang="en-US" sz="4800" b="1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সম্পর্কে</a:t>
            </a:r>
            <a:r>
              <a:rPr lang="en-US" sz="48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48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8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" y="9477"/>
            <a:ext cx="12168959" cy="6831300"/>
          </a:xfrm>
          <a:prstGeom prst="rect">
            <a:avLst/>
          </a:prstGeom>
        </p:spPr>
      </p:pic>
      <p:pic>
        <p:nvPicPr>
          <p:cNvPr id="2" name="Picture 1" descr="3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828801"/>
            <a:ext cx="3238500" cy="2828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7581421" y="576656"/>
            <a:ext cx="3352800" cy="205739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latin typeface="SutonnyOMJ" pitchFamily="2" charset="0"/>
                <a:cs typeface="SutonnyOMJ" pitchFamily="2" charset="0"/>
              </a:rPr>
              <a:t>১৯৪৭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খ্রিষ্টাব্দে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১৪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জুন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রাজশাহীতে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জন্মগ্রহণ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করেন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8398013" y="2966865"/>
            <a:ext cx="3105150" cy="2374411"/>
            <a:chOff x="8398013" y="2966865"/>
            <a:chExt cx="3105150" cy="2374411"/>
          </a:xfrm>
        </p:grpSpPr>
        <p:sp>
          <p:nvSpPr>
            <p:cNvPr id="4" name="Oval 3"/>
            <p:cNvSpPr/>
            <p:nvPr/>
          </p:nvSpPr>
          <p:spPr>
            <a:xfrm>
              <a:off x="8398013" y="2966865"/>
              <a:ext cx="3105150" cy="199473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14868" y="3402284"/>
              <a:ext cx="253365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SutonnyOMJ" pitchFamily="2" charset="0"/>
                  <a:cs typeface="SutonnyOMJ" pitchFamily="2" charset="0"/>
                </a:rPr>
                <a:t>উপন্যাস</a:t>
              </a:r>
              <a:r>
                <a:rPr lang="en-US" sz="3200" b="1" dirty="0" smtClean="0">
                  <a:latin typeface="SutonnyOMJ" pitchFamily="2" charset="0"/>
                  <a:cs typeface="SutonnyOMJ" pitchFamily="2" charset="0"/>
                </a:rPr>
                <a:t>- ৩৩</a:t>
              </a:r>
              <a:r>
                <a:rPr lang="en-US" sz="3200" b="1" dirty="0">
                  <a:latin typeface="SutonnyOMJ" pitchFamily="2" charset="0"/>
                  <a:cs typeface="SutonnyOMJ" pitchFamily="2" charset="0"/>
                </a:rPr>
                <a:t>,</a:t>
              </a:r>
            </a:p>
            <a:p>
              <a:r>
                <a:rPr lang="en-US" sz="3200" b="1" dirty="0" err="1">
                  <a:latin typeface="SutonnyOMJ" pitchFamily="2" charset="0"/>
                  <a:cs typeface="SutonnyOMJ" pitchFamily="2" charset="0"/>
                </a:rPr>
                <a:t>ছোটদের</a:t>
              </a:r>
              <a:r>
                <a:rPr lang="en-US" sz="3200" b="1" dirty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200" b="1" dirty="0" err="1" smtClean="0">
                  <a:latin typeface="SutonnyOMJ" pitchFamily="2" charset="0"/>
                  <a:cs typeface="SutonnyOMJ" pitchFamily="2" charset="0"/>
                </a:rPr>
                <a:t>জন্য</a:t>
              </a:r>
              <a:r>
                <a:rPr lang="en-US" sz="3200" b="1" dirty="0" smtClean="0">
                  <a:latin typeface="SutonnyOMJ" pitchFamily="2" charset="0"/>
                  <a:cs typeface="SutonnyOMJ" pitchFamily="2" charset="0"/>
                </a:rPr>
                <a:t> ২৫</a:t>
              </a:r>
              <a:endParaRPr lang="en-US" sz="3200" b="1" dirty="0">
                <a:latin typeface="SutonnyOMJ" pitchFamily="2" charset="0"/>
                <a:cs typeface="SutonnyOMJ" pitchFamily="2" charset="0"/>
              </a:endParaRPr>
            </a:p>
            <a:p>
              <a:endParaRPr lang="en-US" sz="2800" b="1" dirty="0"/>
            </a:p>
            <a:p>
              <a:endParaRPr lang="en-US" sz="28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12395" y="4657726"/>
            <a:ext cx="4688805" cy="2223993"/>
            <a:chOff x="4912395" y="4657726"/>
            <a:chExt cx="4688805" cy="2223993"/>
          </a:xfrm>
        </p:grpSpPr>
        <p:sp>
          <p:nvSpPr>
            <p:cNvPr id="5" name="Oval 4"/>
            <p:cNvSpPr/>
            <p:nvPr/>
          </p:nvSpPr>
          <p:spPr>
            <a:xfrm>
              <a:off x="4912395" y="4657726"/>
              <a:ext cx="4688805" cy="1895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62873" y="4881171"/>
              <a:ext cx="3352800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200" b="1" dirty="0" err="1">
                  <a:latin typeface="SutonnyOMJ" pitchFamily="2" charset="0"/>
                  <a:cs typeface="SutonnyOMJ" pitchFamily="2" charset="0"/>
                </a:rPr>
                <a:t>জলোচ্ছ্বাস</a:t>
              </a:r>
              <a:r>
                <a:rPr lang="en-US" sz="3200" b="1" dirty="0" smtClean="0">
                  <a:latin typeface="SutonnyOMJ" pitchFamily="2" charset="0"/>
                  <a:cs typeface="SutonnyOMJ" pitchFamily="2" charset="0"/>
                </a:rPr>
                <a:t>, </a:t>
              </a:r>
              <a:r>
                <a:rPr lang="en-US" sz="3200" b="1" dirty="0" err="1" smtClean="0">
                  <a:latin typeface="SutonnyOMJ" pitchFamily="2" charset="0"/>
                  <a:cs typeface="SutonnyOMJ" pitchFamily="2" charset="0"/>
                </a:rPr>
                <a:t>হাঙর</a:t>
              </a:r>
              <a:r>
                <a:rPr lang="en-US" sz="3200" b="1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200" b="1" dirty="0" err="1">
                  <a:latin typeface="SutonnyOMJ" pitchFamily="2" charset="0"/>
                  <a:cs typeface="SutonnyOMJ" pitchFamily="2" charset="0"/>
                </a:rPr>
                <a:t>নদী</a:t>
              </a:r>
              <a:r>
                <a:rPr lang="en-US" sz="3200" b="1" dirty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200" b="1" dirty="0" err="1" smtClean="0">
                  <a:latin typeface="SutonnyOMJ" pitchFamily="2" charset="0"/>
                  <a:cs typeface="SutonnyOMJ" pitchFamily="2" charset="0"/>
                </a:rPr>
                <a:t>গ্রেনেড</a:t>
              </a:r>
              <a:r>
                <a:rPr lang="en-US" sz="3200" b="1" dirty="0" smtClean="0">
                  <a:latin typeface="SutonnyOMJ" pitchFamily="2" charset="0"/>
                  <a:cs typeface="SutonnyOMJ" pitchFamily="2" charset="0"/>
                </a:rPr>
                <a:t>, </a:t>
              </a:r>
              <a:r>
                <a:rPr lang="en-US" sz="3200" b="1" dirty="0" err="1" smtClean="0">
                  <a:latin typeface="SutonnyOMJ" pitchFamily="2" charset="0"/>
                  <a:cs typeface="SutonnyOMJ" pitchFamily="2" charset="0"/>
                </a:rPr>
                <a:t>যাপিত</a:t>
              </a:r>
              <a:r>
                <a:rPr lang="en-US" sz="3200" b="1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200" b="1" dirty="0" err="1" smtClean="0">
                  <a:latin typeface="SutonnyOMJ" pitchFamily="2" charset="0"/>
                  <a:cs typeface="SutonnyOMJ" pitchFamily="2" charset="0"/>
                </a:rPr>
                <a:t>জীবন</a:t>
              </a:r>
              <a:r>
                <a:rPr lang="en-US" sz="3200" b="1" dirty="0" smtClean="0">
                  <a:latin typeface="SutonnyOMJ" pitchFamily="2" charset="0"/>
                  <a:cs typeface="SutonnyOMJ" pitchFamily="2" charset="0"/>
                </a:rPr>
                <a:t>, </a:t>
              </a:r>
              <a:r>
                <a:rPr lang="en-US" sz="3200" b="1" dirty="0" err="1" smtClean="0">
                  <a:latin typeface="SutonnyOMJ" pitchFamily="2" charset="0"/>
                  <a:cs typeface="SutonnyOMJ" pitchFamily="2" charset="0"/>
                </a:rPr>
                <a:t>পোকা</a:t>
              </a:r>
              <a:r>
                <a:rPr lang="en-US" sz="3200" b="1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200" b="1" dirty="0" err="1" smtClean="0">
                  <a:latin typeface="SutonnyOMJ" pitchFamily="2" charset="0"/>
                  <a:cs typeface="SutonnyOMJ" pitchFamily="2" charset="0"/>
                </a:rPr>
                <a:t>মাকড়ের</a:t>
              </a:r>
              <a:r>
                <a:rPr lang="en-US" sz="3200" b="1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200" b="1" dirty="0" err="1" smtClean="0">
                  <a:latin typeface="SutonnyOMJ" pitchFamily="2" charset="0"/>
                  <a:cs typeface="SutonnyOMJ" pitchFamily="2" charset="0"/>
                </a:rPr>
                <a:t>ঘর</a:t>
              </a:r>
              <a:r>
                <a:rPr lang="en-US" sz="3200" b="1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200" b="1" dirty="0" err="1" smtClean="0">
                  <a:latin typeface="SutonnyOMJ" pitchFamily="2" charset="0"/>
                  <a:cs typeface="SutonnyOMJ" pitchFamily="2" charset="0"/>
                </a:rPr>
                <a:t>বসতি</a:t>
              </a:r>
              <a:r>
                <a:rPr lang="en-US" sz="3200" b="1" dirty="0" smtClean="0">
                  <a:latin typeface="SutonnyOMJ" pitchFamily="2" charset="0"/>
                  <a:cs typeface="SutonnyOMJ" pitchFamily="2" charset="0"/>
                </a:rPr>
                <a:t>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endParaRPr lang="en-US" sz="2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95401" y="3680836"/>
            <a:ext cx="3053022" cy="2543409"/>
            <a:chOff x="1295401" y="3680836"/>
            <a:chExt cx="3053022" cy="2543409"/>
          </a:xfrm>
        </p:grpSpPr>
        <p:sp>
          <p:nvSpPr>
            <p:cNvPr id="6" name="Oval 5"/>
            <p:cNvSpPr/>
            <p:nvPr/>
          </p:nvSpPr>
          <p:spPr>
            <a:xfrm>
              <a:off x="1295401" y="3680836"/>
              <a:ext cx="3053022" cy="223419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59373" y="3731255"/>
              <a:ext cx="2453455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200" b="1" dirty="0" err="1" smtClean="0">
                  <a:latin typeface="SutonnyOMJ" pitchFamily="2" charset="0"/>
                  <a:cs typeface="SutonnyOMJ" pitchFamily="2" charset="0"/>
                </a:rPr>
                <a:t>উৎস</a:t>
              </a:r>
              <a:r>
                <a:rPr lang="en-US" sz="3200" b="1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200" b="1" dirty="0" err="1" smtClean="0">
                  <a:latin typeface="SutonnyOMJ" pitchFamily="2" charset="0"/>
                  <a:cs typeface="SutonnyOMJ" pitchFamily="2" charset="0"/>
                </a:rPr>
                <a:t>থেকে</a:t>
              </a:r>
              <a:r>
                <a:rPr lang="en-US" sz="3200" b="1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200" b="1" dirty="0" err="1" smtClean="0">
                  <a:latin typeface="SutonnyOMJ" pitchFamily="2" charset="0"/>
                  <a:cs typeface="SutonnyOMJ" pitchFamily="2" charset="0"/>
                </a:rPr>
                <a:t>নিরন্তর</a:t>
              </a:r>
              <a:r>
                <a:rPr lang="en-US" sz="3200" b="1" dirty="0" smtClean="0">
                  <a:latin typeface="SutonnyOMJ" pitchFamily="2" charset="0"/>
                  <a:cs typeface="SutonnyOMJ" pitchFamily="2" charset="0"/>
                </a:rPr>
                <a:t>, </a:t>
              </a:r>
              <a:r>
                <a:rPr lang="en-US" sz="3200" b="1" dirty="0" err="1" smtClean="0">
                  <a:latin typeface="SutonnyOMJ" pitchFamily="2" charset="0"/>
                  <a:cs typeface="SutonnyOMJ" pitchFamily="2" charset="0"/>
                </a:rPr>
                <a:t>খোল</a:t>
              </a:r>
              <a:r>
                <a:rPr lang="en-US" sz="3200" b="1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200" b="1" dirty="0" err="1" smtClean="0">
                  <a:latin typeface="SutonnyOMJ" pitchFamily="2" charset="0"/>
                  <a:cs typeface="SutonnyOMJ" pitchFamily="2" charset="0"/>
                </a:rPr>
                <a:t>করতাল,পরজন্ম,নারীর</a:t>
              </a:r>
              <a:r>
                <a:rPr lang="en-US" sz="3200" b="1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200" b="1" dirty="0" err="1" smtClean="0">
                  <a:latin typeface="SutonnyOMJ" pitchFamily="2" charset="0"/>
                  <a:cs typeface="SutonnyOMJ" pitchFamily="2" charset="0"/>
                </a:rPr>
                <a:t>রূপকথা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endParaRPr lang="en-US" sz="2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15430" y="728663"/>
            <a:ext cx="3276600" cy="2514600"/>
            <a:chOff x="1143000" y="609600"/>
            <a:chExt cx="3276600" cy="2514600"/>
          </a:xfrm>
        </p:grpSpPr>
        <p:sp>
          <p:nvSpPr>
            <p:cNvPr id="7" name="Oval 6"/>
            <p:cNvSpPr/>
            <p:nvPr/>
          </p:nvSpPr>
          <p:spPr>
            <a:xfrm>
              <a:off x="1143000" y="609600"/>
              <a:ext cx="3276600" cy="2514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30773" y="776993"/>
              <a:ext cx="234315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SutonnyOMJ" pitchFamily="2" charset="0"/>
                  <a:cs typeface="SutonnyOMJ" pitchFamily="2" charset="0"/>
                </a:rPr>
                <a:t>রাজশাহী</a:t>
              </a:r>
              <a:r>
                <a:rPr lang="en-US" sz="2800" b="1" dirty="0" smtClean="0">
                  <a:latin typeface="SutonnyOMJ" pitchFamily="2" charset="0"/>
                  <a:cs typeface="SutonnyOMJ" pitchFamily="2" charset="0"/>
                </a:rPr>
                <a:t>  </a:t>
              </a:r>
              <a:r>
                <a:rPr lang="en-US" sz="2800" b="1" dirty="0" err="1">
                  <a:latin typeface="SutonnyOMJ" pitchFamily="2" charset="0"/>
                  <a:cs typeface="SutonnyOMJ" pitchFamily="2" charset="0"/>
                </a:rPr>
                <a:t>বিশ্ববিদ্যালয়</a:t>
              </a:r>
              <a:r>
                <a:rPr lang="en-US" sz="2800" b="1" dirty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b="1" dirty="0" err="1">
                  <a:latin typeface="SutonnyOMJ" pitchFamily="2" charset="0"/>
                  <a:cs typeface="SutonnyOMJ" pitchFamily="2" charset="0"/>
                </a:rPr>
                <a:t>থেকে</a:t>
              </a:r>
              <a:r>
                <a:rPr lang="en-US" sz="2800" b="1" dirty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b="1" dirty="0" err="1">
                  <a:latin typeface="SutonnyOMJ" pitchFamily="2" charset="0"/>
                  <a:cs typeface="SutonnyOMJ" pitchFamily="2" charset="0"/>
                </a:rPr>
                <a:t>ডিলিট</a:t>
              </a:r>
              <a:r>
                <a:rPr lang="en-US" sz="2800" b="1" dirty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b="1" dirty="0" err="1">
                  <a:latin typeface="SutonnyOMJ" pitchFamily="2" charset="0"/>
                  <a:cs typeface="SutonnyOMJ" pitchFamily="2" charset="0"/>
                </a:rPr>
                <a:t>উপাধি</a:t>
              </a:r>
              <a:r>
                <a:rPr lang="en-US" sz="2800" b="1" dirty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b="1" dirty="0" err="1">
                  <a:latin typeface="SutonnyOMJ" pitchFamily="2" charset="0"/>
                  <a:cs typeface="SutonnyOMJ" pitchFamily="2" charset="0"/>
                </a:rPr>
                <a:t>পান</a:t>
              </a:r>
              <a:r>
                <a:rPr lang="en-US" sz="2800" b="1" dirty="0" smtClean="0">
                  <a:latin typeface="SutonnyOMJ" pitchFamily="2" charset="0"/>
                  <a:cs typeface="SutonnyOMJ" pitchFamily="2" charset="0"/>
                </a:rPr>
                <a:t>। </a:t>
              </a:r>
              <a:r>
                <a:rPr lang="en-US" sz="2800" b="1" dirty="0" err="1" smtClean="0">
                  <a:latin typeface="SutonnyOMJ" pitchFamily="2" charset="0"/>
                  <a:cs typeface="SutonnyOMJ" pitchFamily="2" charset="0"/>
                </a:rPr>
                <a:t>বাংলা</a:t>
              </a:r>
              <a:r>
                <a:rPr lang="en-US" sz="2800" b="1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b="1" dirty="0" err="1" smtClean="0">
                  <a:latin typeface="SutonnyOMJ" pitchFamily="2" charset="0"/>
                  <a:cs typeface="SutonnyOMJ" pitchFamily="2" charset="0"/>
                </a:rPr>
                <a:t>একাডেমী</a:t>
              </a:r>
              <a:r>
                <a:rPr lang="en-US" sz="2800" b="1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800" b="1" dirty="0" err="1" smtClean="0">
                  <a:latin typeface="SutonnyOMJ" pitchFamily="2" charset="0"/>
                  <a:cs typeface="SutonnyOMJ" pitchFamily="2" charset="0"/>
                </a:rPr>
                <a:t>পুরস্কার</a:t>
              </a:r>
              <a:r>
                <a:rPr lang="en-US" sz="2800" b="1" dirty="0" smtClean="0">
                  <a:latin typeface="SutonnyOMJ" pitchFamily="2" charset="0"/>
                  <a:cs typeface="SutonnyOMJ" pitchFamily="2" charset="0"/>
                </a:rPr>
                <a:t> </a:t>
              </a:r>
              <a:endParaRPr lang="en-US" sz="28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67200" y="609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</a:rPr>
              <a:t>লেখক পরিচিতি 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959" cy="683130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75066484"/>
              </p:ext>
            </p:extLst>
          </p:nvPr>
        </p:nvGraphicFramePr>
        <p:xfrm>
          <a:off x="1524000" y="0"/>
          <a:ext cx="9144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15979" y="304800"/>
            <a:ext cx="35252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ঔপন্যাসিকের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ব্যক্তিগত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জীবন দর্শন ও জীবনানূভূতি কোনো বাস্তব কাহিনী অবলম্বন করে বর্ণনাত্মক  শিল্প কর্মে রূপায়িত হয় তাকে উপন্যাস বলে। </a:t>
            </a:r>
            <a:endParaRPr lang="en-US" sz="3200" b="1" dirty="0"/>
          </a:p>
          <a:p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C7A5EF-9B0D-4A3D-A0E7-52CF55D0B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3FC7A5EF-9B0D-4A3D-A0E7-52CF55D0B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1C6672-0F4D-4C7B-8978-BBB063A7B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191C6672-0F4D-4C7B-8978-BBB063A7B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D3F424-E4EF-4A56-B45B-4BC70A424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3DD3F424-E4EF-4A56-B45B-4BC70A424E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058D2D-C256-45CA-82CB-2C092F5D9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E5058D2D-C256-45CA-82CB-2C092F5D91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60A775-177D-4231-9EFE-6C7C0B2D1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F760A775-177D-4231-9EFE-6C7C0B2D15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7442C6-8D9C-44DD-ADCE-99D05A387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217442C6-8D9C-44DD-ADCE-99D05A387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9F146A-194C-41B7-ACCB-82253BA84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A89F146A-194C-41B7-ACCB-82253BA840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33D-3EEC-4B43-B60F-6EFAA1952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3E96133D-3EEC-4B43-B60F-6EFAA19529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2BB012-D638-462C-80D3-2837233A2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612BB012-D638-462C-80D3-2837233A28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60FF9B-E8B9-4218-9F39-B18688D1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7060FF9B-E8B9-4218-9F39-B18688D17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34E837-4730-4780-9757-D73D13C3F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9A34E837-4730-4780-9757-D73D13C3F6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9BA6EB-F575-47BE-9E86-3EE684F7B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079BA6EB-F575-47BE-9E86-3EE684F7B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F69411-6768-46AC-8D97-F43E570A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9FF69411-6768-46AC-8D97-F43E570AB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0"/>
            <a:ext cx="12168959" cy="68313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733800" y="0"/>
            <a:ext cx="4114800" cy="1371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 শব্দ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94585" y="914400"/>
            <a:ext cx="1981200" cy="1371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আঁধার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20000" y="1066800"/>
            <a:ext cx="2667000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অন্ধকার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32823" y="3052763"/>
            <a:ext cx="1981200" cy="1295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পোহালে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20000" y="3090863"/>
            <a:ext cx="3048000" cy="1219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সকাল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31.jpg"/>
          <p:cNvPicPr>
            <a:picLocks noChangeAspect="1"/>
          </p:cNvPicPr>
          <p:nvPr/>
        </p:nvPicPr>
        <p:blipFill>
          <a:blip r:embed="rId3" cstate="print"/>
          <a:srcRect r="17803"/>
          <a:stretch>
            <a:fillRect/>
          </a:stretch>
        </p:blipFill>
        <p:spPr>
          <a:xfrm>
            <a:off x="4233913" y="1047750"/>
            <a:ext cx="3538486" cy="1676400"/>
          </a:xfrm>
          <a:prstGeom prst="rect">
            <a:avLst/>
          </a:prstGeom>
        </p:spPr>
      </p:pic>
      <p:pic>
        <p:nvPicPr>
          <p:cNvPr id="25" name="Picture 24" descr="3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116" y="2857500"/>
            <a:ext cx="3537283" cy="1581149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1528812" y="4953000"/>
            <a:ext cx="1981200" cy="1371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ঢেঁকিঘর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880684" y="5105400"/>
            <a:ext cx="2667000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ঘরে ঢেঁকি থাকে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57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4705349"/>
            <a:ext cx="3505200" cy="184785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5" grpId="0"/>
      <p:bldP spid="16" grpId="0"/>
      <p:bldP spid="19" grpId="0"/>
      <p:bldP spid="2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959" cy="68313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00200" y="609600"/>
            <a:ext cx="1981200" cy="1295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গেরস্থ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467600" y="685800"/>
            <a:ext cx="3048000" cy="1219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কৃষক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2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240817"/>
            <a:ext cx="3581400" cy="1981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24000" y="2819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 </a:t>
            </a:r>
            <a:r>
              <a:rPr lang="bn-IN" sz="2800" dirty="0"/>
              <a:t>       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543800" y="2590801"/>
            <a:ext cx="312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যারা দেশের জন্য যুদ্ধ করেছে।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/>
          </a:p>
        </p:txBody>
      </p:sp>
      <p:pic>
        <p:nvPicPr>
          <p:cNvPr id="8" name="Picture 7" descr="5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04800"/>
            <a:ext cx="3581400" cy="1837225"/>
          </a:xfrm>
          <a:prstGeom prst="rect">
            <a:avLst/>
          </a:prstGeom>
        </p:spPr>
      </p:pic>
      <p:pic>
        <p:nvPicPr>
          <p:cNvPr id="9" name="Picture 8" descr="57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4419600"/>
            <a:ext cx="3581400" cy="190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0" y="495300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শকুন</a:t>
            </a:r>
            <a:r>
              <a:rPr lang="bn-IN" sz="3200" dirty="0"/>
              <a:t>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696200" y="5105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 ধরণের পাখি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  <p:bldP spid="1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738</Words>
  <Application>Microsoft Office PowerPoint</Application>
  <PresentationFormat>Widescreen</PresentationFormat>
  <Paragraphs>75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NikoshBAN</vt:lpstr>
      <vt:lpstr>SutonnyOMJ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DOLPHIN</dc:creator>
  <cp:lastModifiedBy>user</cp:lastModifiedBy>
  <cp:revision>263</cp:revision>
  <dcterms:created xsi:type="dcterms:W3CDTF">2015-03-24T10:44:01Z</dcterms:created>
  <dcterms:modified xsi:type="dcterms:W3CDTF">2021-07-05T12:23:37Z</dcterms:modified>
</cp:coreProperties>
</file>