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32CC-CDE8-490E-855A-F2732298CB5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8AD-7584-40A9-BBF2-B53EDD77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0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32CC-CDE8-490E-855A-F2732298CB5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8AD-7584-40A9-BBF2-B53EDD77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6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32CC-CDE8-490E-855A-F2732298CB5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8AD-7584-40A9-BBF2-B53EDD77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1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32CC-CDE8-490E-855A-F2732298CB5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8AD-7584-40A9-BBF2-B53EDD77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2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32CC-CDE8-490E-855A-F2732298CB5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8AD-7584-40A9-BBF2-B53EDD77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32CC-CDE8-490E-855A-F2732298CB5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8AD-7584-40A9-BBF2-B53EDD77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8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32CC-CDE8-490E-855A-F2732298CB5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8AD-7584-40A9-BBF2-B53EDD77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6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32CC-CDE8-490E-855A-F2732298CB5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8AD-7584-40A9-BBF2-B53EDD77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7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179883" y="149903"/>
            <a:ext cx="11812248" cy="6520720"/>
          </a:xfrm>
          <a:prstGeom prst="frame">
            <a:avLst>
              <a:gd name="adj1" fmla="val 266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hlinkClick r:id="" action="ppaction://hlinkshowjump?jump=endshow"/>
          </p:cNvPr>
          <p:cNvSpPr txBox="1"/>
          <p:nvPr userDrawn="1"/>
        </p:nvSpPr>
        <p:spPr>
          <a:xfrm>
            <a:off x="10463134" y="6041036"/>
            <a:ext cx="1296649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END SHOW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2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32CC-CDE8-490E-855A-F2732298CB5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8AD-7584-40A9-BBF2-B53EDD77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1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32CC-CDE8-490E-855A-F2732298CB5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8AD-7584-40A9-BBF2-B53EDD77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6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332CC-CDE8-490E-855A-F2732298CB5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EB8AD-7584-40A9-BBF2-B53EDD77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8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29"/>
          <a:stretch/>
        </p:blipFill>
        <p:spPr>
          <a:xfrm>
            <a:off x="4329001" y="1118027"/>
            <a:ext cx="4281999" cy="3933657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9" y="951742"/>
            <a:ext cx="3682303" cy="1926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871" y="3507929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250" y="1260761"/>
            <a:ext cx="6610662" cy="4239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3588" b="19904"/>
          <a:stretch/>
        </p:blipFill>
        <p:spPr>
          <a:xfrm>
            <a:off x="3639373" y="311200"/>
            <a:ext cx="4712616" cy="783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444" r="14533" b="28864"/>
          <a:stretch/>
        </p:blipFill>
        <p:spPr>
          <a:xfrm>
            <a:off x="4317165" y="5666280"/>
            <a:ext cx="3582649" cy="68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34" y="427444"/>
            <a:ext cx="4165853" cy="54587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9" y="980614"/>
            <a:ext cx="4712616" cy="969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70" y="2969214"/>
            <a:ext cx="513937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2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506" y="1924364"/>
            <a:ext cx="6501635" cy="3640916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016" y="595251"/>
            <a:ext cx="471261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164" y="503806"/>
            <a:ext cx="4362137" cy="58236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71" y="2704482"/>
            <a:ext cx="471871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91954" y="1807696"/>
            <a:ext cx="205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8101" y="1829992"/>
            <a:ext cx="358889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1954" y="2864075"/>
            <a:ext cx="119484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4247" y="3985159"/>
            <a:ext cx="205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সূয্যি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5588" y="2817470"/>
            <a:ext cx="1400331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বাগান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55568" y="3923384"/>
            <a:ext cx="252646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6239" y="5117825"/>
            <a:ext cx="20445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আলসে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8471" y="5136340"/>
            <a:ext cx="2719466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অলসতা করা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090411" y="2053850"/>
            <a:ext cx="1145498" cy="26969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128043" y="3063625"/>
            <a:ext cx="1145498" cy="26969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176605" y="4169539"/>
            <a:ext cx="1145498" cy="26969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176605" y="5367569"/>
            <a:ext cx="1145498" cy="26969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704" y="383496"/>
            <a:ext cx="700491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5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1954" y="2398815"/>
            <a:ext cx="112925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য্যি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046713" y="2401476"/>
            <a:ext cx="71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3106" y="2390021"/>
            <a:ext cx="614598" cy="646331"/>
          </a:xfrm>
          <a:prstGeom prst="rect">
            <a:avLst/>
          </a:prstGeom>
          <a:solidFill>
            <a:srgbClr val="00B0F0"/>
          </a:solidFill>
          <a:ln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7547" y="2401476"/>
            <a:ext cx="674557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470095" y="2557965"/>
            <a:ext cx="742012" cy="3147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14472" y="2411212"/>
            <a:ext cx="1498982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য-ফলা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580034" y="2396222"/>
            <a:ext cx="614598" cy="646331"/>
            <a:chOff x="6580034" y="2246322"/>
            <a:chExt cx="614598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6580034" y="2246322"/>
              <a:ext cx="614598" cy="646331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55731" t="25262" r="30513" b="29609"/>
            <a:stretch/>
          </p:blipFill>
          <p:spPr>
            <a:xfrm>
              <a:off x="6808651" y="2387364"/>
              <a:ext cx="119921" cy="434714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369" y="1012721"/>
            <a:ext cx="700491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2324" y="590980"/>
            <a:ext cx="4714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Li Sirajee Misbah Unicode" panose="02000600000000000000" pitchFamily="2" charset="0"/>
                <a:cs typeface="Li Sirajee Misbah Unicode" panose="02000600000000000000" pitchFamily="2" charset="0"/>
              </a:rPr>
              <a:t>মূল্যায়ন</a:t>
            </a:r>
            <a:endParaRPr lang="en-US" sz="4000" b="1" dirty="0">
              <a:solidFill>
                <a:srgbClr val="C00000"/>
              </a:solidFill>
              <a:latin typeface="Li Sirajee Misbah Unicode" panose="02000600000000000000" pitchFamily="2" charset="0"/>
              <a:cs typeface="Li Sirajee Misbah Unicode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568" y="2346580"/>
            <a:ext cx="6706181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574" y="995715"/>
            <a:ext cx="3478108" cy="19908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602" y="1399769"/>
            <a:ext cx="4718713" cy="1182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644" y="3836187"/>
            <a:ext cx="993734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12629" y="621669"/>
            <a:ext cx="4961744" cy="5617148"/>
            <a:chOff x="3567658" y="546718"/>
            <a:chExt cx="4961744" cy="56171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3113" r="27256"/>
            <a:stretch/>
          </p:blipFill>
          <p:spPr>
            <a:xfrm rot="10800000">
              <a:off x="3567658" y="546718"/>
              <a:ext cx="4961744" cy="561714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4995" y="4353891"/>
              <a:ext cx="4867070" cy="1095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41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769" t="40420" r="47029" b="19212"/>
          <a:stretch/>
        </p:blipFill>
        <p:spPr>
          <a:xfrm>
            <a:off x="7000407" y="1026397"/>
            <a:ext cx="3287743" cy="3659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81" y="852085"/>
            <a:ext cx="4883319" cy="1286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528" y="2183422"/>
            <a:ext cx="4932091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2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90" y="762144"/>
            <a:ext cx="3658039" cy="476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941" y="762144"/>
            <a:ext cx="4718713" cy="1286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84" r="2728"/>
          <a:stretch/>
        </p:blipFill>
        <p:spPr>
          <a:xfrm>
            <a:off x="539647" y="2516156"/>
            <a:ext cx="7285220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0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90" r="21690" b="25901"/>
          <a:stretch/>
        </p:blipFill>
        <p:spPr>
          <a:xfrm>
            <a:off x="4691921" y="359168"/>
            <a:ext cx="2668249" cy="795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688" r="10471" b="8287"/>
          <a:stretch/>
        </p:blipFill>
        <p:spPr>
          <a:xfrm>
            <a:off x="402500" y="1244184"/>
            <a:ext cx="10015664" cy="47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6" t="22345" r="15323" b="17992"/>
          <a:stretch/>
        </p:blipFill>
        <p:spPr>
          <a:xfrm>
            <a:off x="884420" y="1295536"/>
            <a:ext cx="4976349" cy="4590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4" t="22296" r="20015" b="18469"/>
          <a:stretch/>
        </p:blipFill>
        <p:spPr>
          <a:xfrm>
            <a:off x="6460761" y="1310526"/>
            <a:ext cx="4684426" cy="4590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-3588" b="19904"/>
          <a:stretch/>
        </p:blipFill>
        <p:spPr>
          <a:xfrm>
            <a:off x="3504461" y="296208"/>
            <a:ext cx="4712616" cy="7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5" t="22076" r="17486" b="18470"/>
          <a:stretch/>
        </p:blipFill>
        <p:spPr>
          <a:xfrm>
            <a:off x="5366477" y="1439054"/>
            <a:ext cx="6400801" cy="407732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869" y="309105"/>
            <a:ext cx="4718713" cy="96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9" y="1895667"/>
            <a:ext cx="4712616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57"/>
          <a:stretch/>
        </p:blipFill>
        <p:spPr>
          <a:xfrm>
            <a:off x="689546" y="2074264"/>
            <a:ext cx="4950309" cy="282751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5713029" y="3237875"/>
            <a:ext cx="861548" cy="455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141" t="-6187" r="14155" b="22465"/>
          <a:stretch/>
        </p:blipFill>
        <p:spPr>
          <a:xfrm>
            <a:off x="3672590" y="300982"/>
            <a:ext cx="3567659" cy="811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751" y="1112536"/>
            <a:ext cx="4749196" cy="4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22951" r="7486" b="18251"/>
          <a:stretch/>
        </p:blipFill>
        <p:spPr>
          <a:xfrm>
            <a:off x="2302188" y="1439054"/>
            <a:ext cx="7780845" cy="401736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-3588" b="19904"/>
          <a:stretch/>
        </p:blipFill>
        <p:spPr>
          <a:xfrm>
            <a:off x="3834243" y="446110"/>
            <a:ext cx="4712616" cy="783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0563" r="16537" b="27318"/>
          <a:stretch/>
        </p:blipFill>
        <p:spPr>
          <a:xfrm>
            <a:off x="4676931" y="5666280"/>
            <a:ext cx="2968054" cy="70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22076" r="7814" b="18470"/>
          <a:stretch/>
        </p:blipFill>
        <p:spPr>
          <a:xfrm>
            <a:off x="2263514" y="1374604"/>
            <a:ext cx="7345181" cy="388694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-3588" b="19904"/>
          <a:stretch/>
        </p:blipFill>
        <p:spPr>
          <a:xfrm>
            <a:off x="3699333" y="446110"/>
            <a:ext cx="4712616" cy="783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962" y="5487160"/>
            <a:ext cx="631600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7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18</Words>
  <Application>Microsoft Office PowerPoint</Application>
  <PresentationFormat>Widescreen</PresentationFormat>
  <Paragraphs>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Li Sirajee Misbah Unicode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IMD</cp:lastModifiedBy>
  <cp:revision>68</cp:revision>
  <dcterms:created xsi:type="dcterms:W3CDTF">2021-07-30T16:43:08Z</dcterms:created>
  <dcterms:modified xsi:type="dcterms:W3CDTF">2021-08-01T06:44:04Z</dcterms:modified>
</cp:coreProperties>
</file>