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768" r:id="rId1"/>
  </p:sldMasterIdLst>
  <p:notesMasterIdLst>
    <p:notesMasterId r:id="rId2"/>
  </p:notesMasterIdLst>
  <p:sldIdLst>
    <p:sldId id="409" r:id="rId3"/>
    <p:sldId id="410" r:id="rId4"/>
    <p:sldId id="411" r:id="rId5"/>
    <p:sldId id="412" r:id="rId6"/>
    <p:sldId id="413" r:id="rId7"/>
    <p:sldId id="414" r:id="rId8"/>
    <p:sldId id="415" r:id="rId9"/>
    <p:sldId id="416" r:id="rId10"/>
    <p:sldId id="417" r:id="rId11"/>
    <p:sldId id="418" r:id="rId12"/>
    <p:sldId id="419" r:id="rId13"/>
    <p:sldId id="420" r:id="rId14"/>
    <p:sldId id="421" r:id="rId15"/>
    <p:sldId id="422" r:id="rId16"/>
    <p:sldId id="423" r:id="rId17"/>
  </p:sldIdLst>
  <p:sldSz type="screen16x9" cy="6858000" cx="12192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4992" autoAdjust="0"/>
    <p:restoredTop sz="94660"/>
  </p:normalViewPr>
  <p:slideViewPr>
    <p:cSldViewPr snapToGrid="0">
      <p:cViewPr varScale="1">
        <p:scale>
          <a:sx n="68" d="100"/>
          <a:sy n="68" d="100"/>
        </p:scale>
        <p:origin x="600" y="66"/>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tableStyles" Target="tableStyles.xml"/><Relationship Id="rId19" Type="http://schemas.openxmlformats.org/officeDocument/2006/relationships/presProps" Target="presProps.xml"/><Relationship Id="rId20" Type="http://schemas.openxmlformats.org/officeDocument/2006/relationships/viewProps" Target="viewProps.xml"/><Relationship Id="rId2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55" name=""/>
        <p:cNvGrpSpPr/>
        <p:nvPr/>
      </p:nvGrpSpPr>
      <p:grpSpPr>
        <a:xfrm>
          <a:off x="0" y="0"/>
          <a:ext cx="0" cy="0"/>
          <a:chOff x="0" y="0"/>
          <a:chExt cx="0" cy="0"/>
        </a:xfrm>
      </p:grpSpPr>
      <p:sp>
        <p:nvSpPr>
          <p:cNvPr id="1048665"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66"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67"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68"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69"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70"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45" name=""/>
        <p:cNvGrpSpPr/>
        <p:nvPr/>
      </p:nvGrpSpPr>
      <p:grpSpPr>
        <a:xfrm>
          <a:off x="0" y="0"/>
          <a:ext cx="0" cy="0"/>
          <a:chOff x="0" y="0"/>
          <a:chExt cx="0" cy="0"/>
        </a:xfrm>
      </p:grpSpPr>
      <p:sp>
        <p:nvSpPr>
          <p:cNvPr id="1048610"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1048611" name="Subtitle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smtClean="0"/>
              <a:t>Click to edit Master subtitle style</a:t>
            </a:r>
            <a:endParaRPr lang="en-US"/>
          </a:p>
        </p:txBody>
      </p:sp>
      <p:sp>
        <p:nvSpPr>
          <p:cNvPr id="1048612" name="Date Placeholder 3"/>
          <p:cNvSpPr>
            <a:spLocks noGrp="1"/>
          </p:cNvSpPr>
          <p:nvPr>
            <p:ph type="dt" sz="half" idx="10"/>
          </p:nvPr>
        </p:nvSpPr>
        <p:spPr/>
        <p:txBody>
          <a:bodyPr/>
          <a:p>
            <a:fld id="{924BD2C7-1673-4483-ABB4-9E75ABDC9538}" type="datetimeFigureOut">
              <a:rPr lang="en-US" smtClean="0"/>
              <a:t>8/1/2021</a:t>
            </a:fld>
            <a:endParaRPr lang="en-US"/>
          </a:p>
        </p:txBody>
      </p:sp>
      <p:sp>
        <p:nvSpPr>
          <p:cNvPr id="1048613" name="Footer Placeholder 4"/>
          <p:cNvSpPr>
            <a:spLocks noGrp="1"/>
          </p:cNvSpPr>
          <p:nvPr>
            <p:ph type="ftr" sz="quarter" idx="11"/>
          </p:nvPr>
        </p:nvSpPr>
        <p:spPr/>
        <p:txBody>
          <a:bodyPr/>
          <a:p>
            <a:endParaRPr lang="en-US"/>
          </a:p>
        </p:txBody>
      </p:sp>
      <p:sp>
        <p:nvSpPr>
          <p:cNvPr id="1048614" name="Slide Number Placeholder 5"/>
          <p:cNvSpPr>
            <a:spLocks noGrp="1"/>
          </p:cNvSpPr>
          <p:nvPr>
            <p:ph type="sldNum" sz="quarter" idx="12"/>
          </p:nvPr>
        </p:nvSpPr>
        <p:spPr/>
        <p:txBody>
          <a:bodyPr/>
          <a:p>
            <a:fld id="{6BE8CBB6-BF10-403B-9D31-46FF47D94C7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50" name=""/>
        <p:cNvGrpSpPr/>
        <p:nvPr/>
      </p:nvGrpSpPr>
      <p:grpSpPr>
        <a:xfrm>
          <a:off x="0" y="0"/>
          <a:ext cx="0" cy="0"/>
          <a:chOff x="0" y="0"/>
          <a:chExt cx="0" cy="0"/>
        </a:xfrm>
      </p:grpSpPr>
      <p:sp>
        <p:nvSpPr>
          <p:cNvPr id="1048635" name="Title 1"/>
          <p:cNvSpPr>
            <a:spLocks noGrp="1"/>
          </p:cNvSpPr>
          <p:nvPr>
            <p:ph type="title"/>
          </p:nvPr>
        </p:nvSpPr>
        <p:spPr/>
        <p:txBody>
          <a:bodyPr/>
          <a:p>
            <a:r>
              <a:rPr lang="en-US" smtClean="0"/>
              <a:t>Click to edit Master title style</a:t>
            </a:r>
            <a:endParaRPr lang="en-US"/>
          </a:p>
        </p:txBody>
      </p:sp>
      <p:sp>
        <p:nvSpPr>
          <p:cNvPr id="1048636"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37" name="Date Placeholder 3"/>
          <p:cNvSpPr>
            <a:spLocks noGrp="1"/>
          </p:cNvSpPr>
          <p:nvPr>
            <p:ph type="dt" sz="half" idx="10"/>
          </p:nvPr>
        </p:nvSpPr>
        <p:spPr/>
        <p:txBody>
          <a:bodyPr/>
          <a:p>
            <a:fld id="{924BD2C7-1673-4483-ABB4-9E75ABDC9538}" type="datetimeFigureOut">
              <a:rPr lang="en-US" smtClean="0"/>
              <a:t>8/1/2021</a:t>
            </a:fld>
            <a:endParaRPr lang="en-US"/>
          </a:p>
        </p:txBody>
      </p:sp>
      <p:sp>
        <p:nvSpPr>
          <p:cNvPr id="1048638" name="Footer Placeholder 4"/>
          <p:cNvSpPr>
            <a:spLocks noGrp="1"/>
          </p:cNvSpPr>
          <p:nvPr>
            <p:ph type="ftr" sz="quarter" idx="11"/>
          </p:nvPr>
        </p:nvSpPr>
        <p:spPr/>
        <p:txBody>
          <a:bodyPr/>
          <a:p>
            <a:endParaRPr lang="en-US"/>
          </a:p>
        </p:txBody>
      </p:sp>
      <p:sp>
        <p:nvSpPr>
          <p:cNvPr id="1048639" name="Slide Number Placeholder 5"/>
          <p:cNvSpPr>
            <a:spLocks noGrp="1"/>
          </p:cNvSpPr>
          <p:nvPr>
            <p:ph type="sldNum" sz="quarter" idx="12"/>
          </p:nvPr>
        </p:nvSpPr>
        <p:spPr/>
        <p:txBody>
          <a:bodyPr/>
          <a:p>
            <a:fld id="{6BE8CBB6-BF10-403B-9D31-46FF47D94C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47" name=""/>
        <p:cNvGrpSpPr/>
        <p:nvPr/>
      </p:nvGrpSpPr>
      <p:grpSpPr>
        <a:xfrm>
          <a:off x="0" y="0"/>
          <a:ext cx="0" cy="0"/>
          <a:chOff x="0" y="0"/>
          <a:chExt cx="0" cy="0"/>
        </a:xfrm>
      </p:grpSpPr>
      <p:sp>
        <p:nvSpPr>
          <p:cNvPr id="1048619" name="Vertical Title 1"/>
          <p:cNvSpPr>
            <a:spLocks noGrp="1"/>
          </p:cNvSpPr>
          <p:nvPr>
            <p:ph type="title" orient="vert"/>
          </p:nvPr>
        </p:nvSpPr>
        <p:spPr>
          <a:xfrm>
            <a:off x="8724900" y="365125"/>
            <a:ext cx="2628900" cy="5811838"/>
          </a:xfrm>
        </p:spPr>
        <p:txBody>
          <a:bodyPr vert="eaVert"/>
          <a:p>
            <a:r>
              <a:rPr lang="en-US" smtClean="0"/>
              <a:t>Click to edit Master title style</a:t>
            </a:r>
            <a:endParaRPr lang="en-US"/>
          </a:p>
        </p:txBody>
      </p:sp>
      <p:sp>
        <p:nvSpPr>
          <p:cNvPr id="1048620" name="Vertical Text Placeholder 2"/>
          <p:cNvSpPr>
            <a:spLocks noGrp="1"/>
          </p:cNvSpPr>
          <p:nvPr>
            <p:ph type="body" orient="vert" idx="1"/>
          </p:nvPr>
        </p:nvSpPr>
        <p:spPr>
          <a:xfrm>
            <a:off x="838200" y="365125"/>
            <a:ext cx="7734300" cy="5811838"/>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21" name="Date Placeholder 3"/>
          <p:cNvSpPr>
            <a:spLocks noGrp="1"/>
          </p:cNvSpPr>
          <p:nvPr>
            <p:ph type="dt" sz="half" idx="10"/>
          </p:nvPr>
        </p:nvSpPr>
        <p:spPr/>
        <p:txBody>
          <a:bodyPr/>
          <a:p>
            <a:fld id="{924BD2C7-1673-4483-ABB4-9E75ABDC9538}" type="datetimeFigureOut">
              <a:rPr lang="en-US" smtClean="0"/>
              <a:t>8/1/2021</a:t>
            </a:fld>
            <a:endParaRPr lang="en-US"/>
          </a:p>
        </p:txBody>
      </p:sp>
      <p:sp>
        <p:nvSpPr>
          <p:cNvPr id="1048622" name="Footer Placeholder 4"/>
          <p:cNvSpPr>
            <a:spLocks noGrp="1"/>
          </p:cNvSpPr>
          <p:nvPr>
            <p:ph type="ftr" sz="quarter" idx="11"/>
          </p:nvPr>
        </p:nvSpPr>
        <p:spPr/>
        <p:txBody>
          <a:bodyPr/>
          <a:p>
            <a:endParaRPr lang="en-US"/>
          </a:p>
        </p:txBody>
      </p:sp>
      <p:sp>
        <p:nvSpPr>
          <p:cNvPr id="1048623" name="Slide Number Placeholder 5"/>
          <p:cNvSpPr>
            <a:spLocks noGrp="1"/>
          </p:cNvSpPr>
          <p:nvPr>
            <p:ph type="sldNum" sz="quarter" idx="12"/>
          </p:nvPr>
        </p:nvSpPr>
        <p:spPr/>
        <p:txBody>
          <a:bodyPr/>
          <a:p>
            <a:fld id="{6BE8CBB6-BF10-403B-9D31-46FF47D94C7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48" name=""/>
        <p:cNvGrpSpPr/>
        <p:nvPr/>
      </p:nvGrpSpPr>
      <p:grpSpPr>
        <a:xfrm>
          <a:off x="0" y="0"/>
          <a:ext cx="0" cy="0"/>
          <a:chOff x="0" y="0"/>
          <a:chExt cx="0" cy="0"/>
        </a:xfrm>
      </p:grpSpPr>
      <p:sp>
        <p:nvSpPr>
          <p:cNvPr id="1048624" name="Title 1"/>
          <p:cNvSpPr>
            <a:spLocks noGrp="1"/>
          </p:cNvSpPr>
          <p:nvPr>
            <p:ph type="title"/>
          </p:nvPr>
        </p:nvSpPr>
        <p:spPr/>
        <p:txBody>
          <a:bodyPr/>
          <a:p>
            <a:r>
              <a:rPr lang="en-US" smtClean="0"/>
              <a:t>Click to edit Master title style</a:t>
            </a:r>
            <a:endParaRPr lang="en-US"/>
          </a:p>
        </p:txBody>
      </p:sp>
      <p:sp>
        <p:nvSpPr>
          <p:cNvPr id="1048625"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26" name="Date Placeholder 3"/>
          <p:cNvSpPr>
            <a:spLocks noGrp="1"/>
          </p:cNvSpPr>
          <p:nvPr>
            <p:ph type="dt" sz="half" idx="10"/>
          </p:nvPr>
        </p:nvSpPr>
        <p:spPr/>
        <p:txBody>
          <a:bodyPr/>
          <a:p>
            <a:fld id="{924BD2C7-1673-4483-ABB4-9E75ABDC9538}" type="datetimeFigureOut">
              <a:rPr lang="en-US" smtClean="0"/>
              <a:t>8/1/2021</a:t>
            </a:fld>
            <a:endParaRPr lang="en-US"/>
          </a:p>
        </p:txBody>
      </p:sp>
      <p:sp>
        <p:nvSpPr>
          <p:cNvPr id="1048627" name="Footer Placeholder 4"/>
          <p:cNvSpPr>
            <a:spLocks noGrp="1"/>
          </p:cNvSpPr>
          <p:nvPr>
            <p:ph type="ftr" sz="quarter" idx="11"/>
          </p:nvPr>
        </p:nvSpPr>
        <p:spPr/>
        <p:txBody>
          <a:bodyPr/>
          <a:p>
            <a:endParaRPr lang="en-US"/>
          </a:p>
        </p:txBody>
      </p:sp>
      <p:sp>
        <p:nvSpPr>
          <p:cNvPr id="1048628" name="Slide Number Placeholder 5"/>
          <p:cNvSpPr>
            <a:spLocks noGrp="1"/>
          </p:cNvSpPr>
          <p:nvPr>
            <p:ph type="sldNum" sz="quarter" idx="12"/>
          </p:nvPr>
        </p:nvSpPr>
        <p:spPr/>
        <p:txBody>
          <a:bodyPr/>
          <a:p>
            <a:fld id="{6BE8CBB6-BF10-403B-9D31-46FF47D94C7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51" name=""/>
        <p:cNvGrpSpPr/>
        <p:nvPr/>
      </p:nvGrpSpPr>
      <p:grpSpPr>
        <a:xfrm>
          <a:off x="0" y="0"/>
          <a:ext cx="0" cy="0"/>
          <a:chOff x="0" y="0"/>
          <a:chExt cx="0" cy="0"/>
        </a:xfrm>
      </p:grpSpPr>
      <p:sp>
        <p:nvSpPr>
          <p:cNvPr id="1048640"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1048641" name="Text Placeholder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smtClean="0"/>
              <a:t>Click to edit Master text styles</a:t>
            </a:r>
          </a:p>
        </p:txBody>
      </p:sp>
      <p:sp>
        <p:nvSpPr>
          <p:cNvPr id="1048642" name="Date Placeholder 3"/>
          <p:cNvSpPr>
            <a:spLocks noGrp="1"/>
          </p:cNvSpPr>
          <p:nvPr>
            <p:ph type="dt" sz="half" idx="10"/>
          </p:nvPr>
        </p:nvSpPr>
        <p:spPr/>
        <p:txBody>
          <a:bodyPr/>
          <a:p>
            <a:fld id="{924BD2C7-1673-4483-ABB4-9E75ABDC9538}" type="datetimeFigureOut">
              <a:rPr lang="en-US" smtClean="0"/>
              <a:t>8/1/2021</a:t>
            </a:fld>
            <a:endParaRPr lang="en-US"/>
          </a:p>
        </p:txBody>
      </p:sp>
      <p:sp>
        <p:nvSpPr>
          <p:cNvPr id="1048643" name="Footer Placeholder 4"/>
          <p:cNvSpPr>
            <a:spLocks noGrp="1"/>
          </p:cNvSpPr>
          <p:nvPr>
            <p:ph type="ftr" sz="quarter" idx="11"/>
          </p:nvPr>
        </p:nvSpPr>
        <p:spPr/>
        <p:txBody>
          <a:bodyPr/>
          <a:p>
            <a:endParaRPr lang="en-US"/>
          </a:p>
        </p:txBody>
      </p:sp>
      <p:sp>
        <p:nvSpPr>
          <p:cNvPr id="1048644" name="Slide Number Placeholder 5"/>
          <p:cNvSpPr>
            <a:spLocks noGrp="1"/>
          </p:cNvSpPr>
          <p:nvPr>
            <p:ph type="sldNum" sz="quarter" idx="12"/>
          </p:nvPr>
        </p:nvSpPr>
        <p:spPr/>
        <p:txBody>
          <a:bodyPr/>
          <a:p>
            <a:fld id="{6BE8CBB6-BF10-403B-9D31-46FF47D94C7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52" name=""/>
        <p:cNvGrpSpPr/>
        <p:nvPr/>
      </p:nvGrpSpPr>
      <p:grpSpPr>
        <a:xfrm>
          <a:off x="0" y="0"/>
          <a:ext cx="0" cy="0"/>
          <a:chOff x="0" y="0"/>
          <a:chExt cx="0" cy="0"/>
        </a:xfrm>
      </p:grpSpPr>
      <p:sp>
        <p:nvSpPr>
          <p:cNvPr id="1048645" name="Title 1"/>
          <p:cNvSpPr>
            <a:spLocks noGrp="1"/>
          </p:cNvSpPr>
          <p:nvPr>
            <p:ph type="title"/>
          </p:nvPr>
        </p:nvSpPr>
        <p:spPr/>
        <p:txBody>
          <a:bodyPr/>
          <a:p>
            <a:r>
              <a:rPr lang="en-US" smtClean="0"/>
              <a:t>Click to edit Master title style</a:t>
            </a:r>
            <a:endParaRPr lang="en-US"/>
          </a:p>
        </p:txBody>
      </p:sp>
      <p:sp>
        <p:nvSpPr>
          <p:cNvPr id="1048646" name="Content Placeholder 2"/>
          <p:cNvSpPr>
            <a:spLocks noGrp="1"/>
          </p:cNvSpPr>
          <p:nvPr>
            <p:ph sz="half" idx="1"/>
          </p:nvPr>
        </p:nvSpPr>
        <p:spPr>
          <a:xfrm>
            <a:off x="838200" y="1825625"/>
            <a:ext cx="5181600" cy="435133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7" name="Content Placeholder 3"/>
          <p:cNvSpPr>
            <a:spLocks noGrp="1"/>
          </p:cNvSpPr>
          <p:nvPr>
            <p:ph sz="half" idx="2"/>
          </p:nvPr>
        </p:nvSpPr>
        <p:spPr>
          <a:xfrm>
            <a:off x="6172200" y="1825625"/>
            <a:ext cx="5181600" cy="435133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8" name="Date Placeholder 4"/>
          <p:cNvSpPr>
            <a:spLocks noGrp="1"/>
          </p:cNvSpPr>
          <p:nvPr>
            <p:ph type="dt" sz="half" idx="10"/>
          </p:nvPr>
        </p:nvSpPr>
        <p:spPr/>
        <p:txBody>
          <a:bodyPr/>
          <a:p>
            <a:fld id="{924BD2C7-1673-4483-ABB4-9E75ABDC9538}" type="datetimeFigureOut">
              <a:rPr lang="en-US" smtClean="0"/>
              <a:t>8/1/2021</a:t>
            </a:fld>
            <a:endParaRPr lang="en-US"/>
          </a:p>
        </p:txBody>
      </p:sp>
      <p:sp>
        <p:nvSpPr>
          <p:cNvPr id="1048649" name="Footer Placeholder 5"/>
          <p:cNvSpPr>
            <a:spLocks noGrp="1"/>
          </p:cNvSpPr>
          <p:nvPr>
            <p:ph type="ftr" sz="quarter" idx="11"/>
          </p:nvPr>
        </p:nvSpPr>
        <p:spPr/>
        <p:txBody>
          <a:bodyPr/>
          <a:p>
            <a:endParaRPr lang="en-US"/>
          </a:p>
        </p:txBody>
      </p:sp>
      <p:sp>
        <p:nvSpPr>
          <p:cNvPr id="1048650" name="Slide Number Placeholder 6"/>
          <p:cNvSpPr>
            <a:spLocks noGrp="1"/>
          </p:cNvSpPr>
          <p:nvPr>
            <p:ph type="sldNum" sz="quarter" idx="12"/>
          </p:nvPr>
        </p:nvSpPr>
        <p:spPr/>
        <p:txBody>
          <a:bodyPr/>
          <a:p>
            <a:fld id="{6BE8CBB6-BF10-403B-9D31-46FF47D94C7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53" name=""/>
        <p:cNvGrpSpPr/>
        <p:nvPr/>
      </p:nvGrpSpPr>
      <p:grpSpPr>
        <a:xfrm>
          <a:off x="0" y="0"/>
          <a:ext cx="0" cy="0"/>
          <a:chOff x="0" y="0"/>
          <a:chExt cx="0" cy="0"/>
        </a:xfrm>
      </p:grpSpPr>
      <p:sp>
        <p:nvSpPr>
          <p:cNvPr id="1048651" name="Title 1"/>
          <p:cNvSpPr>
            <a:spLocks noGrp="1"/>
          </p:cNvSpPr>
          <p:nvPr>
            <p:ph type="title"/>
          </p:nvPr>
        </p:nvSpPr>
        <p:spPr>
          <a:xfrm>
            <a:off x="839788" y="365125"/>
            <a:ext cx="10515600" cy="1325563"/>
          </a:xfrm>
        </p:spPr>
        <p:txBody>
          <a:bodyPr/>
          <a:p>
            <a:r>
              <a:rPr lang="en-US" smtClean="0"/>
              <a:t>Click to edit Master title style</a:t>
            </a:r>
            <a:endParaRPr lang="en-US"/>
          </a:p>
        </p:txBody>
      </p:sp>
      <p:sp>
        <p:nvSpPr>
          <p:cNvPr id="1048652" name="Text Placeholder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53" name="Content Placeholder 3"/>
          <p:cNvSpPr>
            <a:spLocks noGrp="1"/>
          </p:cNvSpPr>
          <p:nvPr>
            <p:ph sz="half" idx="2"/>
          </p:nvPr>
        </p:nvSpPr>
        <p:spPr>
          <a:xfrm>
            <a:off x="839788" y="2505075"/>
            <a:ext cx="5157787" cy="368458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4" name="Text Placeholder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55" name="Content Placeholder 5"/>
          <p:cNvSpPr>
            <a:spLocks noGrp="1"/>
          </p:cNvSpPr>
          <p:nvPr>
            <p:ph sz="quarter" idx="4"/>
          </p:nvPr>
        </p:nvSpPr>
        <p:spPr>
          <a:xfrm>
            <a:off x="6172200" y="2505075"/>
            <a:ext cx="5183188" cy="368458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6" name="Date Placeholder 6"/>
          <p:cNvSpPr>
            <a:spLocks noGrp="1"/>
          </p:cNvSpPr>
          <p:nvPr>
            <p:ph type="dt" sz="half" idx="10"/>
          </p:nvPr>
        </p:nvSpPr>
        <p:spPr/>
        <p:txBody>
          <a:bodyPr/>
          <a:p>
            <a:fld id="{924BD2C7-1673-4483-ABB4-9E75ABDC9538}" type="datetimeFigureOut">
              <a:rPr lang="en-US" smtClean="0"/>
              <a:t>8/1/2021</a:t>
            </a:fld>
            <a:endParaRPr lang="en-US"/>
          </a:p>
        </p:txBody>
      </p:sp>
      <p:sp>
        <p:nvSpPr>
          <p:cNvPr id="1048657" name="Footer Placeholder 7"/>
          <p:cNvSpPr>
            <a:spLocks noGrp="1"/>
          </p:cNvSpPr>
          <p:nvPr>
            <p:ph type="ftr" sz="quarter" idx="11"/>
          </p:nvPr>
        </p:nvSpPr>
        <p:spPr/>
        <p:txBody>
          <a:bodyPr/>
          <a:p>
            <a:endParaRPr lang="en-US"/>
          </a:p>
        </p:txBody>
      </p:sp>
      <p:sp>
        <p:nvSpPr>
          <p:cNvPr id="1048658" name="Slide Number Placeholder 8"/>
          <p:cNvSpPr>
            <a:spLocks noGrp="1"/>
          </p:cNvSpPr>
          <p:nvPr>
            <p:ph type="sldNum" sz="quarter" idx="12"/>
          </p:nvPr>
        </p:nvSpPr>
        <p:spPr/>
        <p:txBody>
          <a:bodyPr/>
          <a:p>
            <a:fld id="{6BE8CBB6-BF10-403B-9D31-46FF47D94C7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46" name=""/>
        <p:cNvGrpSpPr/>
        <p:nvPr/>
      </p:nvGrpSpPr>
      <p:grpSpPr>
        <a:xfrm>
          <a:off x="0" y="0"/>
          <a:ext cx="0" cy="0"/>
          <a:chOff x="0" y="0"/>
          <a:chExt cx="0" cy="0"/>
        </a:xfrm>
      </p:grpSpPr>
      <p:sp>
        <p:nvSpPr>
          <p:cNvPr id="1048615" name="Title 1"/>
          <p:cNvSpPr>
            <a:spLocks noGrp="1"/>
          </p:cNvSpPr>
          <p:nvPr>
            <p:ph type="title"/>
          </p:nvPr>
        </p:nvSpPr>
        <p:spPr/>
        <p:txBody>
          <a:bodyPr/>
          <a:p>
            <a:r>
              <a:rPr lang="en-US" smtClean="0"/>
              <a:t>Click to edit Master title style</a:t>
            </a:r>
            <a:endParaRPr lang="en-US"/>
          </a:p>
        </p:txBody>
      </p:sp>
      <p:sp>
        <p:nvSpPr>
          <p:cNvPr id="1048616" name="Date Placeholder 2"/>
          <p:cNvSpPr>
            <a:spLocks noGrp="1"/>
          </p:cNvSpPr>
          <p:nvPr>
            <p:ph type="dt" sz="half" idx="10"/>
          </p:nvPr>
        </p:nvSpPr>
        <p:spPr/>
        <p:txBody>
          <a:bodyPr/>
          <a:p>
            <a:fld id="{924BD2C7-1673-4483-ABB4-9E75ABDC9538}" type="datetimeFigureOut">
              <a:rPr lang="en-US" smtClean="0"/>
              <a:t>8/1/2021</a:t>
            </a:fld>
            <a:endParaRPr lang="en-US"/>
          </a:p>
        </p:txBody>
      </p:sp>
      <p:sp>
        <p:nvSpPr>
          <p:cNvPr id="1048617" name="Footer Placeholder 3"/>
          <p:cNvSpPr>
            <a:spLocks noGrp="1"/>
          </p:cNvSpPr>
          <p:nvPr>
            <p:ph type="ftr" sz="quarter" idx="11"/>
          </p:nvPr>
        </p:nvSpPr>
        <p:spPr/>
        <p:txBody>
          <a:bodyPr/>
          <a:p>
            <a:endParaRPr lang="en-US"/>
          </a:p>
        </p:txBody>
      </p:sp>
      <p:sp>
        <p:nvSpPr>
          <p:cNvPr id="1048618" name="Slide Number Placeholder 4"/>
          <p:cNvSpPr>
            <a:spLocks noGrp="1"/>
          </p:cNvSpPr>
          <p:nvPr>
            <p:ph type="sldNum" sz="quarter" idx="12"/>
          </p:nvPr>
        </p:nvSpPr>
        <p:spPr/>
        <p:txBody>
          <a:bodyPr/>
          <a:p>
            <a:fld id="{6BE8CBB6-BF10-403B-9D31-46FF47D94C7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4" name=""/>
        <p:cNvGrpSpPr/>
        <p:nvPr/>
      </p:nvGrpSpPr>
      <p:grpSpPr>
        <a:xfrm>
          <a:off x="0" y="0"/>
          <a:ext cx="0" cy="0"/>
          <a:chOff x="0" y="0"/>
          <a:chExt cx="0" cy="0"/>
        </a:xfrm>
      </p:grpSpPr>
      <p:sp>
        <p:nvSpPr>
          <p:cNvPr id="1048581" name="Date Placeholder 1"/>
          <p:cNvSpPr>
            <a:spLocks noGrp="1"/>
          </p:cNvSpPr>
          <p:nvPr>
            <p:ph type="dt" sz="half" idx="10"/>
          </p:nvPr>
        </p:nvSpPr>
        <p:spPr/>
        <p:txBody>
          <a:bodyPr/>
          <a:p>
            <a:fld id="{924BD2C7-1673-4483-ABB4-9E75ABDC9538}" type="datetimeFigureOut">
              <a:rPr lang="en-US" smtClean="0"/>
              <a:t>8/1/2021</a:t>
            </a:fld>
            <a:endParaRPr lang="en-US"/>
          </a:p>
        </p:txBody>
      </p:sp>
      <p:sp>
        <p:nvSpPr>
          <p:cNvPr id="1048582" name="Footer Placeholder 2"/>
          <p:cNvSpPr>
            <a:spLocks noGrp="1"/>
          </p:cNvSpPr>
          <p:nvPr>
            <p:ph type="ftr" sz="quarter" idx="11"/>
          </p:nvPr>
        </p:nvSpPr>
        <p:spPr/>
        <p:txBody>
          <a:bodyPr/>
          <a:p>
            <a:endParaRPr lang="en-US"/>
          </a:p>
        </p:txBody>
      </p:sp>
      <p:sp>
        <p:nvSpPr>
          <p:cNvPr id="1048583" name="Slide Number Placeholder 3"/>
          <p:cNvSpPr>
            <a:spLocks noGrp="1"/>
          </p:cNvSpPr>
          <p:nvPr>
            <p:ph type="sldNum" sz="quarter" idx="12"/>
          </p:nvPr>
        </p:nvSpPr>
        <p:spPr/>
        <p:txBody>
          <a:bodyPr/>
          <a:p>
            <a:fld id="{6BE8CBB6-BF10-403B-9D31-46FF47D94C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54" name=""/>
        <p:cNvGrpSpPr/>
        <p:nvPr/>
      </p:nvGrpSpPr>
      <p:grpSpPr>
        <a:xfrm>
          <a:off x="0" y="0"/>
          <a:ext cx="0" cy="0"/>
          <a:chOff x="0" y="0"/>
          <a:chExt cx="0" cy="0"/>
        </a:xfrm>
      </p:grpSpPr>
      <p:sp>
        <p:nvSpPr>
          <p:cNvPr id="1048659"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660"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61"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8662" name="Date Placeholder 4"/>
          <p:cNvSpPr>
            <a:spLocks noGrp="1"/>
          </p:cNvSpPr>
          <p:nvPr>
            <p:ph type="dt" sz="half" idx="10"/>
          </p:nvPr>
        </p:nvSpPr>
        <p:spPr/>
        <p:txBody>
          <a:bodyPr/>
          <a:p>
            <a:fld id="{924BD2C7-1673-4483-ABB4-9E75ABDC9538}" type="datetimeFigureOut">
              <a:rPr lang="en-US" smtClean="0"/>
              <a:t>8/1/2021</a:t>
            </a:fld>
            <a:endParaRPr lang="en-US"/>
          </a:p>
        </p:txBody>
      </p:sp>
      <p:sp>
        <p:nvSpPr>
          <p:cNvPr id="1048663" name="Footer Placeholder 5"/>
          <p:cNvSpPr>
            <a:spLocks noGrp="1"/>
          </p:cNvSpPr>
          <p:nvPr>
            <p:ph type="ftr" sz="quarter" idx="11"/>
          </p:nvPr>
        </p:nvSpPr>
        <p:spPr/>
        <p:txBody>
          <a:bodyPr/>
          <a:p>
            <a:endParaRPr lang="en-US"/>
          </a:p>
        </p:txBody>
      </p:sp>
      <p:sp>
        <p:nvSpPr>
          <p:cNvPr id="1048664" name="Slide Number Placeholder 6"/>
          <p:cNvSpPr>
            <a:spLocks noGrp="1"/>
          </p:cNvSpPr>
          <p:nvPr>
            <p:ph type="sldNum" sz="quarter" idx="12"/>
          </p:nvPr>
        </p:nvSpPr>
        <p:spPr/>
        <p:txBody>
          <a:bodyPr/>
          <a:p>
            <a:fld id="{6BE8CBB6-BF10-403B-9D31-46FF47D94C7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49" name=""/>
        <p:cNvGrpSpPr/>
        <p:nvPr/>
      </p:nvGrpSpPr>
      <p:grpSpPr>
        <a:xfrm>
          <a:off x="0" y="0"/>
          <a:ext cx="0" cy="0"/>
          <a:chOff x="0" y="0"/>
          <a:chExt cx="0" cy="0"/>
        </a:xfrm>
      </p:grpSpPr>
      <p:sp>
        <p:nvSpPr>
          <p:cNvPr id="1048629"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630" name="Picture Placeholder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631"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8632" name="Date Placeholder 4"/>
          <p:cNvSpPr>
            <a:spLocks noGrp="1"/>
          </p:cNvSpPr>
          <p:nvPr>
            <p:ph type="dt" sz="half" idx="10"/>
          </p:nvPr>
        </p:nvSpPr>
        <p:spPr/>
        <p:txBody>
          <a:bodyPr/>
          <a:p>
            <a:fld id="{924BD2C7-1673-4483-ABB4-9E75ABDC9538}" type="datetimeFigureOut">
              <a:rPr lang="en-US" smtClean="0"/>
              <a:t>8/1/2021</a:t>
            </a:fld>
            <a:endParaRPr lang="en-US"/>
          </a:p>
        </p:txBody>
      </p:sp>
      <p:sp>
        <p:nvSpPr>
          <p:cNvPr id="1048633" name="Footer Placeholder 5"/>
          <p:cNvSpPr>
            <a:spLocks noGrp="1"/>
          </p:cNvSpPr>
          <p:nvPr>
            <p:ph type="ftr" sz="quarter" idx="11"/>
          </p:nvPr>
        </p:nvSpPr>
        <p:spPr/>
        <p:txBody>
          <a:bodyPr/>
          <a:p>
            <a:endParaRPr lang="en-US"/>
          </a:p>
        </p:txBody>
      </p:sp>
      <p:sp>
        <p:nvSpPr>
          <p:cNvPr id="1048634" name="Slide Number Placeholder 6"/>
          <p:cNvSpPr>
            <a:spLocks noGrp="1"/>
          </p:cNvSpPr>
          <p:nvPr>
            <p:ph type="sldNum" sz="quarter" idx="12"/>
          </p:nvPr>
        </p:nvSpPr>
        <p:spPr/>
        <p:txBody>
          <a:bodyPr/>
          <a:p>
            <a:fld id="{6BE8CBB6-BF10-403B-9D31-46FF47D94C7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924BD2C7-1673-4483-ABB4-9E75ABDC9538}" type="datetimeFigureOut">
              <a:rPr lang="en-US" smtClean="0"/>
              <a:t>8/1/2021</a:t>
            </a:fld>
            <a:endParaRPr lang="en-US"/>
          </a:p>
        </p:txBody>
      </p:sp>
      <p:sp>
        <p:nvSpPr>
          <p:cNvPr id="1048579" name="Footer Placeholder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6BE8CBB6-BF10-403B-9D31-46FF47D94C71}"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gif"/><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pic>
        <p:nvPicPr>
          <p:cNvPr id="2097152" name="Picture 1"/>
          <p:cNvPicPr>
            <a:picLocks noChangeAspect="1"/>
          </p:cNvPicPr>
          <p:nvPr/>
        </p:nvPicPr>
        <p:blipFill>
          <a:blip xmlns:r="http://schemas.openxmlformats.org/officeDocument/2006/relationships" r:embed="rId1"/>
          <a:stretch>
            <a:fillRect/>
          </a:stretch>
        </p:blipFill>
        <p:spPr>
          <a:xfrm>
            <a:off x="492369" y="0"/>
            <a:ext cx="11101813" cy="6858000"/>
          </a:xfrm>
          <a:prstGeom prst="rect"/>
        </p:spPr>
      </p:pic>
      <p:sp>
        <p:nvSpPr>
          <p:cNvPr id="1048584" name="TextBox 2"/>
          <p:cNvSpPr txBox="1"/>
          <p:nvPr/>
        </p:nvSpPr>
        <p:spPr>
          <a:xfrm>
            <a:off x="1055076" y="0"/>
            <a:ext cx="10142806" cy="7635239"/>
          </a:xfrm>
          <a:prstGeom prst="rect"/>
          <a:solidFill>
            <a:srgbClr val="00B0F0"/>
          </a:solidFill>
          <a:ln w="25400">
            <a:solidFill>
              <a:srgbClr val="C00000"/>
            </a:solidFill>
            <a:prstDash val="solid"/>
          </a:ln>
        </p:spPr>
        <p:txBody>
          <a:bodyPr rtlCol="0" wrap="square">
            <a:spAutoFit/>
          </a:bodyPr>
          <a:p>
            <a:r>
              <a:rPr dirty="0" sz="16900" lang="ar-SA" smtClean="0">
                <a:solidFill>
                  <a:srgbClr val="7030A0"/>
                </a:solidFill>
              </a:rPr>
              <a:t>السلام عليكم ورحمة الله</a:t>
            </a:r>
            <a:endParaRPr dirty="0" sz="16900" lang="ar-SA" smtClean="0">
              <a:solidFill>
                <a:srgbClr val="7030A0"/>
              </a:solidFill>
            </a:endParaRPr>
          </a:p>
          <a:p>
            <a:r>
              <a:rPr dirty="0" sz="16900" lang="ar-SA" smtClean="0">
                <a:solidFill>
                  <a:srgbClr val="7030A0"/>
                </a:solidFill>
              </a:rPr>
              <a:t>اهلا وسهلا</a:t>
            </a:r>
            <a:r>
              <a:rPr dirty="0" sz="16900" lang="ar-SA" smtClean="0">
                <a:solidFill>
                  <a:srgbClr val="7030A0"/>
                </a:solidFill>
              </a:rPr>
              <a:t>       </a:t>
            </a:r>
            <a:endParaRPr dirty="0" sz="16900" lang="en-US">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599" name="Rectangle 1"/>
          <p:cNvSpPr/>
          <p:nvPr/>
        </p:nvSpPr>
        <p:spPr>
          <a:xfrm>
            <a:off x="1378634" y="1406771"/>
            <a:ext cx="8989255" cy="2264898"/>
          </a:xfrm>
          <a:prstGeom prst="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3200" lang="ar-SA" smtClean="0">
                <a:solidFill>
                  <a:srgbClr val="800000"/>
                </a:solidFill>
              </a:rPr>
              <a:t>محبة</a:t>
            </a:r>
            <a:r>
              <a:rPr dirty="0" sz="2800" lang="bn-BD" smtClean="0">
                <a:solidFill>
                  <a:srgbClr val="800000"/>
                </a:solidFill>
              </a:rPr>
              <a:t>এর আভিধানিক অর্থ –</a:t>
            </a:r>
            <a:endParaRPr dirty="0" sz="2800" lang="ar-SA" smtClean="0">
              <a:solidFill>
                <a:srgbClr val="800000"/>
              </a:solidFill>
            </a:endParaRPr>
          </a:p>
          <a:p>
            <a:pPr algn="ctr"/>
            <a:r>
              <a:rPr dirty="0" sz="2800" lang="ar-SA" smtClean="0">
                <a:solidFill>
                  <a:srgbClr val="800000"/>
                </a:solidFill>
              </a:rPr>
              <a:t>الشوق</a:t>
            </a:r>
            <a:r>
              <a:rPr dirty="0" sz="2800" lang="bn-BD" smtClean="0">
                <a:solidFill>
                  <a:srgbClr val="800000"/>
                </a:solidFill>
              </a:rPr>
              <a:t> তথা আগ্রহ </a:t>
            </a:r>
            <a:endParaRPr dirty="0" sz="2800" lang="bn-BD" smtClean="0">
              <a:solidFill>
                <a:srgbClr val="800000"/>
              </a:solidFill>
            </a:endParaRPr>
          </a:p>
          <a:p>
            <a:pPr algn="ctr"/>
            <a:r>
              <a:rPr dirty="0" sz="2800" lang="ar-SA" smtClean="0">
                <a:solidFill>
                  <a:srgbClr val="800000"/>
                </a:solidFill>
              </a:rPr>
              <a:t>الميل</a:t>
            </a:r>
            <a:r>
              <a:rPr dirty="0" sz="2800" lang="bn-BD" smtClean="0">
                <a:solidFill>
                  <a:srgbClr val="800000"/>
                </a:solidFill>
              </a:rPr>
              <a:t> তথা ঝুঁকে পড়া </a:t>
            </a:r>
            <a:r>
              <a:rPr dirty="0" sz="2800" lang="bn-IN" smtClean="0">
                <a:solidFill>
                  <a:srgbClr val="800000"/>
                </a:solidFill>
              </a:rPr>
              <a:t> </a:t>
            </a:r>
            <a:endParaRPr dirty="0" sz="2800" lang="bn-BD" smtClean="0">
              <a:solidFill>
                <a:srgbClr val="800000"/>
              </a:solidFill>
            </a:endParaRPr>
          </a:p>
          <a:p>
            <a:pPr algn="ctr"/>
            <a:r>
              <a:rPr dirty="0" sz="2800" lang="ar-SA" smtClean="0">
                <a:solidFill>
                  <a:srgbClr val="800000"/>
                </a:solidFill>
              </a:rPr>
              <a:t>الوداد</a:t>
            </a:r>
            <a:r>
              <a:rPr dirty="0" sz="2800" lang="bn-BD" smtClean="0">
                <a:solidFill>
                  <a:srgbClr val="800000"/>
                </a:solidFill>
              </a:rPr>
              <a:t> তথা ভালোবাসা </a:t>
            </a:r>
            <a:endParaRPr dirty="0" sz="2800" lang="ar-SA" smtClean="0">
              <a:solidFill>
                <a:srgbClr val="800000"/>
              </a:solidFill>
            </a:endParaRPr>
          </a:p>
          <a:p>
            <a:pPr algn="ctr"/>
            <a:r>
              <a:rPr dirty="0" sz="2800" lang="bn-BD" smtClean="0">
                <a:solidFill>
                  <a:srgbClr val="800000"/>
                </a:solidFill>
              </a:rPr>
              <a:t> </a:t>
            </a:r>
            <a:r>
              <a:rPr dirty="0" sz="4000" lang="ar-SA" smtClean="0">
                <a:solidFill>
                  <a:srgbClr val="800000"/>
                </a:solidFill>
              </a:rPr>
              <a:t>العشق</a:t>
            </a:r>
            <a:r>
              <a:rPr dirty="0" sz="4000" lang="bn-IN" smtClean="0">
                <a:solidFill>
                  <a:srgbClr val="800000"/>
                </a:solidFill>
              </a:rPr>
              <a:t> </a:t>
            </a:r>
            <a:r>
              <a:rPr dirty="0" sz="2400" lang="bn-IN" smtClean="0">
                <a:solidFill>
                  <a:srgbClr val="800000"/>
                </a:solidFill>
              </a:rPr>
              <a:t>তথা মনের টান</a:t>
            </a:r>
            <a:endParaRPr dirty="0" sz="1600" lang="en-US">
              <a:solidFill>
                <a:srgbClr val="800000"/>
              </a:solidFill>
            </a:endParaRPr>
          </a:p>
        </p:txBody>
      </p:sp>
      <p:sp>
        <p:nvSpPr>
          <p:cNvPr id="1048600" name="Rectangle 2"/>
          <p:cNvSpPr/>
          <p:nvPr/>
        </p:nvSpPr>
        <p:spPr>
          <a:xfrm>
            <a:off x="1139483" y="3938954"/>
            <a:ext cx="9523828" cy="2602523"/>
          </a:xfrm>
          <a:prstGeom prst="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3600" lang="bn-BD" smtClean="0">
                <a:solidFill>
                  <a:srgbClr val="FFCB00"/>
                </a:solidFill>
              </a:rPr>
              <a:t>শরীয়তের পরিভাষায় মহব্বত হল-</a:t>
            </a:r>
            <a:r>
              <a:rPr dirty="0" sz="3600" lang="ar-SA" smtClean="0">
                <a:solidFill>
                  <a:srgbClr val="FFCB00"/>
                </a:solidFill>
              </a:rPr>
              <a:t> </a:t>
            </a:r>
            <a:endParaRPr dirty="0" sz="3600" lang="ar-SA" smtClean="0">
              <a:solidFill>
                <a:srgbClr val="FFCB00"/>
              </a:solidFill>
            </a:endParaRPr>
          </a:p>
          <a:p>
            <a:pPr algn="ctr"/>
            <a:r>
              <a:rPr dirty="0" sz="3600" lang="ar-SA" smtClean="0">
                <a:solidFill>
                  <a:srgbClr val="FFCB00"/>
                </a:solidFill>
              </a:rPr>
              <a:t>ميلان القلب الي شيءلكمال فيه </a:t>
            </a:r>
            <a:r>
              <a:rPr dirty="0" sz="3600" lang="bn-BD" smtClean="0">
                <a:solidFill>
                  <a:srgbClr val="FFCB00"/>
                </a:solidFill>
              </a:rPr>
              <a:t> অর্থাৎ কোন বস্তুর মধ্যে পূর্ণ বৈশিষ্ট্য থাকার কারনে তার প্রতি মনের আকর্ষণই মহব্বত ।</a:t>
            </a:r>
            <a:endParaRPr dirty="0" sz="3600" lang="en-US">
              <a:solidFill>
                <a:srgbClr val="FFCB00"/>
              </a:solidFill>
            </a:endParaRPr>
          </a:p>
        </p:txBody>
      </p:sp>
      <p:sp>
        <p:nvSpPr>
          <p:cNvPr id="1048601" name="Left-Right Arrow 4"/>
          <p:cNvSpPr/>
          <p:nvPr/>
        </p:nvSpPr>
        <p:spPr>
          <a:xfrm>
            <a:off x="3024555" y="0"/>
            <a:ext cx="5387926" cy="1181686"/>
          </a:xfrm>
          <a:prstGeom prst="leftRightArrow"/>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4000" lang="bn-IN" smtClean="0">
                <a:solidFill>
                  <a:srgbClr val="9933FF"/>
                </a:solidFill>
              </a:rPr>
              <a:t>মহব্বত কী?</a:t>
            </a:r>
            <a:endParaRPr dirty="0" sz="4000" lang="en-US">
              <a:solidFill>
                <a:srgbClr val="9933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02" name="Rectangle 2"/>
          <p:cNvSpPr/>
          <p:nvPr/>
        </p:nvSpPr>
        <p:spPr>
          <a:xfrm>
            <a:off x="942535" y="1069145"/>
            <a:ext cx="10213144" cy="2236763"/>
          </a:xfrm>
          <a:prstGeom prst="rect"/>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3600" lang="bn-BD" smtClean="0">
                <a:solidFill>
                  <a:schemeClr val="tx1"/>
                </a:solidFill>
              </a:rPr>
              <a:t>১,</a:t>
            </a:r>
            <a:r>
              <a:rPr dirty="0" sz="3600" lang="ar-SA" smtClean="0">
                <a:solidFill>
                  <a:schemeClr val="tx1"/>
                </a:solidFill>
              </a:rPr>
              <a:t>محبة طبعية </a:t>
            </a:r>
            <a:r>
              <a:rPr dirty="0" sz="3600" lang="bn-BD" smtClean="0">
                <a:solidFill>
                  <a:schemeClr val="tx1"/>
                </a:solidFill>
              </a:rPr>
              <a:t>  (স্বভাবগত ভালোবাসা ) প্রবৃত্তির চাহিদা ব্যতিত অকৃত্রিম ভালোবাসাকে </a:t>
            </a:r>
            <a:r>
              <a:rPr dirty="0" sz="3600" lang="ar-SA" smtClean="0">
                <a:solidFill>
                  <a:schemeClr val="tx1"/>
                </a:solidFill>
              </a:rPr>
              <a:t>محبة طبعية </a:t>
            </a:r>
            <a:r>
              <a:rPr dirty="0" sz="3600" lang="bn-BD" smtClean="0">
                <a:solidFill>
                  <a:schemeClr val="tx1"/>
                </a:solidFill>
              </a:rPr>
              <a:t>বলে।যেমন-সন্তানের প্রতি পিতা মাতার ভালবাসা।</a:t>
            </a:r>
            <a:endParaRPr dirty="0" sz="3600" lang="en-US" smtClean="0">
              <a:solidFill>
                <a:schemeClr val="tx1"/>
              </a:solidFill>
            </a:endParaRPr>
          </a:p>
          <a:p>
            <a:pPr algn="ctr"/>
            <a:endParaRPr dirty="0" sz="3600" lang="en-US">
              <a:solidFill>
                <a:schemeClr val="tx1"/>
              </a:solidFill>
            </a:endParaRPr>
          </a:p>
        </p:txBody>
      </p:sp>
      <p:sp>
        <p:nvSpPr>
          <p:cNvPr id="1048603" name="Left-Right Arrow 3"/>
          <p:cNvSpPr/>
          <p:nvPr/>
        </p:nvSpPr>
        <p:spPr>
          <a:xfrm>
            <a:off x="3545059" y="0"/>
            <a:ext cx="4389120" cy="1216152"/>
          </a:xfrm>
          <a:prstGeom prst="leftRightArrow"/>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2800" lang="bn-IN" smtClean="0">
                <a:solidFill>
                  <a:srgbClr val="FFFF00"/>
                </a:solidFill>
              </a:rPr>
              <a:t>মহব্বত ৩ প্রকার যেমন</a:t>
            </a:r>
            <a:endParaRPr dirty="0" sz="2800" lang="en-US">
              <a:solidFill>
                <a:srgbClr val="FFFF00"/>
              </a:solidFill>
            </a:endParaRPr>
          </a:p>
        </p:txBody>
      </p:sp>
      <p:pic>
        <p:nvPicPr>
          <p:cNvPr id="2097157" name="Picture 4"/>
          <p:cNvPicPr>
            <a:picLocks noChangeAspect="1"/>
          </p:cNvPicPr>
          <p:nvPr/>
        </p:nvPicPr>
        <p:blipFill>
          <a:blip xmlns:r="http://schemas.openxmlformats.org/officeDocument/2006/relationships" r:embed="rId1"/>
          <a:stretch>
            <a:fillRect/>
          </a:stretch>
        </p:blipFill>
        <p:spPr>
          <a:xfrm>
            <a:off x="970671" y="3277216"/>
            <a:ext cx="10424160" cy="3426594"/>
          </a:xfrm>
          <a:prstGeom prst="rec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04" name="Rectangle 1"/>
          <p:cNvSpPr/>
          <p:nvPr/>
        </p:nvSpPr>
        <p:spPr>
          <a:xfrm>
            <a:off x="464234" y="801858"/>
            <a:ext cx="11226018" cy="2082019"/>
          </a:xfrm>
          <a:prstGeom prst="rect"/>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3900" lang="bn-BD" smtClean="0">
                <a:solidFill>
                  <a:srgbClr val="008000"/>
                </a:solidFill>
              </a:rPr>
              <a:t>২,</a:t>
            </a:r>
            <a:r>
              <a:rPr dirty="0" sz="3900" lang="ar-SA" smtClean="0">
                <a:solidFill>
                  <a:srgbClr val="008000"/>
                </a:solidFill>
              </a:rPr>
              <a:t>محبة عقلية </a:t>
            </a:r>
            <a:r>
              <a:rPr dirty="0" sz="3900" lang="bn-BD" smtClean="0">
                <a:solidFill>
                  <a:srgbClr val="008000"/>
                </a:solidFill>
              </a:rPr>
              <a:t>তথা (জ্ঞানগত ভালোবাসা) যে ভালবাসা প্রকৃতির দাবিকে উপেক্ষা করে গুন ও বুদ্ধি বিবেচনার ভিত্তিতে সৃষ্টি হয় ।যেমন-শরির সুস্থের জন্য তিক্ত ঔষধ সেবন করা ,কোণ জ্ঞানী গুনিকে ভালোবাসা । </a:t>
            </a:r>
            <a:endParaRPr dirty="0" sz="3900" lang="en-US">
              <a:solidFill>
                <a:srgbClr val="008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05" name="Rectangle 1"/>
          <p:cNvSpPr/>
          <p:nvPr/>
        </p:nvSpPr>
        <p:spPr>
          <a:xfrm>
            <a:off x="1294228" y="675249"/>
            <a:ext cx="10269415" cy="1885071"/>
          </a:xfrm>
          <a:prstGeom prst="rect"/>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3600" lang="bn-BD" smtClean="0">
                <a:solidFill>
                  <a:srgbClr val="002060"/>
                </a:solidFill>
              </a:rPr>
              <a:t>৩,</a:t>
            </a:r>
            <a:r>
              <a:rPr dirty="0" sz="3600" lang="ar-SA" smtClean="0">
                <a:solidFill>
                  <a:srgbClr val="002060"/>
                </a:solidFill>
              </a:rPr>
              <a:t>محبة ايمانية</a:t>
            </a:r>
            <a:r>
              <a:rPr dirty="0" sz="3600" lang="bn-BD" smtClean="0">
                <a:solidFill>
                  <a:srgbClr val="002060"/>
                </a:solidFill>
              </a:rPr>
              <a:t> (ইমানগত ভালবাসা)শুধু ইমানের দাবিতে যে ভালোবাসা সৃষ্টি হয়। যেমন – আল্লাহ,রাসুল,সাহাবি ও অন্যান্য মুসলমানের প্রতি ভালোবাসা ।</a:t>
            </a:r>
            <a:endParaRPr dirty="0" sz="3600" lang="en-US">
              <a:solidFill>
                <a:srgbClr val="002060"/>
              </a:solidFill>
            </a:endParaRPr>
          </a:p>
        </p:txBody>
      </p:sp>
      <p:pic>
        <p:nvPicPr>
          <p:cNvPr id="2097159" name="Picture 2"/>
          <p:cNvPicPr>
            <a:picLocks noChangeAspect="1"/>
          </p:cNvPicPr>
          <p:nvPr/>
        </p:nvPicPr>
        <p:blipFill>
          <a:blip xmlns:r="http://schemas.openxmlformats.org/officeDocument/2006/relationships" r:embed="rId1"/>
          <a:stretch>
            <a:fillRect/>
          </a:stretch>
        </p:blipFill>
        <p:spPr>
          <a:xfrm>
            <a:off x="1357597" y="2654398"/>
            <a:ext cx="5155744" cy="4034790"/>
          </a:xfrm>
          <a:prstGeom prst="rect"/>
        </p:spPr>
      </p:pic>
      <p:pic>
        <p:nvPicPr>
          <p:cNvPr id="2097160" name="Picture 3"/>
          <p:cNvPicPr>
            <a:picLocks noChangeAspect="1"/>
          </p:cNvPicPr>
          <p:nvPr/>
        </p:nvPicPr>
        <p:blipFill>
          <a:blip xmlns:r="http://schemas.openxmlformats.org/officeDocument/2006/relationships" r:embed="rId2"/>
          <a:stretch>
            <a:fillRect/>
          </a:stretch>
        </p:blipFill>
        <p:spPr>
          <a:xfrm>
            <a:off x="6595402" y="2690237"/>
            <a:ext cx="4897901" cy="4037846"/>
          </a:xfrm>
          <a:prstGeom prst="rec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06" name="Rectangle 1"/>
          <p:cNvSpPr/>
          <p:nvPr/>
        </p:nvSpPr>
        <p:spPr>
          <a:xfrm>
            <a:off x="3080824" y="126610"/>
            <a:ext cx="5247250" cy="1772529"/>
          </a:xfrm>
          <a:prstGeom prst="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5400" lang="bn-IN" smtClean="0">
                <a:solidFill>
                  <a:srgbClr val="FF6600"/>
                </a:solidFill>
              </a:rPr>
              <a:t>একক কাজ</a:t>
            </a:r>
            <a:endParaRPr dirty="0" sz="5400" lang="en-US">
              <a:solidFill>
                <a:srgbClr val="FF6600"/>
              </a:solidFill>
            </a:endParaRPr>
          </a:p>
        </p:txBody>
      </p:sp>
      <p:sp>
        <p:nvSpPr>
          <p:cNvPr id="1048607" name="Rectangle 2"/>
          <p:cNvSpPr/>
          <p:nvPr/>
        </p:nvSpPr>
        <p:spPr>
          <a:xfrm>
            <a:off x="1997612" y="2124222"/>
            <a:ext cx="7976382" cy="3840479"/>
          </a:xfrm>
          <a:prstGeom prst="rect"/>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indent="-514350" marL="514350">
              <a:buFont typeface="+mj-lt"/>
              <a:buAutoNum type="arabicPeriod"/>
            </a:pPr>
            <a:r>
              <a:rPr dirty="0" sz="3200" lang="bn-IN" smtClean="0">
                <a:solidFill>
                  <a:srgbClr val="800000"/>
                </a:solidFill>
              </a:rPr>
              <a:t>মহব্বত অর্থ কী? </a:t>
            </a:r>
            <a:endParaRPr dirty="0" sz="3200" lang="bn-IN" smtClean="0">
              <a:solidFill>
                <a:srgbClr val="800000"/>
              </a:solidFill>
            </a:endParaRPr>
          </a:p>
          <a:p>
            <a:pPr algn="ctr" indent="-514350" marL="514350">
              <a:buFont typeface="+mj-lt"/>
              <a:buAutoNum type="arabicPeriod"/>
            </a:pPr>
            <a:r>
              <a:rPr dirty="0" sz="3200" lang="bn-IN" smtClean="0">
                <a:solidFill>
                  <a:srgbClr val="800000"/>
                </a:solidFill>
              </a:rPr>
              <a:t>মহব্বত কত প্রকার?</a:t>
            </a:r>
            <a:endParaRPr dirty="0" sz="3200" lang="bn-IN" smtClean="0">
              <a:solidFill>
                <a:srgbClr val="800000"/>
              </a:solidFill>
            </a:endParaRPr>
          </a:p>
          <a:p>
            <a:pPr algn="ctr" indent="-514350" marL="514350">
              <a:buFont typeface="+mj-lt"/>
              <a:buAutoNum type="arabicPeriod"/>
            </a:pPr>
            <a:r>
              <a:rPr dirty="0" sz="3200" lang="bn-IN" smtClean="0">
                <a:solidFill>
                  <a:srgbClr val="800000"/>
                </a:solidFill>
              </a:rPr>
              <a:t>আল্লাহ ও রাসূল সাঃ কে ভালবাসা কি? </a:t>
            </a:r>
            <a:endParaRPr dirty="0" sz="3200" lang="en-US">
              <a:solidFill>
                <a:srgbClr val="8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08" name="Rectangle 1"/>
          <p:cNvSpPr/>
          <p:nvPr/>
        </p:nvSpPr>
        <p:spPr>
          <a:xfrm>
            <a:off x="3742006" y="225083"/>
            <a:ext cx="3812344" cy="661181"/>
          </a:xfrm>
          <a:prstGeom prst="rect"/>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4000" lang="bn-IN" smtClean="0">
                <a:solidFill>
                  <a:srgbClr val="FF6600"/>
                </a:solidFill>
              </a:rPr>
              <a:t>বাড়ির কাজ </a:t>
            </a:r>
            <a:endParaRPr dirty="0" sz="4000" lang="en-US">
              <a:solidFill>
                <a:srgbClr val="FF6600"/>
              </a:solidFill>
            </a:endParaRPr>
          </a:p>
        </p:txBody>
      </p:sp>
      <p:sp>
        <p:nvSpPr>
          <p:cNvPr id="1048609" name="TextBox 3"/>
          <p:cNvSpPr txBox="1"/>
          <p:nvPr/>
        </p:nvSpPr>
        <p:spPr>
          <a:xfrm>
            <a:off x="1420837" y="1659988"/>
            <a:ext cx="8975188" cy="707886"/>
          </a:xfrm>
          <a:prstGeom prst="rect"/>
          <a:noFill/>
        </p:spPr>
        <p:txBody>
          <a:bodyPr rtlCol="0" wrap="square">
            <a:spAutoFit/>
          </a:bodyPr>
          <a:p>
            <a:r>
              <a:rPr dirty="0" sz="4000" lang="bn-IN" smtClean="0">
                <a:solidFill>
                  <a:srgbClr val="7030A0"/>
                </a:solidFill>
              </a:rPr>
              <a:t>মহব্বতের পরিচয় ও গুরুত্ব লিখে আনবে</a:t>
            </a:r>
            <a:endParaRPr dirty="0" sz="4000" lang="en-US">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585" name="Rectangle 1"/>
          <p:cNvSpPr/>
          <p:nvPr/>
        </p:nvSpPr>
        <p:spPr>
          <a:xfrm>
            <a:off x="239150" y="140678"/>
            <a:ext cx="4797084" cy="1913206"/>
          </a:xfrm>
          <a:prstGeom prst="rect"/>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4800" lang="bn-IN" smtClean="0">
                <a:solidFill>
                  <a:schemeClr val="tx1"/>
                </a:solidFill>
              </a:rPr>
              <a:t>শিক্ষক পরিচিতি</a:t>
            </a:r>
            <a:endParaRPr dirty="0" sz="4800" lang="en-US">
              <a:solidFill>
                <a:schemeClr val="tx1"/>
              </a:solidFill>
            </a:endParaRPr>
          </a:p>
        </p:txBody>
      </p:sp>
      <p:pic>
        <p:nvPicPr>
          <p:cNvPr id="2097153" name="Picture 2"/>
          <p:cNvPicPr>
            <a:picLocks noChangeAspect="1"/>
          </p:cNvPicPr>
          <p:nvPr/>
        </p:nvPicPr>
        <p:blipFill>
          <a:blip xmlns:r="http://schemas.openxmlformats.org/officeDocument/2006/relationships" r:embed="rId1"/>
          <a:srcRect t="15472" b="15472"/>
          <a:stretch>
            <a:fillRect/>
          </a:stretch>
        </p:blipFill>
        <p:spPr>
          <a:xfrm>
            <a:off x="278936" y="2174631"/>
            <a:ext cx="4757298" cy="4322320"/>
          </a:xfrm>
          <a:prstGeom prst="rect"/>
        </p:spPr>
      </p:pic>
      <p:sp>
        <p:nvSpPr>
          <p:cNvPr id="1048586" name=""/>
          <p:cNvSpPr txBox="1"/>
          <p:nvPr/>
        </p:nvSpPr>
        <p:spPr>
          <a:xfrm>
            <a:off x="6096000" y="439469"/>
            <a:ext cx="4000000" cy="5120640"/>
          </a:xfrm>
          <a:prstGeom prst="rect"/>
        </p:spPr>
        <p:txBody>
          <a:bodyPr rtlCol="0" wrap="square">
            <a:spAutoFit/>
          </a:bodyPr>
          <a:p>
            <a:r>
              <a:rPr altLang="en-US" b="1" sz="4700" lang="en-US">
                <a:solidFill>
                  <a:srgbClr val="330066"/>
                </a:solidFill>
              </a:rPr>
              <a:t>ম</a:t>
            </a:r>
            <a:r>
              <a:rPr altLang="en-US" b="1" sz="4700" lang="en-US">
                <a:solidFill>
                  <a:srgbClr val="330066"/>
                </a:solidFill>
              </a:rPr>
              <a:t>ো</a:t>
            </a:r>
            <a:r>
              <a:rPr altLang="en-US" b="1" sz="4700" lang="en-US">
                <a:solidFill>
                  <a:srgbClr val="330066"/>
                </a:solidFill>
              </a:rPr>
              <a:t>ঃ</a:t>
            </a:r>
            <a:r>
              <a:rPr altLang="en-US" b="1" sz="4700" lang="en-US">
                <a:solidFill>
                  <a:srgbClr val="330066"/>
                </a:solidFill>
              </a:rPr>
              <a:t>আ</a:t>
            </a:r>
            <a:r>
              <a:rPr altLang="en-US" b="1" sz="4700" lang="en-US">
                <a:solidFill>
                  <a:srgbClr val="330066"/>
                </a:solidFill>
              </a:rPr>
              <a:t>ব</a:t>
            </a:r>
            <a:r>
              <a:rPr altLang="en-US" b="1" sz="4700" lang="en-US">
                <a:solidFill>
                  <a:srgbClr val="330066"/>
                </a:solidFill>
              </a:rPr>
              <a:t>্</a:t>
            </a:r>
            <a:r>
              <a:rPr altLang="en-US" b="1" sz="4700" lang="en-US">
                <a:solidFill>
                  <a:srgbClr val="330066"/>
                </a:solidFill>
              </a:rPr>
              <a:t>দ</a:t>
            </a:r>
            <a:r>
              <a:rPr altLang="en-US" b="1" sz="4700" lang="en-US">
                <a:solidFill>
                  <a:srgbClr val="330066"/>
                </a:solidFill>
              </a:rPr>
              <a:t>ু</a:t>
            </a:r>
            <a:r>
              <a:rPr altLang="en-US" b="1" sz="4700" lang="en-US">
                <a:solidFill>
                  <a:srgbClr val="330066"/>
                </a:solidFill>
              </a:rPr>
              <a:t>ল</a:t>
            </a:r>
            <a:r>
              <a:rPr altLang="en-US" b="1" sz="4700" lang="en-US">
                <a:solidFill>
                  <a:srgbClr val="330066"/>
                </a:solidFill>
              </a:rPr>
              <a:t> </a:t>
            </a:r>
            <a:r>
              <a:rPr altLang="en-US" b="1" sz="4700" lang="en-US">
                <a:solidFill>
                  <a:srgbClr val="330066"/>
                </a:solidFill>
              </a:rPr>
              <a:t>স</a:t>
            </a:r>
            <a:r>
              <a:rPr altLang="en-US" b="1" sz="4700" lang="en-US">
                <a:solidFill>
                  <a:srgbClr val="330066"/>
                </a:solidFill>
              </a:rPr>
              <a:t>া</a:t>
            </a:r>
            <a:r>
              <a:rPr altLang="en-US" b="1" sz="4700" lang="en-US">
                <a:solidFill>
                  <a:srgbClr val="330066"/>
                </a:solidFill>
              </a:rPr>
              <a:t>ল</a:t>
            </a:r>
            <a:r>
              <a:rPr altLang="en-US" b="1" sz="4700" lang="en-US">
                <a:solidFill>
                  <a:srgbClr val="330066"/>
                </a:solidFill>
              </a:rPr>
              <a:t>া</a:t>
            </a:r>
            <a:r>
              <a:rPr altLang="en-US" b="1" sz="4700" lang="en-US">
                <a:solidFill>
                  <a:srgbClr val="330066"/>
                </a:solidFill>
              </a:rPr>
              <a:t>ম</a:t>
            </a:r>
            <a:r>
              <a:rPr altLang="en-US" b="1" sz="4700" lang="en-US">
                <a:solidFill>
                  <a:srgbClr val="330066"/>
                </a:solidFill>
              </a:rPr>
              <a:t> </a:t>
            </a:r>
            <a:r>
              <a:rPr altLang="en-US" b="1" sz="4700" lang="en-US">
                <a:solidFill>
                  <a:srgbClr val="330066"/>
                </a:solidFill>
              </a:rPr>
              <a:t>ত</a:t>
            </a:r>
            <a:r>
              <a:rPr altLang="en-US" b="1" sz="4700" lang="en-US">
                <a:solidFill>
                  <a:srgbClr val="330066"/>
                </a:solidFill>
              </a:rPr>
              <a:t>র</a:t>
            </a:r>
            <a:r>
              <a:rPr altLang="en-US" b="1" sz="4700" lang="en-US">
                <a:solidFill>
                  <a:srgbClr val="330066"/>
                </a:solidFill>
              </a:rPr>
              <a:t>প</a:t>
            </a:r>
            <a:r>
              <a:rPr altLang="en-US" b="1" sz="4700" lang="en-US">
                <a:solidFill>
                  <a:srgbClr val="330066"/>
                </a:solidFill>
              </a:rPr>
              <a:t>দ</a:t>
            </a:r>
            <a:r>
              <a:rPr altLang="en-US" b="1" sz="4700" lang="en-US">
                <a:solidFill>
                  <a:srgbClr val="330066"/>
                </a:solidFill>
              </a:rPr>
              <a:t>া</a:t>
            </a:r>
            <a:r>
              <a:rPr altLang="en-US" b="1" sz="4700" lang="en-US">
                <a:solidFill>
                  <a:srgbClr val="330066"/>
                </a:solidFill>
              </a:rPr>
              <a:t>র</a:t>
            </a:r>
            <a:r>
              <a:rPr altLang="en-US" b="1" sz="4700" lang="en-US">
                <a:solidFill>
                  <a:srgbClr val="330066"/>
                </a:solidFill>
              </a:rPr>
              <a:t>।</a:t>
            </a:r>
            <a:r>
              <a:rPr altLang="en-US" sz="2800" lang="en-US">
                <a:solidFill>
                  <a:srgbClr val="000000"/>
                </a:solidFill>
              </a:rPr>
              <a:t>স</a:t>
            </a:r>
            <a:r>
              <a:rPr altLang="en-US" sz="2800" lang="en-US">
                <a:solidFill>
                  <a:srgbClr val="000000"/>
                </a:solidFill>
              </a:rPr>
              <a:t>ি</a:t>
            </a:r>
            <a:r>
              <a:rPr altLang="en-US" sz="2800" lang="en-US">
                <a:solidFill>
                  <a:srgbClr val="000000"/>
                </a:solidFill>
              </a:rPr>
              <a:t>ন</a:t>
            </a:r>
            <a:r>
              <a:rPr altLang="en-US" sz="2800" lang="en-US">
                <a:solidFill>
                  <a:srgbClr val="000000"/>
                </a:solidFill>
              </a:rPr>
              <a:t>ি</a:t>
            </a:r>
            <a:r>
              <a:rPr altLang="en-US" sz="2800" lang="en-US">
                <a:solidFill>
                  <a:srgbClr val="000000"/>
                </a:solidFill>
              </a:rPr>
              <a:t>য়</a:t>
            </a:r>
            <a:r>
              <a:rPr altLang="en-US" sz="2800" lang="en-US">
                <a:solidFill>
                  <a:srgbClr val="000000"/>
                </a:solidFill>
              </a:rPr>
              <a:t>র</a:t>
            </a:r>
            <a:r>
              <a:rPr altLang="en-US" sz="2800" lang="en-US">
                <a:solidFill>
                  <a:srgbClr val="000000"/>
                </a:solidFill>
              </a:rPr>
              <a:t> </a:t>
            </a:r>
            <a:r>
              <a:rPr altLang="en-US" sz="2800" lang="en-US">
                <a:solidFill>
                  <a:srgbClr val="000000"/>
                </a:solidFill>
              </a:rPr>
              <a:t>ম</a:t>
            </a:r>
            <a:r>
              <a:rPr altLang="en-US" sz="2800" lang="en-US">
                <a:solidFill>
                  <a:srgbClr val="000000"/>
                </a:solidFill>
              </a:rPr>
              <a:t>ৌ</a:t>
            </a:r>
            <a:r>
              <a:rPr altLang="en-US" sz="2800" lang="en-US">
                <a:solidFill>
                  <a:srgbClr val="000000"/>
                </a:solidFill>
              </a:rPr>
              <a:t>ল</a:t>
            </a:r>
            <a:r>
              <a:rPr altLang="en-US" sz="2800" lang="en-US">
                <a:solidFill>
                  <a:srgbClr val="000000"/>
                </a:solidFill>
              </a:rPr>
              <a:t>ভ</a:t>
            </a:r>
            <a:r>
              <a:rPr altLang="en-US" sz="2800" lang="en-US">
                <a:solidFill>
                  <a:srgbClr val="000000"/>
                </a:solidFill>
              </a:rPr>
              <a:t>ী</a:t>
            </a:r>
            <a:r>
              <a:rPr altLang="en-US" sz="2800" lang="en-US">
                <a:solidFill>
                  <a:srgbClr val="000000"/>
                </a:solidFill>
              </a:rPr>
              <a:t>,</a:t>
            </a:r>
            <a:r>
              <a:rPr altLang="en-US" sz="2800" lang="en-US">
                <a:solidFill>
                  <a:srgbClr val="000000"/>
                </a:solidFill>
              </a:rPr>
              <a:t>হ</a:t>
            </a:r>
            <a:r>
              <a:rPr altLang="en-US" sz="2800" lang="en-US">
                <a:solidFill>
                  <a:srgbClr val="000000"/>
                </a:solidFill>
              </a:rPr>
              <a:t>া</a:t>
            </a:r>
            <a:r>
              <a:rPr altLang="en-US" sz="2800" lang="en-US">
                <a:solidFill>
                  <a:srgbClr val="000000"/>
                </a:solidFill>
              </a:rPr>
              <a:t>জ</a:t>
            </a:r>
            <a:r>
              <a:rPr altLang="en-US" sz="2800" lang="en-US">
                <a:solidFill>
                  <a:srgbClr val="000000"/>
                </a:solidFill>
              </a:rPr>
              <a:t>ী</a:t>
            </a:r>
            <a:r>
              <a:rPr altLang="en-US" sz="2800" lang="en-US">
                <a:solidFill>
                  <a:srgbClr val="000000"/>
                </a:solidFill>
              </a:rPr>
              <a:t> </a:t>
            </a:r>
            <a:r>
              <a:rPr altLang="en-US" sz="2800" lang="en-US">
                <a:solidFill>
                  <a:srgbClr val="000000"/>
                </a:solidFill>
              </a:rPr>
              <a:t>আ</a:t>
            </a:r>
            <a:r>
              <a:rPr altLang="en-US" sz="2800" lang="en-US">
                <a:solidFill>
                  <a:srgbClr val="000000"/>
                </a:solidFill>
              </a:rPr>
              <a:t>ল</a:t>
            </a:r>
            <a:r>
              <a:rPr altLang="en-US" sz="2800" lang="en-US">
                <a:solidFill>
                  <a:srgbClr val="000000"/>
                </a:solidFill>
              </a:rPr>
              <a:t>ী</a:t>
            </a:r>
            <a:r>
              <a:rPr altLang="en-US" sz="2800" lang="en-US">
                <a:solidFill>
                  <a:srgbClr val="000000"/>
                </a:solidFill>
              </a:rPr>
              <a:t>ম</a:t>
            </a:r>
            <a:r>
              <a:rPr altLang="en-US" sz="2800" lang="en-US">
                <a:solidFill>
                  <a:srgbClr val="000000"/>
                </a:solidFill>
              </a:rPr>
              <a:t> </a:t>
            </a:r>
            <a:r>
              <a:rPr altLang="en-US" sz="2800" lang="en-US">
                <a:solidFill>
                  <a:srgbClr val="000000"/>
                </a:solidFill>
              </a:rPr>
              <a:t>উ</a:t>
            </a:r>
            <a:r>
              <a:rPr altLang="en-US" sz="2800" lang="en-US">
                <a:solidFill>
                  <a:srgbClr val="000000"/>
                </a:solidFill>
              </a:rPr>
              <a:t>ল</a:t>
            </a:r>
            <a:r>
              <a:rPr altLang="en-US" sz="2800" lang="en-US">
                <a:solidFill>
                  <a:srgbClr val="000000"/>
                </a:solidFill>
              </a:rPr>
              <a:t>্</a:t>
            </a:r>
            <a:r>
              <a:rPr altLang="en-US" sz="2800" lang="en-US">
                <a:solidFill>
                  <a:srgbClr val="000000"/>
                </a:solidFill>
              </a:rPr>
              <a:t>ল</a:t>
            </a:r>
            <a:r>
              <a:rPr altLang="en-US" sz="2800" lang="en-US">
                <a:solidFill>
                  <a:srgbClr val="000000"/>
                </a:solidFill>
              </a:rPr>
              <a:t>া</a:t>
            </a:r>
            <a:r>
              <a:rPr altLang="en-US" sz="2800" lang="en-US">
                <a:solidFill>
                  <a:srgbClr val="000000"/>
                </a:solidFill>
              </a:rPr>
              <a:t>হ</a:t>
            </a:r>
            <a:r>
              <a:rPr altLang="en-US" sz="2800" lang="en-US">
                <a:solidFill>
                  <a:srgbClr val="000000"/>
                </a:solidFill>
              </a:rPr>
              <a:t> </a:t>
            </a:r>
            <a:r>
              <a:rPr altLang="en-US" sz="2800" lang="en-US">
                <a:solidFill>
                  <a:srgbClr val="000000"/>
                </a:solidFill>
              </a:rPr>
              <a:t>স</a:t>
            </a:r>
            <a:r>
              <a:rPr altLang="en-US" sz="2800" lang="en-US">
                <a:solidFill>
                  <a:srgbClr val="000000"/>
                </a:solidFill>
              </a:rPr>
              <a:t>ি</a:t>
            </a:r>
            <a:r>
              <a:rPr altLang="en-US" sz="2800" lang="en-US">
                <a:solidFill>
                  <a:srgbClr val="000000"/>
                </a:solidFill>
              </a:rPr>
              <a:t>ন</a:t>
            </a:r>
            <a:r>
              <a:rPr altLang="en-US" sz="2800" lang="en-US">
                <a:solidFill>
                  <a:srgbClr val="000000"/>
                </a:solidFill>
              </a:rPr>
              <a:t>ি</a:t>
            </a:r>
            <a:r>
              <a:rPr altLang="en-US" sz="2800" lang="en-US">
                <a:solidFill>
                  <a:srgbClr val="000000"/>
                </a:solidFill>
              </a:rPr>
              <a:t>য়</a:t>
            </a:r>
            <a:r>
              <a:rPr altLang="en-US" sz="2800" lang="en-US">
                <a:solidFill>
                  <a:srgbClr val="000000"/>
                </a:solidFill>
              </a:rPr>
              <a:t>র</a:t>
            </a:r>
            <a:r>
              <a:rPr altLang="en-US" sz="2800" lang="en-US">
                <a:solidFill>
                  <a:srgbClr val="000000"/>
                </a:solidFill>
              </a:rPr>
              <a:t> </a:t>
            </a:r>
            <a:r>
              <a:rPr altLang="en-US" sz="2800" lang="en-US">
                <a:solidFill>
                  <a:srgbClr val="000000"/>
                </a:solidFill>
              </a:rPr>
              <a:t>আ</a:t>
            </a:r>
            <a:r>
              <a:rPr altLang="en-US" sz="2800" lang="en-US">
                <a:solidFill>
                  <a:srgbClr val="000000"/>
                </a:solidFill>
              </a:rPr>
              <a:t>ল</a:t>
            </a:r>
            <a:r>
              <a:rPr altLang="en-US" sz="2800" lang="en-US">
                <a:solidFill>
                  <a:srgbClr val="000000"/>
                </a:solidFill>
              </a:rPr>
              <a:t>ি</a:t>
            </a:r>
            <a:r>
              <a:rPr altLang="en-US" sz="2800" lang="en-US">
                <a:solidFill>
                  <a:srgbClr val="000000"/>
                </a:solidFill>
              </a:rPr>
              <a:t>ম</a:t>
            </a:r>
            <a:r>
              <a:rPr altLang="en-US" sz="2800" lang="en-US">
                <a:solidFill>
                  <a:srgbClr val="000000"/>
                </a:solidFill>
              </a:rPr>
              <a:t> </a:t>
            </a:r>
            <a:r>
              <a:rPr altLang="en-US" sz="2800" lang="en-US">
                <a:solidFill>
                  <a:srgbClr val="000000"/>
                </a:solidFill>
              </a:rPr>
              <a:t>ম</a:t>
            </a:r>
            <a:r>
              <a:rPr altLang="en-US" sz="2800" lang="en-US">
                <a:solidFill>
                  <a:srgbClr val="000000"/>
                </a:solidFill>
              </a:rPr>
              <a:t>া</a:t>
            </a:r>
            <a:r>
              <a:rPr altLang="en-US" sz="2800" lang="en-US">
                <a:solidFill>
                  <a:srgbClr val="000000"/>
                </a:solidFill>
              </a:rPr>
              <a:t>দ</a:t>
            </a:r>
            <a:r>
              <a:rPr altLang="en-US" sz="2800" lang="en-US">
                <a:solidFill>
                  <a:srgbClr val="000000"/>
                </a:solidFill>
              </a:rPr>
              <a:t>্</a:t>
            </a:r>
            <a:r>
              <a:rPr altLang="en-US" sz="2800" lang="en-US">
                <a:solidFill>
                  <a:srgbClr val="000000"/>
                </a:solidFill>
              </a:rPr>
              <a:t>র</a:t>
            </a:r>
            <a:r>
              <a:rPr altLang="en-US" sz="2800" lang="en-US">
                <a:solidFill>
                  <a:srgbClr val="000000"/>
                </a:solidFill>
              </a:rPr>
              <a:t>া</a:t>
            </a:r>
            <a:r>
              <a:rPr altLang="en-US" sz="2800" lang="en-US">
                <a:solidFill>
                  <a:srgbClr val="000000"/>
                </a:solidFill>
              </a:rPr>
              <a:t>স</a:t>
            </a:r>
            <a:r>
              <a:rPr altLang="en-US" sz="2800" lang="en-US">
                <a:solidFill>
                  <a:srgbClr val="000000"/>
                </a:solidFill>
              </a:rPr>
              <a:t>া</a:t>
            </a:r>
            <a:r>
              <a:rPr altLang="en-US" sz="2800" lang="en-US">
                <a:solidFill>
                  <a:srgbClr val="000000"/>
                </a:solidFill>
              </a:rPr>
              <a:t>।</a:t>
            </a:r>
            <a:r>
              <a:rPr altLang="en-US" sz="2800" lang="en-US">
                <a:solidFill>
                  <a:srgbClr val="000000"/>
                </a:solidFill>
              </a:rPr>
              <a:t>চ</a:t>
            </a:r>
            <a:r>
              <a:rPr altLang="en-US" sz="2800" lang="en-US">
                <a:solidFill>
                  <a:srgbClr val="000000"/>
                </a:solidFill>
              </a:rPr>
              <a:t>ু</a:t>
            </a:r>
            <a:r>
              <a:rPr altLang="en-US" sz="2800" lang="en-US">
                <a:solidFill>
                  <a:srgbClr val="000000"/>
                </a:solidFill>
              </a:rPr>
              <a:t>ন</a:t>
            </a:r>
            <a:r>
              <a:rPr altLang="en-US" sz="2800" lang="en-US">
                <a:solidFill>
                  <a:srgbClr val="000000"/>
                </a:solidFill>
              </a:rPr>
              <a:t>া</a:t>
            </a:r>
            <a:r>
              <a:rPr altLang="en-US" sz="2800" lang="en-US">
                <a:solidFill>
                  <a:srgbClr val="000000"/>
                </a:solidFill>
              </a:rPr>
              <a:t>র</a:t>
            </a:r>
            <a:r>
              <a:rPr altLang="en-US" sz="2800" lang="en-US">
                <a:solidFill>
                  <a:srgbClr val="000000"/>
                </a:solidFill>
              </a:rPr>
              <a:t>ু</a:t>
            </a:r>
            <a:r>
              <a:rPr altLang="en-US" sz="2800" lang="en-US">
                <a:solidFill>
                  <a:srgbClr val="000000"/>
                </a:solidFill>
              </a:rPr>
              <a:t>ঘ</a:t>
            </a:r>
            <a:r>
              <a:rPr altLang="en-US" sz="2800" lang="en-US">
                <a:solidFill>
                  <a:srgbClr val="000000"/>
                </a:solidFill>
              </a:rPr>
              <a:t>া</a:t>
            </a:r>
            <a:r>
              <a:rPr altLang="en-US" sz="2800" lang="en-US">
                <a:solidFill>
                  <a:srgbClr val="000000"/>
                </a:solidFill>
              </a:rPr>
              <a:t>ট</a:t>
            </a:r>
            <a:r>
              <a:rPr altLang="en-US" sz="2800" lang="en-US">
                <a:solidFill>
                  <a:srgbClr val="000000"/>
                </a:solidFill>
              </a:rPr>
              <a:t> </a:t>
            </a:r>
            <a:r>
              <a:rPr altLang="en-US" sz="2800" lang="en-US">
                <a:solidFill>
                  <a:srgbClr val="000000"/>
                </a:solidFill>
              </a:rPr>
              <a:t>স</a:t>
            </a:r>
            <a:r>
              <a:rPr altLang="en-US" sz="2800" lang="en-US">
                <a:solidFill>
                  <a:srgbClr val="000000"/>
                </a:solidFill>
              </a:rPr>
              <a:t>দ</a:t>
            </a:r>
            <a:r>
              <a:rPr altLang="en-US" sz="2800" lang="en-US">
                <a:solidFill>
                  <a:srgbClr val="000000"/>
                </a:solidFill>
              </a:rPr>
              <a:t>র</a:t>
            </a:r>
            <a:r>
              <a:rPr altLang="en-US" sz="2800" lang="en-US">
                <a:solidFill>
                  <a:srgbClr val="000000"/>
                </a:solidFill>
              </a:rPr>
              <a:t>,</a:t>
            </a:r>
            <a:r>
              <a:rPr altLang="en-US" sz="2800" lang="en-US">
                <a:solidFill>
                  <a:srgbClr val="000000"/>
                </a:solidFill>
              </a:rPr>
              <a:t>হ</a:t>
            </a:r>
            <a:r>
              <a:rPr altLang="en-US" sz="2800" lang="en-US">
                <a:solidFill>
                  <a:srgbClr val="000000"/>
                </a:solidFill>
              </a:rPr>
              <a:t>ব</a:t>
            </a:r>
            <a:r>
              <a:rPr altLang="en-US" sz="2800" lang="en-US">
                <a:solidFill>
                  <a:srgbClr val="000000"/>
                </a:solidFill>
              </a:rPr>
              <a:t>ি</a:t>
            </a:r>
            <a:r>
              <a:rPr altLang="en-US" sz="2800" lang="en-US">
                <a:solidFill>
                  <a:srgbClr val="000000"/>
                </a:solidFill>
              </a:rPr>
              <a:t>গ</a:t>
            </a:r>
            <a:r>
              <a:rPr altLang="en-US" sz="2800" lang="en-US">
                <a:solidFill>
                  <a:srgbClr val="000000"/>
                </a:solidFill>
              </a:rPr>
              <a:t>ন</a:t>
            </a:r>
            <a:r>
              <a:rPr altLang="en-US" sz="2800" lang="en-US">
                <a:solidFill>
                  <a:srgbClr val="000000"/>
                </a:solidFill>
              </a:rPr>
              <a:t>্</a:t>
            </a:r>
            <a:r>
              <a:rPr altLang="en-US" sz="2800" lang="en-US">
                <a:solidFill>
                  <a:srgbClr val="000000"/>
                </a:solidFill>
              </a:rPr>
              <a:t>জ</a:t>
            </a:r>
            <a:r>
              <a:rPr altLang="en-US" sz="2800" lang="en-US">
                <a:solidFill>
                  <a:srgbClr val="000000"/>
                </a:solidFill>
              </a:rPr>
              <a:t>।</a:t>
            </a:r>
            <a:endParaRPr sz="2800" lang="en-US">
              <a:solidFill>
                <a:srgbClr val="000000"/>
              </a:solidFill>
            </a:endParaRPr>
          </a:p>
          <a:p>
            <a:r>
              <a:rPr altLang="en-US" sz="2800" lang="en-US">
                <a:solidFill>
                  <a:srgbClr val="000000"/>
                </a:solidFill>
              </a:rPr>
              <a:t>ম</a:t>
            </a:r>
            <a:r>
              <a:rPr altLang="en-US" sz="2800" lang="en-US">
                <a:solidFill>
                  <a:srgbClr val="000000"/>
                </a:solidFill>
              </a:rPr>
              <a:t>ো</a:t>
            </a:r>
            <a:r>
              <a:rPr altLang="en-US" sz="2800" lang="en-US">
                <a:solidFill>
                  <a:srgbClr val="000000"/>
                </a:solidFill>
              </a:rPr>
              <a:t>ব</a:t>
            </a:r>
            <a:r>
              <a:rPr altLang="en-US" sz="2800" lang="en-US">
                <a:solidFill>
                  <a:srgbClr val="000000"/>
                </a:solidFill>
              </a:rPr>
              <a:t>া</a:t>
            </a:r>
            <a:r>
              <a:rPr altLang="en-US" sz="2800" lang="en-US">
                <a:solidFill>
                  <a:srgbClr val="000000"/>
                </a:solidFill>
              </a:rPr>
              <a:t>ই</a:t>
            </a:r>
            <a:r>
              <a:rPr altLang="en-US" sz="2800" lang="en-US">
                <a:solidFill>
                  <a:srgbClr val="000000"/>
                </a:solidFill>
              </a:rPr>
              <a:t>ল</a:t>
            </a:r>
            <a:r>
              <a:rPr altLang="en-US" sz="2800" lang="en-US">
                <a:solidFill>
                  <a:srgbClr val="000000"/>
                </a:solidFill>
              </a:rPr>
              <a:t> </a:t>
            </a:r>
            <a:r>
              <a:rPr altLang="en-US" sz="2800" lang="en-US">
                <a:solidFill>
                  <a:srgbClr val="000000"/>
                </a:solidFill>
              </a:rPr>
              <a:t>০</a:t>
            </a:r>
            <a:r>
              <a:rPr altLang="en-US" sz="2800" lang="en-US">
                <a:solidFill>
                  <a:srgbClr val="000000"/>
                </a:solidFill>
              </a:rPr>
              <a:t>১</a:t>
            </a:r>
            <a:r>
              <a:rPr altLang="en-US" sz="2800" lang="en-US">
                <a:solidFill>
                  <a:srgbClr val="000000"/>
                </a:solidFill>
              </a:rPr>
              <a:t>৭</a:t>
            </a:r>
            <a:r>
              <a:rPr altLang="en-US" sz="2800" lang="en-US">
                <a:solidFill>
                  <a:srgbClr val="000000"/>
                </a:solidFill>
              </a:rPr>
              <a:t>২</a:t>
            </a:r>
            <a:r>
              <a:rPr altLang="en-US" sz="2800" lang="en-US">
                <a:solidFill>
                  <a:srgbClr val="000000"/>
                </a:solidFill>
              </a:rPr>
              <a:t>০</a:t>
            </a:r>
            <a:r>
              <a:rPr altLang="en-US" sz="2800" lang="en-US">
                <a:solidFill>
                  <a:srgbClr val="000000"/>
                </a:solidFill>
              </a:rPr>
              <a:t>৫</a:t>
            </a:r>
            <a:r>
              <a:rPr altLang="en-US" sz="2800" lang="en-US">
                <a:solidFill>
                  <a:srgbClr val="000000"/>
                </a:solidFill>
              </a:rPr>
              <a:t>৮</a:t>
            </a:r>
            <a:r>
              <a:rPr altLang="en-US" sz="2800" lang="en-US">
                <a:solidFill>
                  <a:srgbClr val="000000"/>
                </a:solidFill>
              </a:rPr>
              <a:t>৩</a:t>
            </a:r>
            <a:r>
              <a:rPr altLang="en-US" sz="2800" lang="en-US">
                <a:solidFill>
                  <a:srgbClr val="000000"/>
                </a:solidFill>
              </a:rPr>
              <a:t>৫</a:t>
            </a:r>
            <a:r>
              <a:rPr altLang="en-US" sz="2800" lang="en-US">
                <a:solidFill>
                  <a:srgbClr val="000000"/>
                </a:solidFill>
              </a:rPr>
              <a:t>১</a:t>
            </a:r>
            <a:r>
              <a:rPr altLang="en-US" sz="2800" lang="en-US">
                <a:solidFill>
                  <a:srgbClr val="000000"/>
                </a:solidFill>
              </a:rPr>
              <a:t>৫</a:t>
            </a:r>
            <a:endParaRPr sz="2800" lang="en-US">
              <a:solidFill>
                <a:srgbClr val="000000"/>
              </a:solidFill>
            </a:endParaRPr>
          </a:p>
          <a:p>
            <a:r>
              <a:rPr altLang="en-US" sz="2800" lang="en-US">
                <a:solidFill>
                  <a:srgbClr val="000000"/>
                </a:solidFill>
              </a:rPr>
              <a:t>e</a:t>
            </a:r>
            <a:r>
              <a:rPr altLang="en-US" sz="2800" lang="en-US">
                <a:solidFill>
                  <a:srgbClr val="000000"/>
                </a:solidFill>
              </a:rPr>
              <a:t>m</a:t>
            </a:r>
            <a:r>
              <a:rPr altLang="en-US" sz="2800" lang="en-US">
                <a:solidFill>
                  <a:srgbClr val="000000"/>
                </a:solidFill>
              </a:rPr>
              <a:t>a</a:t>
            </a:r>
            <a:r>
              <a:rPr altLang="en-US" sz="2800" lang="en-US">
                <a:solidFill>
                  <a:srgbClr val="000000"/>
                </a:solidFill>
              </a:rPr>
              <a:t>i</a:t>
            </a:r>
            <a:r>
              <a:rPr altLang="en-US" sz="2800" lang="en-US">
                <a:solidFill>
                  <a:srgbClr val="000000"/>
                </a:solidFill>
              </a:rPr>
              <a:t>l</a:t>
            </a:r>
            <a:r>
              <a:rPr altLang="en-US" sz="2800" lang="en-US">
                <a:solidFill>
                  <a:srgbClr val="000000"/>
                </a:solidFill>
              </a:rPr>
              <a:t>_</a:t>
            </a:r>
            <a:r>
              <a:rPr altLang="en-US" sz="2800" lang="en-US">
                <a:solidFill>
                  <a:srgbClr val="0070C0"/>
                </a:solidFill>
              </a:rPr>
              <a:t>s</a:t>
            </a:r>
            <a:r>
              <a:rPr altLang="en-US" sz="2800" lang="en-US">
                <a:solidFill>
                  <a:srgbClr val="0070C0"/>
                </a:solidFill>
              </a:rPr>
              <a:t>a</a:t>
            </a:r>
            <a:r>
              <a:rPr altLang="en-US" sz="2800" lang="en-US">
                <a:solidFill>
                  <a:srgbClr val="0070C0"/>
                </a:solidFill>
              </a:rPr>
              <a:t>l</a:t>
            </a:r>
            <a:r>
              <a:rPr altLang="en-US" sz="2800" lang="en-US">
                <a:solidFill>
                  <a:srgbClr val="0070C0"/>
                </a:solidFill>
              </a:rPr>
              <a:t>a</a:t>
            </a:r>
            <a:r>
              <a:rPr altLang="en-US" sz="2800" lang="en-US">
                <a:solidFill>
                  <a:srgbClr val="0070C0"/>
                </a:solidFill>
              </a:rPr>
              <a:t>m</a:t>
            </a:r>
            <a:r>
              <a:rPr altLang="en-US" sz="2800" lang="en-US">
                <a:solidFill>
                  <a:srgbClr val="0070C0"/>
                </a:solidFill>
              </a:rPr>
              <a:t>t</a:t>
            </a:r>
            <a:r>
              <a:rPr altLang="en-US" sz="2800" lang="en-US">
                <a:solidFill>
                  <a:srgbClr val="0070C0"/>
                </a:solidFill>
              </a:rPr>
              <a:t>o</a:t>
            </a:r>
            <a:r>
              <a:rPr altLang="en-US" sz="2800" lang="en-US">
                <a:solidFill>
                  <a:srgbClr val="0070C0"/>
                </a:solidFill>
              </a:rPr>
              <a:t>r</a:t>
            </a:r>
            <a:r>
              <a:rPr altLang="en-US" sz="2800" lang="en-US">
                <a:solidFill>
                  <a:srgbClr val="0070C0"/>
                </a:solidFill>
              </a:rPr>
              <a:t>o</a:t>
            </a:r>
            <a:r>
              <a:rPr altLang="en-US" sz="2800" lang="en-US">
                <a:solidFill>
                  <a:srgbClr val="0070C0"/>
                </a:solidFill>
              </a:rPr>
              <a:t>p</a:t>
            </a:r>
            <a:r>
              <a:rPr altLang="en-US" sz="2800" lang="en-US">
                <a:solidFill>
                  <a:srgbClr val="0070C0"/>
                </a:solidFill>
              </a:rPr>
              <a:t>d</a:t>
            </a:r>
            <a:r>
              <a:rPr altLang="en-US" sz="2800" lang="en-US">
                <a:solidFill>
                  <a:srgbClr val="0070C0"/>
                </a:solidFill>
              </a:rPr>
              <a:t>e</a:t>
            </a:r>
            <a:r>
              <a:rPr altLang="en-US" sz="2800" lang="en-US">
                <a:solidFill>
                  <a:srgbClr val="0070C0"/>
                </a:solidFill>
              </a:rPr>
              <a:t>r</a:t>
            </a:r>
            <a:r>
              <a:rPr altLang="en-US" sz="2800" lang="en-US">
                <a:solidFill>
                  <a:srgbClr val="0070C0"/>
                </a:solidFill>
              </a:rPr>
              <a:t>@</a:t>
            </a:r>
            <a:r>
              <a:rPr altLang="en-US" sz="2800" lang="en-US">
                <a:solidFill>
                  <a:srgbClr val="0070C0"/>
                </a:solidFill>
              </a:rPr>
              <a:t>g</a:t>
            </a:r>
            <a:r>
              <a:rPr altLang="en-US" sz="2800" lang="en-US">
                <a:solidFill>
                  <a:srgbClr val="0070C0"/>
                </a:solidFill>
              </a:rPr>
              <a:t>m</a:t>
            </a:r>
            <a:r>
              <a:rPr altLang="en-US" sz="2800" lang="en-US">
                <a:solidFill>
                  <a:srgbClr val="0070C0"/>
                </a:solidFill>
              </a:rPr>
              <a:t>a</a:t>
            </a:r>
            <a:r>
              <a:rPr altLang="en-US" sz="2800" lang="en-US">
                <a:solidFill>
                  <a:srgbClr val="0070C0"/>
                </a:solidFill>
              </a:rPr>
              <a:t>i</a:t>
            </a:r>
            <a:r>
              <a:rPr altLang="en-US" sz="2800" lang="en-US">
                <a:solidFill>
                  <a:srgbClr val="0070C0"/>
                </a:solidFill>
              </a:rPr>
              <a:t>l</a:t>
            </a:r>
            <a:r>
              <a:rPr altLang="en-US" sz="2800" lang="en-US">
                <a:solidFill>
                  <a:srgbClr val="0070C0"/>
                </a:solidFill>
              </a:rPr>
              <a:t>.</a:t>
            </a:r>
            <a:r>
              <a:rPr altLang="en-US" sz="2800" lang="en-US">
                <a:solidFill>
                  <a:srgbClr val="0070C0"/>
                </a:solidFill>
              </a:rPr>
              <a:t>c</a:t>
            </a:r>
            <a:r>
              <a:rPr altLang="en-US" sz="2800" lang="en-US">
                <a:solidFill>
                  <a:srgbClr val="0070C0"/>
                </a:solidFill>
              </a:rPr>
              <a:t>o</a:t>
            </a:r>
            <a:r>
              <a:rPr altLang="en-US" sz="2800" lang="en-US">
                <a:solidFill>
                  <a:srgbClr val="0070C0"/>
                </a:solidFill>
              </a:rPr>
              <a:t>m</a:t>
            </a:r>
            <a:endParaRPr sz="2800" lang="en-US">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587" name="Rectangle 1"/>
          <p:cNvSpPr/>
          <p:nvPr/>
        </p:nvSpPr>
        <p:spPr>
          <a:xfrm>
            <a:off x="1097280" y="225083"/>
            <a:ext cx="3727938" cy="1448972"/>
          </a:xfrm>
          <a:prstGeom prst="rect"/>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4400" lang="bn-IN" smtClean="0">
                <a:solidFill>
                  <a:schemeClr val="tx1"/>
                </a:solidFill>
              </a:rPr>
              <a:t>পাঠ পরিচিতি</a:t>
            </a:r>
            <a:endParaRPr dirty="0" sz="4400" lang="en-US">
              <a:solidFill>
                <a:schemeClr val="tx1"/>
              </a:solidFill>
            </a:endParaRPr>
          </a:p>
        </p:txBody>
      </p:sp>
      <p:sp>
        <p:nvSpPr>
          <p:cNvPr id="1048588" name="Rectangle 2"/>
          <p:cNvSpPr/>
          <p:nvPr/>
        </p:nvSpPr>
        <p:spPr>
          <a:xfrm>
            <a:off x="872197" y="1927274"/>
            <a:ext cx="3981157" cy="3953022"/>
          </a:xfrm>
          <a:prstGeom prst="rect"/>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3600" lang="bn-IN" smtClean="0">
                <a:solidFill>
                  <a:srgbClr val="00B050"/>
                </a:solidFill>
              </a:rPr>
              <a:t>দাখিল দশম শ্রেনি</a:t>
            </a:r>
          </a:p>
          <a:p>
            <a:pPr algn="ctr"/>
            <a:r>
              <a:rPr dirty="0" sz="3600" lang="bn-IN" smtClean="0">
                <a:solidFill>
                  <a:srgbClr val="00B050"/>
                </a:solidFill>
              </a:rPr>
              <a:t>বিষয় হাদিস শরীফ</a:t>
            </a:r>
          </a:p>
          <a:p>
            <a:pPr algn="ctr"/>
            <a:r>
              <a:rPr dirty="0" sz="3600" lang="bn-IN" smtClean="0">
                <a:solidFill>
                  <a:srgbClr val="00B050"/>
                </a:solidFill>
              </a:rPr>
              <a:t>অধ্যায় পঞ্চদশ</a:t>
            </a:r>
          </a:p>
          <a:p>
            <a:pPr algn="ctr"/>
            <a:r>
              <a:rPr dirty="0" sz="3600" lang="bn-IN" smtClean="0">
                <a:solidFill>
                  <a:srgbClr val="00B050"/>
                </a:solidFill>
              </a:rPr>
              <a:t>তারিখ ০১/০৮/২০২১ </a:t>
            </a:r>
            <a:endParaRPr dirty="0" sz="3600" lang="en-US">
              <a:solidFill>
                <a:srgbClr val="00B050"/>
              </a:solidFill>
            </a:endParaRPr>
          </a:p>
        </p:txBody>
      </p:sp>
      <p:pic>
        <p:nvPicPr>
          <p:cNvPr id="2097154" name="Picture 3"/>
          <p:cNvPicPr>
            <a:picLocks noChangeAspect="1"/>
          </p:cNvPicPr>
          <p:nvPr/>
        </p:nvPicPr>
        <p:blipFill>
          <a:blip xmlns:r="http://schemas.openxmlformats.org/officeDocument/2006/relationships" r:embed="rId1"/>
          <a:stretch>
            <a:fillRect/>
          </a:stretch>
        </p:blipFill>
        <p:spPr>
          <a:xfrm>
            <a:off x="6408651" y="469156"/>
            <a:ext cx="4972112" cy="5644341"/>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pic>
        <p:nvPicPr>
          <p:cNvPr id="2097155" name="Picture 1"/>
          <p:cNvPicPr>
            <a:picLocks noChangeAspect="1"/>
          </p:cNvPicPr>
          <p:nvPr/>
        </p:nvPicPr>
        <p:blipFill>
          <a:blip xmlns:r="http://schemas.openxmlformats.org/officeDocument/2006/relationships" r:embed="rId1"/>
          <a:stretch>
            <a:fillRect/>
          </a:stretch>
        </p:blipFill>
        <p:spPr>
          <a:xfrm>
            <a:off x="1864033" y="1678891"/>
            <a:ext cx="4663376" cy="4034790"/>
          </a:xfrm>
          <a:prstGeom prst="rect"/>
        </p:spPr>
      </p:pic>
      <p:pic>
        <p:nvPicPr>
          <p:cNvPr id="2097156" name="Picture 2"/>
          <p:cNvPicPr>
            <a:picLocks noChangeAspect="1"/>
          </p:cNvPicPr>
          <p:nvPr/>
        </p:nvPicPr>
        <p:blipFill>
          <a:blip xmlns:r="http://schemas.openxmlformats.org/officeDocument/2006/relationships" r:embed="rId2"/>
          <a:stretch>
            <a:fillRect/>
          </a:stretch>
        </p:blipFill>
        <p:spPr>
          <a:xfrm>
            <a:off x="6539131" y="1677363"/>
            <a:ext cx="5305865" cy="4037846"/>
          </a:xfrm>
          <a:prstGeom prst="rect"/>
        </p:spPr>
      </p:pic>
      <p:sp>
        <p:nvSpPr>
          <p:cNvPr id="1048589" name="TextBox 3"/>
          <p:cNvSpPr txBox="1"/>
          <p:nvPr/>
        </p:nvSpPr>
        <p:spPr>
          <a:xfrm>
            <a:off x="2011680" y="422030"/>
            <a:ext cx="9453489" cy="891540"/>
          </a:xfrm>
          <a:prstGeom prst="rect"/>
          <a:noFill/>
        </p:spPr>
        <p:txBody>
          <a:bodyPr rtlCol="0" wrap="square">
            <a:spAutoFit/>
          </a:bodyPr>
          <a:p>
            <a:r>
              <a:rPr dirty="0" sz="5400" lang="en-US"/>
              <a:t> </a:t>
            </a:r>
            <a:r>
              <a:rPr dirty="0" sz="5400" lang="en-US" err="1" smtClean="0"/>
              <a:t>নিচের</a:t>
            </a:r>
            <a:r>
              <a:rPr dirty="0" sz="5400" lang="en-US" smtClean="0"/>
              <a:t> </a:t>
            </a:r>
            <a:r>
              <a:rPr dirty="0" sz="5400" lang="en-US" err="1" smtClean="0"/>
              <a:t>ছবিদুটির</a:t>
            </a:r>
            <a:r>
              <a:rPr dirty="0" sz="5400" lang="en-US" smtClean="0"/>
              <a:t> </a:t>
            </a:r>
            <a:r>
              <a:rPr dirty="0" sz="5400" lang="en-US" err="1" smtClean="0"/>
              <a:t>প্রতি</a:t>
            </a:r>
            <a:r>
              <a:rPr dirty="0" sz="5400" lang="en-US" smtClean="0"/>
              <a:t> </a:t>
            </a:r>
            <a:r>
              <a:rPr dirty="0" sz="5400" lang="en-US" err="1" smtClean="0"/>
              <a:t>লক্ষ</a:t>
            </a:r>
            <a:r>
              <a:rPr dirty="0" sz="5400" lang="en-US" smtClean="0"/>
              <a:t> </a:t>
            </a:r>
            <a:r>
              <a:rPr dirty="0" sz="5400" lang="en-US" err="1" smtClean="0"/>
              <a:t>করো</a:t>
            </a:r>
            <a:endParaRPr dirty="0" sz="540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590" name="TextBox 1"/>
          <p:cNvSpPr txBox="1"/>
          <p:nvPr/>
        </p:nvSpPr>
        <p:spPr>
          <a:xfrm>
            <a:off x="2897945" y="295422"/>
            <a:ext cx="5247249" cy="1285240"/>
          </a:xfrm>
          <a:prstGeom prst="rect"/>
          <a:noFill/>
        </p:spPr>
        <p:txBody>
          <a:bodyPr rtlCol="0" wrap="square">
            <a:spAutoFit/>
          </a:bodyPr>
          <a:p>
            <a:r>
              <a:rPr dirty="0" sz="8000" lang="bn-IN" smtClean="0">
                <a:solidFill>
                  <a:srgbClr val="FF6600"/>
                </a:solidFill>
              </a:rPr>
              <a:t>পাঠ ঘোষণা </a:t>
            </a:r>
            <a:endParaRPr dirty="0" sz="8000" lang="en-US">
              <a:solidFill>
                <a:srgbClr val="FF6600"/>
              </a:solidFill>
            </a:endParaRPr>
          </a:p>
        </p:txBody>
      </p:sp>
      <p:sp>
        <p:nvSpPr>
          <p:cNvPr id="1048591" name="TextBox 2"/>
          <p:cNvSpPr txBox="1"/>
          <p:nvPr/>
        </p:nvSpPr>
        <p:spPr>
          <a:xfrm>
            <a:off x="1195754" y="2644726"/>
            <a:ext cx="9889588" cy="2669541"/>
          </a:xfrm>
          <a:prstGeom prst="rect"/>
          <a:noFill/>
        </p:spPr>
        <p:txBody>
          <a:bodyPr rtlCol="0" wrap="square">
            <a:spAutoFit/>
          </a:bodyPr>
          <a:p>
            <a:r>
              <a:rPr dirty="0" sz="5400" lang="bn-IN" smtClean="0">
                <a:solidFill>
                  <a:srgbClr val="008000"/>
                </a:solidFill>
              </a:rPr>
              <a:t>আল্লাহর জন্য ভালোবাসা এবং তার পক্ষ থেকে ভালোবাসা অধ্যায়</a:t>
            </a:r>
            <a:endParaRPr dirty="0" sz="5400" lang="bn-IN" smtClean="0">
              <a:solidFill>
                <a:srgbClr val="008000"/>
              </a:solidFill>
            </a:endParaRPr>
          </a:p>
          <a:p>
            <a:r>
              <a:rPr dirty="0" sz="6600" lang="ar-SA" smtClean="0">
                <a:solidFill>
                  <a:srgbClr val="008000"/>
                </a:solidFill>
              </a:rPr>
              <a:t>باب الحب فى الله ومن الله        </a:t>
            </a:r>
            <a:endParaRPr dirty="0" sz="6600" lang="en-US">
              <a:solidFill>
                <a:srgbClr val="008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592" name="Rectangle 1"/>
          <p:cNvSpPr/>
          <p:nvPr/>
        </p:nvSpPr>
        <p:spPr>
          <a:xfrm>
            <a:off x="2743200" y="126609"/>
            <a:ext cx="5387926" cy="1645920"/>
          </a:xfrm>
          <a:prstGeom prst="rect"/>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8000" lang="en-US" err="1" smtClean="0">
                <a:solidFill>
                  <a:srgbClr val="6600CC"/>
                </a:solidFill>
              </a:rPr>
              <a:t>শিখনফল</a:t>
            </a:r>
            <a:endParaRPr b="1" dirty="0" sz="8000" lang="en-US">
              <a:solidFill>
                <a:srgbClr val="6600CC"/>
              </a:solidFill>
            </a:endParaRPr>
          </a:p>
        </p:txBody>
      </p:sp>
      <p:sp>
        <p:nvSpPr>
          <p:cNvPr id="1048593" name="Rectangle 3"/>
          <p:cNvSpPr/>
          <p:nvPr/>
        </p:nvSpPr>
        <p:spPr>
          <a:xfrm>
            <a:off x="1223889" y="1927274"/>
            <a:ext cx="8989255" cy="4290646"/>
          </a:xfrm>
          <a:prstGeom prst="rect"/>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4800" lang="bn-IN" smtClean="0">
                <a:solidFill>
                  <a:srgbClr val="0000FF"/>
                </a:solidFill>
              </a:rPr>
              <a:t>পাঠ শেষে শিক্ষার্থীরা -------</a:t>
            </a:r>
            <a:endParaRPr dirty="0" sz="4800" lang="bn-IN" smtClean="0">
              <a:solidFill>
                <a:srgbClr val="0000FF"/>
              </a:solidFill>
            </a:endParaRPr>
          </a:p>
          <a:p>
            <a:pPr algn="ctr" indent="-742950" marL="742950">
              <a:buFont typeface="+mj-lt"/>
              <a:buAutoNum type="arabicPeriod"/>
            </a:pPr>
            <a:r>
              <a:rPr dirty="0" sz="4400" lang="bn-IN" smtClean="0">
                <a:solidFill>
                  <a:srgbClr val="0000FF"/>
                </a:solidFill>
              </a:rPr>
              <a:t>মহব্বতের অর্থ বলতে পারবে</a:t>
            </a:r>
            <a:endParaRPr dirty="0" sz="4400" lang="bn-IN" smtClean="0">
              <a:solidFill>
                <a:srgbClr val="0000FF"/>
              </a:solidFill>
            </a:endParaRPr>
          </a:p>
          <a:p>
            <a:pPr algn="ctr" indent="-742950" marL="742950">
              <a:buFont typeface="+mj-lt"/>
              <a:buAutoNum type="arabicPeriod"/>
            </a:pPr>
            <a:r>
              <a:rPr dirty="0" sz="4400" lang="bn-IN" smtClean="0">
                <a:solidFill>
                  <a:srgbClr val="0000FF"/>
                </a:solidFill>
              </a:rPr>
              <a:t>মহব্বতের প্রকার বলতে পারবে</a:t>
            </a:r>
            <a:endParaRPr dirty="0" sz="4400" lang="bn-IN" smtClean="0">
              <a:solidFill>
                <a:srgbClr val="0000FF"/>
              </a:solidFill>
            </a:endParaRPr>
          </a:p>
          <a:p>
            <a:pPr algn="ctr" indent="-742950" marL="742950">
              <a:buFont typeface="+mj-lt"/>
              <a:buAutoNum type="arabicPeriod"/>
            </a:pPr>
            <a:r>
              <a:rPr dirty="0" sz="4400" lang="bn-IN" smtClean="0">
                <a:solidFill>
                  <a:srgbClr val="0000FF"/>
                </a:solidFill>
              </a:rPr>
              <a:t>হাদিসের অর্থ বলতে পারবে</a:t>
            </a:r>
            <a:endParaRPr dirty="0" sz="4400" lang="bn-IN" smtClean="0">
              <a:solidFill>
                <a:srgbClr val="0000FF"/>
              </a:solidFill>
            </a:endParaRPr>
          </a:p>
          <a:p>
            <a:pPr algn="ctr" indent="-742950" marL="742950">
              <a:buFont typeface="+mj-lt"/>
              <a:buAutoNum type="arabicPeriod"/>
            </a:pPr>
            <a:r>
              <a:rPr dirty="0" sz="4400" lang="bn-IN" smtClean="0">
                <a:solidFill>
                  <a:srgbClr val="0000FF"/>
                </a:solidFill>
              </a:rPr>
              <a:t>আল্লাহ ও রাসূল সা; এর ভালোবাসার গুরুত্ব লিখতে পারবে</a:t>
            </a:r>
            <a:endParaRPr dirty="0" sz="4400" lang="bn-IN" smtClean="0">
              <a:solidFill>
                <a:srgbClr val="00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sp>
        <p:nvSpPr>
          <p:cNvPr id="1048594" name="Down Arrow Callout 1"/>
          <p:cNvSpPr/>
          <p:nvPr/>
        </p:nvSpPr>
        <p:spPr>
          <a:xfrm>
            <a:off x="5120640" y="0"/>
            <a:ext cx="2869809" cy="970671"/>
          </a:xfrm>
          <a:prstGeom prst="downArrowCallout">
            <a:avLst>
              <a:gd name="adj1" fmla="val 25000"/>
              <a:gd name="adj2" fmla="val 25000"/>
              <a:gd name="adj3" fmla="val 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2800" lang="en-US" err="1" smtClean="0">
                <a:solidFill>
                  <a:srgbClr val="65FF65"/>
                </a:solidFill>
              </a:rPr>
              <a:t>হাদিস</a:t>
            </a:r>
            <a:r>
              <a:rPr dirty="0" sz="2800" lang="en-US" smtClean="0">
                <a:solidFill>
                  <a:srgbClr val="65FF65"/>
                </a:solidFill>
              </a:rPr>
              <a:t> </a:t>
            </a:r>
            <a:r>
              <a:rPr dirty="0" sz="2800" lang="en-US" err="1" smtClean="0">
                <a:solidFill>
                  <a:srgbClr val="65FF65"/>
                </a:solidFill>
              </a:rPr>
              <a:t>শরীফ</a:t>
            </a:r>
            <a:r>
              <a:rPr dirty="0" sz="2800" lang="en-US" smtClean="0">
                <a:solidFill>
                  <a:srgbClr val="65FF65"/>
                </a:solidFill>
              </a:rPr>
              <a:t> ২১৫</a:t>
            </a:r>
            <a:endParaRPr dirty="0" sz="2800" lang="en-US">
              <a:solidFill>
                <a:srgbClr val="65FF65"/>
              </a:solidFill>
            </a:endParaRPr>
          </a:p>
        </p:txBody>
      </p:sp>
      <p:sp>
        <p:nvSpPr>
          <p:cNvPr id="1048595" name="Rectangle 2"/>
          <p:cNvSpPr/>
          <p:nvPr/>
        </p:nvSpPr>
        <p:spPr>
          <a:xfrm>
            <a:off x="1420837" y="970671"/>
            <a:ext cx="9988062" cy="5570805"/>
          </a:xfrm>
          <a:prstGeom prst="rect"/>
          <a:solidFill>
            <a:schemeClr val="accent5">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5400" lang="ar-SA" smtClean="0">
                <a:solidFill>
                  <a:srgbClr val="800000"/>
                </a:solidFill>
              </a:rPr>
              <a:t>عن انس رضى الله تعالى عنه ان رجلا قال يا رسول الله (صعلم)متى الساعة قال ويلك وما اعددت لها قال ما اعددت لها الا انى احب الله ورسوله قال انت مع من احببت قال انس فما رايت المسلمين فرحوا بسئ بعد الاسلام فرحهم بها(متفق عليه)</a:t>
            </a:r>
            <a:endParaRPr dirty="0" sz="5400" lang="en-US">
              <a:solidFill>
                <a:srgbClr val="8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596" name="Rectangle 1"/>
          <p:cNvSpPr/>
          <p:nvPr/>
        </p:nvSpPr>
        <p:spPr>
          <a:xfrm>
            <a:off x="3291840" y="182880"/>
            <a:ext cx="4459458" cy="1026942"/>
          </a:xfrm>
          <a:prstGeom prst="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5400" lang="en-US" err="1" smtClean="0">
                <a:solidFill>
                  <a:srgbClr val="330066"/>
                </a:solidFill>
              </a:rPr>
              <a:t>হাদিস</a:t>
            </a:r>
            <a:r>
              <a:rPr dirty="0" sz="5400" lang="en-US" smtClean="0">
                <a:solidFill>
                  <a:srgbClr val="330066"/>
                </a:solidFill>
              </a:rPr>
              <a:t> </a:t>
            </a:r>
            <a:r>
              <a:rPr dirty="0" sz="5400" lang="en-US" err="1" smtClean="0">
                <a:solidFill>
                  <a:srgbClr val="330066"/>
                </a:solidFill>
              </a:rPr>
              <a:t>অনুবাদ</a:t>
            </a:r>
            <a:r>
              <a:rPr dirty="0" sz="5400" lang="en-US" smtClean="0">
                <a:solidFill>
                  <a:srgbClr val="330066"/>
                </a:solidFill>
              </a:rPr>
              <a:t> </a:t>
            </a:r>
            <a:endParaRPr dirty="0" sz="5400" lang="en-US">
              <a:solidFill>
                <a:srgbClr val="330066"/>
              </a:solidFill>
            </a:endParaRPr>
          </a:p>
        </p:txBody>
      </p:sp>
      <p:sp>
        <p:nvSpPr>
          <p:cNvPr id="1048597" name="Rectangle 2"/>
          <p:cNvSpPr/>
          <p:nvPr/>
        </p:nvSpPr>
        <p:spPr>
          <a:xfrm>
            <a:off x="365760" y="1378634"/>
            <a:ext cx="11422966" cy="5479366"/>
          </a:xfrm>
          <a:prstGeom prst="rect"/>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3200" lang="bn-IN" smtClean="0">
                <a:solidFill>
                  <a:srgbClr val="0000FF"/>
                </a:solidFill>
              </a:rPr>
              <a:t>হযরত আনাস রাঃ হতে বরনিত।তিনি বলেন একদা এক ব্যক্তি জিজ্ঞেস করলেন,হে আল্লাহর রাসূল!কিয়ামত কখন হবে?তিনি বললেন,তোমার ধ্বংস হোক,তুমি কিয়ামতের জন্য কি প্রস্তুত করেছ?জবাবে সে বললো,আমি তার জন্য কিছুই প্রস্তুত করি নি।তবে আমি আল্লাহ ও তার রাসূলকে ভালোবাসি।তিনি বললেন তুমি যাকে ভালোবেসেছো কিয়ামতের দিন তুমি তার সাথেই থাকবে।</a:t>
            </a:r>
            <a:endParaRPr dirty="0" sz="3200" lang="bn-IN" smtClean="0">
              <a:solidFill>
                <a:srgbClr val="0000FF"/>
              </a:solidFill>
            </a:endParaRPr>
          </a:p>
          <a:p>
            <a:pPr algn="ctr"/>
            <a:r>
              <a:rPr dirty="0" sz="3200" lang="bn-IN" smtClean="0">
                <a:solidFill>
                  <a:srgbClr val="0000FF"/>
                </a:solidFill>
              </a:rPr>
              <a:t> </a:t>
            </a:r>
            <a:endParaRPr dirty="0" sz="3200" lang="bn-IN" smtClean="0">
              <a:solidFill>
                <a:srgbClr val="0000FF"/>
              </a:solidFill>
            </a:endParaRPr>
          </a:p>
          <a:p>
            <a:pPr algn="ctr"/>
            <a:r>
              <a:rPr dirty="0" sz="3200" lang="bn-IN" smtClean="0">
                <a:solidFill>
                  <a:srgbClr val="0000FF"/>
                </a:solidFill>
              </a:rPr>
              <a:t>বর্ণনা কারী হযরত আনাস রাঃ বললেন ইসলামের আবির্ভাবের পর আমি মুসলমানদেরকে কোনো বিষয়ে এত খুশি হতে দেখি নি,যতটা খুশি হয়েছে তারা এ বানীতে।(বুখারী ও মুসলিম)</a:t>
            </a:r>
            <a:endParaRPr dirty="0" sz="3200" lang="bn-IN" smtClean="0">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598" name="Rectangle 2"/>
          <p:cNvSpPr/>
          <p:nvPr/>
        </p:nvSpPr>
        <p:spPr>
          <a:xfrm>
            <a:off x="1252025" y="689317"/>
            <a:ext cx="9945859" cy="5613009"/>
          </a:xfrm>
          <a:prstGeom prst="rect"/>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6000" lang="ar-SA" smtClean="0">
                <a:solidFill>
                  <a:srgbClr val="993300"/>
                </a:solidFill>
              </a:rPr>
              <a:t>انت مع من احببت</a:t>
            </a:r>
            <a:endParaRPr dirty="0" sz="6000" lang="bn-IN" smtClean="0">
              <a:solidFill>
                <a:srgbClr val="993300"/>
              </a:solidFill>
            </a:endParaRPr>
          </a:p>
          <a:p>
            <a:pPr algn="ctr"/>
            <a:r>
              <a:rPr dirty="0" sz="6000" lang="bn-IN" smtClean="0">
                <a:solidFill>
                  <a:srgbClr val="993300"/>
                </a:solidFill>
              </a:rPr>
              <a:t>এর ব্যাখ্যা</a:t>
            </a:r>
            <a:endParaRPr dirty="0" sz="6000" lang="bn-IN" smtClean="0">
              <a:solidFill>
                <a:srgbClr val="993300"/>
              </a:solidFill>
            </a:endParaRPr>
          </a:p>
          <a:p>
            <a:pPr algn="ctr"/>
            <a:r>
              <a:rPr dirty="0" sz="3600" lang="bn-IN" smtClean="0">
                <a:solidFill>
                  <a:srgbClr val="993300"/>
                </a:solidFill>
              </a:rPr>
              <a:t>মহানবী সাঃ এর অমিয় বাণীর মর্মার্থ হচ্ছে-তুমি যাকে ভালোবাস,তার সাথেই তোমার হাশর হবে। সুতরাং তোমার অন্তরে আল্লাহ এবং রাসূল সাঃ এর ভালোবাসা থাকলে পরকালে তাদের সাথে তোমার সাক্ষাৎ হবে এবং এরি পরিণতিতে জান্নাতে আমার সাথে অবস্থান করার সৌভাগ্য তুমি অর্জন করবে।</a:t>
            </a:r>
            <a:endParaRPr dirty="0" sz="3600" lang="en-US">
              <a:solidFill>
                <a:srgbClr val="9933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SHAH JALAL</dc:creator>
  <cp:lastModifiedBy>SHAH JALAL</cp:lastModifiedBy>
  <dcterms:created xsi:type="dcterms:W3CDTF">2021-07-31T05:02:26Z</dcterms:created>
  <dcterms:modified xsi:type="dcterms:W3CDTF">2021-08-06T11:17:19Z</dcterms:modified>
</cp:coreProperties>
</file>