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872" r:id="rId1"/>
  </p:sldMasterIdLst>
  <p:notesMasterIdLst>
    <p:notesMasterId r:id="rId2"/>
  </p:notesMasterIdLst>
  <p:sldIdLst>
    <p:sldId id="643" r:id="rId3"/>
    <p:sldId id="644" r:id="rId4"/>
    <p:sldId id="645" r:id="rId5"/>
    <p:sldId id="646" r:id="rId6"/>
    <p:sldId id="647" r:id="rId7"/>
    <p:sldId id="648" r:id="rId8"/>
    <p:sldId id="649" r:id="rId9"/>
    <p:sldId id="650" r:id="rId10"/>
    <p:sldId id="651" r:id="rId11"/>
    <p:sldId id="652" r:id="rId12"/>
    <p:sldId id="653" r:id="rId13"/>
    <p:sldId id="654" r:id="rId14"/>
    <p:sldId id="655" r:id="rId15"/>
    <p:sldId id="656" r:id="rId16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FCCFE-383A-4C1A-BE86-C97C01DF750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B785FD-6CC2-49E0-8774-0978876C3AFC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দোয়া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C90ACA0A-87BB-43AF-B3D3-4FA6EEC9674E}" type="parTrans" cxnId="{FB889BC3-05AC-406D-AC03-8C381D556DDA}">
      <dgm:prSet/>
      <dgm:spPr/>
      <dgm:t>
        <a:bodyPr/>
        <a:lstStyle/>
        <a:p>
          <a:endParaRPr lang="en-US"/>
        </a:p>
      </dgm:t>
    </dgm:pt>
    <dgm:pt modelId="{DA202B17-6E62-46D2-9D74-ABF83F27E61F}" type="sibTrans" cxnId="{FB889BC3-05AC-406D-AC03-8C381D556DDA}">
      <dgm:prSet/>
      <dgm:spPr/>
      <dgm:t>
        <a:bodyPr/>
        <a:lstStyle/>
        <a:p>
          <a:endParaRPr lang="en-US"/>
        </a:p>
      </dgm:t>
    </dgm:pt>
    <dgm:pt modelId="{0C4BFEC1-4EF2-4198-876F-DEF66EF88BD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রহমত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A208B64-7365-4240-813E-43E7047DA3A5}" type="parTrans" cxnId="{25840182-5399-4768-B08A-76660C31FA70}">
      <dgm:prSet/>
      <dgm:spPr/>
      <dgm:t>
        <a:bodyPr/>
        <a:lstStyle/>
        <a:p>
          <a:endParaRPr lang="en-US"/>
        </a:p>
      </dgm:t>
    </dgm:pt>
    <dgm:pt modelId="{C2725395-945B-4D46-845C-64E6C68B658B}" type="sibTrans" cxnId="{25840182-5399-4768-B08A-76660C31FA70}">
      <dgm:prSet/>
      <dgm:spPr/>
      <dgm:t>
        <a:bodyPr/>
        <a:lstStyle/>
        <a:p>
          <a:endParaRPr lang="en-US"/>
        </a:p>
      </dgm:t>
    </dgm:pt>
    <dgm:pt modelId="{D91F6322-9FB1-48B7-8F05-D300D51F72D4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তাসবিহ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C23A75A-5E22-4FA4-AA84-3536A6E2D790}" type="parTrans" cxnId="{62A25FB4-924F-4E77-A999-3E0A4481B859}">
      <dgm:prSet/>
      <dgm:spPr/>
      <dgm:t>
        <a:bodyPr/>
        <a:lstStyle/>
        <a:p>
          <a:endParaRPr lang="en-US"/>
        </a:p>
      </dgm:t>
    </dgm:pt>
    <dgm:pt modelId="{CAF74C98-2469-49E4-BB46-996108507BCC}" type="sibTrans" cxnId="{62A25FB4-924F-4E77-A999-3E0A4481B859}">
      <dgm:prSet/>
      <dgm:spPr/>
      <dgm:t>
        <a:bodyPr/>
        <a:lstStyle/>
        <a:p>
          <a:endParaRPr lang="en-US"/>
        </a:p>
      </dgm:t>
    </dgm:pt>
    <dgm:pt modelId="{2FB29A7F-1AE5-4D4D-B39B-EC38CCF43615}">
      <dgm:prSet phldrT="[Text]"/>
      <dgm:spPr/>
      <dgm:t>
        <a:bodyPr/>
        <a:lstStyle/>
        <a:p>
          <a:r>
            <a:rPr lang="bn-BD" dirty="0" smtClean="0"/>
            <a:t>দরুদ</a:t>
          </a:r>
          <a:endParaRPr lang="en-US" dirty="0"/>
        </a:p>
      </dgm:t>
    </dgm:pt>
    <dgm:pt modelId="{DEA1A7E1-3FB4-4EF3-B8B5-9ECD2D5DAF92}" type="parTrans" cxnId="{A775E2B9-6916-4F96-8F2F-EE872D4AD226}">
      <dgm:prSet/>
      <dgm:spPr/>
      <dgm:t>
        <a:bodyPr/>
        <a:lstStyle/>
        <a:p>
          <a:endParaRPr lang="en-US"/>
        </a:p>
      </dgm:t>
    </dgm:pt>
    <dgm:pt modelId="{369344C8-64C0-49DB-8736-6D50A557E0F1}" type="sibTrans" cxnId="{A775E2B9-6916-4F96-8F2F-EE872D4AD226}">
      <dgm:prSet/>
      <dgm:spPr/>
      <dgm:t>
        <a:bodyPr/>
        <a:lstStyle/>
        <a:p>
          <a:endParaRPr lang="en-US"/>
        </a:p>
      </dgm:t>
    </dgm:pt>
    <dgm:pt modelId="{93F3CED2-645B-44E2-BE6A-42144DD1F469}">
      <dgm:prSet phldrT="[Text]" custT="1"/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এস্তেগফার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9750517-AB0B-4F70-8FE1-E127F8185833}" type="parTrans" cxnId="{B4F76F81-BD1F-45B0-BEB5-1C4939370E8A}">
      <dgm:prSet/>
      <dgm:spPr/>
      <dgm:t>
        <a:bodyPr/>
        <a:lstStyle/>
        <a:p>
          <a:endParaRPr lang="en-US"/>
        </a:p>
      </dgm:t>
    </dgm:pt>
    <dgm:pt modelId="{92ABC129-DB30-4748-8F37-83AD0FB44DD4}" type="sibTrans" cxnId="{B4F76F81-BD1F-45B0-BEB5-1C4939370E8A}">
      <dgm:prSet/>
      <dgm:spPr/>
      <dgm:t>
        <a:bodyPr/>
        <a:lstStyle/>
        <a:p>
          <a:endParaRPr lang="en-US"/>
        </a:p>
      </dgm:t>
    </dgm:pt>
    <dgm:pt modelId="{2A75689F-4E62-4C24-B608-3ED449CF0A23}" type="pres">
      <dgm:prSet presAssocID="{9B1FCCFE-383A-4C1A-BE86-C97C01DF75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4B836A-735A-49BB-9341-E50CC40CC062}" type="pres">
      <dgm:prSet presAssocID="{6FB785FD-6CC2-49E0-8774-0978876C3AFC}" presName="node" presStyleLbl="node1" presStyleIdx="0" presStyleCnt="5" custRadScaleRad="96274" custRadScaleInc="1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0226B-DA93-40B1-BE9E-10B36AF31BB5}" type="pres">
      <dgm:prSet presAssocID="{DA202B17-6E62-46D2-9D74-ABF83F27E61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B16792A-4D39-4BCC-B892-19C66F6552B6}" type="pres">
      <dgm:prSet presAssocID="{DA202B17-6E62-46D2-9D74-ABF83F27E61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9194C20-488C-420C-80E1-F676406A7FD9}" type="pres">
      <dgm:prSet presAssocID="{0C4BFEC1-4EF2-4198-876F-DEF66EF88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C68FF-6905-43B2-831B-B29540CEFB0B}" type="pres">
      <dgm:prSet presAssocID="{C2725395-945B-4D46-845C-64E6C68B658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0E06D9D-38E3-4C3B-B69A-6763917587DA}" type="pres">
      <dgm:prSet presAssocID="{C2725395-945B-4D46-845C-64E6C68B658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8C09207-D0D0-4676-8FAE-D7D640DBE918}" type="pres">
      <dgm:prSet presAssocID="{D91F6322-9FB1-48B7-8F05-D300D51F72D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58A6A-51DB-4731-BE1D-E2B0736F3B1C}" type="pres">
      <dgm:prSet presAssocID="{CAF74C98-2469-49E4-BB46-996108507BC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F2451DE-3D6F-44EC-8925-D226117E470F}" type="pres">
      <dgm:prSet presAssocID="{CAF74C98-2469-49E4-BB46-996108507BC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CBEF4BB-14DF-4D26-B68C-69FA0B8E0B70}" type="pres">
      <dgm:prSet presAssocID="{2FB29A7F-1AE5-4D4D-B39B-EC38CCF436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9AC1F-A0A1-4499-ABDC-695776128A85}" type="pres">
      <dgm:prSet presAssocID="{369344C8-64C0-49DB-8736-6D50A557E0F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520656B-B7AA-49EB-B724-DEEBB0D77A3F}" type="pres">
      <dgm:prSet presAssocID="{369344C8-64C0-49DB-8736-6D50A557E0F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4B1DE77-E59C-4A9F-8CC1-CCF2C1EA1475}" type="pres">
      <dgm:prSet presAssocID="{93F3CED2-645B-44E2-BE6A-42144DD1F469}" presName="node" presStyleLbl="node1" presStyleIdx="4" presStyleCnt="5" custRadScaleRad="97486" custRadScaleInc="-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6A5DB-A2FC-4248-A9D2-A899EBFDBAC5}" type="pres">
      <dgm:prSet presAssocID="{92ABC129-DB30-4748-8F37-83AD0FB44DD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98D7A1B-ADEF-4CE1-9A7B-9620241619FD}" type="pres">
      <dgm:prSet presAssocID="{92ABC129-DB30-4748-8F37-83AD0FB44DD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A30F80D-860A-4257-B4AF-92C17C1F2EED}" type="presOf" srcId="{2FB29A7F-1AE5-4D4D-B39B-EC38CCF43615}" destId="{BCBEF4BB-14DF-4D26-B68C-69FA0B8E0B70}" srcOrd="0" destOrd="0" presId="urn:microsoft.com/office/officeart/2005/8/layout/cycle2"/>
    <dgm:cxn modelId="{DFD94FB8-4370-47F3-B469-F692D1D3A09D}" type="presOf" srcId="{93F3CED2-645B-44E2-BE6A-42144DD1F469}" destId="{C4B1DE77-E59C-4A9F-8CC1-CCF2C1EA1475}" srcOrd="0" destOrd="0" presId="urn:microsoft.com/office/officeart/2005/8/layout/cycle2"/>
    <dgm:cxn modelId="{A4427874-CE19-4A53-B4ED-CA61584D019A}" type="presOf" srcId="{DA202B17-6E62-46D2-9D74-ABF83F27E61F}" destId="{9B16792A-4D39-4BCC-B892-19C66F6552B6}" srcOrd="1" destOrd="0" presId="urn:microsoft.com/office/officeart/2005/8/layout/cycle2"/>
    <dgm:cxn modelId="{638C9546-808B-4DC9-9F00-AC0D7E4FC566}" type="presOf" srcId="{369344C8-64C0-49DB-8736-6D50A557E0F1}" destId="{C520656B-B7AA-49EB-B724-DEEBB0D77A3F}" srcOrd="1" destOrd="0" presId="urn:microsoft.com/office/officeart/2005/8/layout/cycle2"/>
    <dgm:cxn modelId="{A775E2B9-6916-4F96-8F2F-EE872D4AD226}" srcId="{9B1FCCFE-383A-4C1A-BE86-C97C01DF7508}" destId="{2FB29A7F-1AE5-4D4D-B39B-EC38CCF43615}" srcOrd="3" destOrd="0" parTransId="{DEA1A7E1-3FB4-4EF3-B8B5-9ECD2D5DAF92}" sibTransId="{369344C8-64C0-49DB-8736-6D50A557E0F1}"/>
    <dgm:cxn modelId="{1142D304-CD1F-4B9E-A7CB-83FFE4B43FFD}" type="presOf" srcId="{C2725395-945B-4D46-845C-64E6C68B658B}" destId="{70E06D9D-38E3-4C3B-B69A-6763917587DA}" srcOrd="1" destOrd="0" presId="urn:microsoft.com/office/officeart/2005/8/layout/cycle2"/>
    <dgm:cxn modelId="{E263AB75-A987-4682-9AA2-41B554EC5DDC}" type="presOf" srcId="{6FB785FD-6CC2-49E0-8774-0978876C3AFC}" destId="{4D4B836A-735A-49BB-9341-E50CC40CC062}" srcOrd="0" destOrd="0" presId="urn:microsoft.com/office/officeart/2005/8/layout/cycle2"/>
    <dgm:cxn modelId="{FB889BC3-05AC-406D-AC03-8C381D556DDA}" srcId="{9B1FCCFE-383A-4C1A-BE86-C97C01DF7508}" destId="{6FB785FD-6CC2-49E0-8774-0978876C3AFC}" srcOrd="0" destOrd="0" parTransId="{C90ACA0A-87BB-43AF-B3D3-4FA6EEC9674E}" sibTransId="{DA202B17-6E62-46D2-9D74-ABF83F27E61F}"/>
    <dgm:cxn modelId="{1A117344-8720-4E5C-A4AF-690F675F75D7}" type="presOf" srcId="{0C4BFEC1-4EF2-4198-876F-DEF66EF88BD6}" destId="{F9194C20-488C-420C-80E1-F676406A7FD9}" srcOrd="0" destOrd="0" presId="urn:microsoft.com/office/officeart/2005/8/layout/cycle2"/>
    <dgm:cxn modelId="{84AC6A3C-EC6D-4A4D-B1EB-78AD7FBA96F7}" type="presOf" srcId="{D91F6322-9FB1-48B7-8F05-D300D51F72D4}" destId="{C8C09207-D0D0-4676-8FAE-D7D640DBE918}" srcOrd="0" destOrd="0" presId="urn:microsoft.com/office/officeart/2005/8/layout/cycle2"/>
    <dgm:cxn modelId="{CA8C506B-2D37-458E-9534-7BF5CABC19AD}" type="presOf" srcId="{9B1FCCFE-383A-4C1A-BE86-C97C01DF7508}" destId="{2A75689F-4E62-4C24-B608-3ED449CF0A23}" srcOrd="0" destOrd="0" presId="urn:microsoft.com/office/officeart/2005/8/layout/cycle2"/>
    <dgm:cxn modelId="{CB9DB8B7-9076-47DB-A4AD-BA40AD8CA3ED}" type="presOf" srcId="{369344C8-64C0-49DB-8736-6D50A557E0F1}" destId="{0519AC1F-A0A1-4499-ABDC-695776128A85}" srcOrd="0" destOrd="0" presId="urn:microsoft.com/office/officeart/2005/8/layout/cycle2"/>
    <dgm:cxn modelId="{9EFB20A2-FDF9-459F-B80D-C48EE1CE2047}" type="presOf" srcId="{C2725395-945B-4D46-845C-64E6C68B658B}" destId="{0B1C68FF-6905-43B2-831B-B29540CEFB0B}" srcOrd="0" destOrd="0" presId="urn:microsoft.com/office/officeart/2005/8/layout/cycle2"/>
    <dgm:cxn modelId="{DF61D1AB-2BF0-4462-9B79-A0705E9992A2}" type="presOf" srcId="{CAF74C98-2469-49E4-BB46-996108507BCC}" destId="{C2458A6A-51DB-4731-BE1D-E2B0736F3B1C}" srcOrd="0" destOrd="0" presId="urn:microsoft.com/office/officeart/2005/8/layout/cycle2"/>
    <dgm:cxn modelId="{25840182-5399-4768-B08A-76660C31FA70}" srcId="{9B1FCCFE-383A-4C1A-BE86-C97C01DF7508}" destId="{0C4BFEC1-4EF2-4198-876F-DEF66EF88BD6}" srcOrd="1" destOrd="0" parTransId="{AA208B64-7365-4240-813E-43E7047DA3A5}" sibTransId="{C2725395-945B-4D46-845C-64E6C68B658B}"/>
    <dgm:cxn modelId="{DB69FA0C-DAED-408A-A0F1-A46FB6A81A96}" type="presOf" srcId="{92ABC129-DB30-4748-8F37-83AD0FB44DD4}" destId="{5FC6A5DB-A2FC-4248-A9D2-A899EBFDBAC5}" srcOrd="0" destOrd="0" presId="urn:microsoft.com/office/officeart/2005/8/layout/cycle2"/>
    <dgm:cxn modelId="{ACFB5216-AF36-4EFB-AE43-68D8C4BEE62F}" type="presOf" srcId="{CAF74C98-2469-49E4-BB46-996108507BCC}" destId="{1F2451DE-3D6F-44EC-8925-D226117E470F}" srcOrd="1" destOrd="0" presId="urn:microsoft.com/office/officeart/2005/8/layout/cycle2"/>
    <dgm:cxn modelId="{9577E4C8-73EA-4FFA-8F15-0992360A0107}" type="presOf" srcId="{DA202B17-6E62-46D2-9D74-ABF83F27E61F}" destId="{E080226B-DA93-40B1-BE9E-10B36AF31BB5}" srcOrd="0" destOrd="0" presId="urn:microsoft.com/office/officeart/2005/8/layout/cycle2"/>
    <dgm:cxn modelId="{B4F76F81-BD1F-45B0-BEB5-1C4939370E8A}" srcId="{9B1FCCFE-383A-4C1A-BE86-C97C01DF7508}" destId="{93F3CED2-645B-44E2-BE6A-42144DD1F469}" srcOrd="4" destOrd="0" parTransId="{79750517-AB0B-4F70-8FE1-E127F8185833}" sibTransId="{92ABC129-DB30-4748-8F37-83AD0FB44DD4}"/>
    <dgm:cxn modelId="{62A25FB4-924F-4E77-A999-3E0A4481B859}" srcId="{9B1FCCFE-383A-4C1A-BE86-C97C01DF7508}" destId="{D91F6322-9FB1-48B7-8F05-D300D51F72D4}" srcOrd="2" destOrd="0" parTransId="{FC23A75A-5E22-4FA4-AA84-3536A6E2D790}" sibTransId="{CAF74C98-2469-49E4-BB46-996108507BCC}"/>
    <dgm:cxn modelId="{A7865D0C-9022-44DB-9C74-A93AAB50D5DC}" type="presOf" srcId="{92ABC129-DB30-4748-8F37-83AD0FB44DD4}" destId="{398D7A1B-ADEF-4CE1-9A7B-9620241619FD}" srcOrd="1" destOrd="0" presId="urn:microsoft.com/office/officeart/2005/8/layout/cycle2"/>
    <dgm:cxn modelId="{BA03FB49-7676-4E39-9092-11FA63D38C42}" type="presParOf" srcId="{2A75689F-4E62-4C24-B608-3ED449CF0A23}" destId="{4D4B836A-735A-49BB-9341-E50CC40CC062}" srcOrd="0" destOrd="0" presId="urn:microsoft.com/office/officeart/2005/8/layout/cycle2"/>
    <dgm:cxn modelId="{7A071101-419B-4701-B75B-C2CF666234C6}" type="presParOf" srcId="{2A75689F-4E62-4C24-B608-3ED449CF0A23}" destId="{E080226B-DA93-40B1-BE9E-10B36AF31BB5}" srcOrd="1" destOrd="0" presId="urn:microsoft.com/office/officeart/2005/8/layout/cycle2"/>
    <dgm:cxn modelId="{CA8932D0-F282-4A7B-8482-EE1BB3201E79}" type="presParOf" srcId="{E080226B-DA93-40B1-BE9E-10B36AF31BB5}" destId="{9B16792A-4D39-4BCC-B892-19C66F6552B6}" srcOrd="0" destOrd="0" presId="urn:microsoft.com/office/officeart/2005/8/layout/cycle2"/>
    <dgm:cxn modelId="{3D17FBEA-1C39-45A4-8DBB-C2A977AD1153}" type="presParOf" srcId="{2A75689F-4E62-4C24-B608-3ED449CF0A23}" destId="{F9194C20-488C-420C-80E1-F676406A7FD9}" srcOrd="2" destOrd="0" presId="urn:microsoft.com/office/officeart/2005/8/layout/cycle2"/>
    <dgm:cxn modelId="{25233791-B7D5-44A6-A0D6-268AA229D9D5}" type="presParOf" srcId="{2A75689F-4E62-4C24-B608-3ED449CF0A23}" destId="{0B1C68FF-6905-43B2-831B-B29540CEFB0B}" srcOrd="3" destOrd="0" presId="urn:microsoft.com/office/officeart/2005/8/layout/cycle2"/>
    <dgm:cxn modelId="{207BDDC4-F1B4-4B90-A692-C66F33AA1682}" type="presParOf" srcId="{0B1C68FF-6905-43B2-831B-B29540CEFB0B}" destId="{70E06D9D-38E3-4C3B-B69A-6763917587DA}" srcOrd="0" destOrd="0" presId="urn:microsoft.com/office/officeart/2005/8/layout/cycle2"/>
    <dgm:cxn modelId="{D860AAFF-DB6A-498D-871B-BA0A201F79A2}" type="presParOf" srcId="{2A75689F-4E62-4C24-B608-3ED449CF0A23}" destId="{C8C09207-D0D0-4676-8FAE-D7D640DBE918}" srcOrd="4" destOrd="0" presId="urn:microsoft.com/office/officeart/2005/8/layout/cycle2"/>
    <dgm:cxn modelId="{2F0BAD34-FD8B-43D5-98C2-A94F48750356}" type="presParOf" srcId="{2A75689F-4E62-4C24-B608-3ED449CF0A23}" destId="{C2458A6A-51DB-4731-BE1D-E2B0736F3B1C}" srcOrd="5" destOrd="0" presId="urn:microsoft.com/office/officeart/2005/8/layout/cycle2"/>
    <dgm:cxn modelId="{E7B325A8-BCDF-47E7-BBCB-C8159E98930B}" type="presParOf" srcId="{C2458A6A-51DB-4731-BE1D-E2B0736F3B1C}" destId="{1F2451DE-3D6F-44EC-8925-D226117E470F}" srcOrd="0" destOrd="0" presId="urn:microsoft.com/office/officeart/2005/8/layout/cycle2"/>
    <dgm:cxn modelId="{8DD727EC-48ED-48B4-9C94-FBAEAA67E559}" type="presParOf" srcId="{2A75689F-4E62-4C24-B608-3ED449CF0A23}" destId="{BCBEF4BB-14DF-4D26-B68C-69FA0B8E0B70}" srcOrd="6" destOrd="0" presId="urn:microsoft.com/office/officeart/2005/8/layout/cycle2"/>
    <dgm:cxn modelId="{626B73FE-8FB7-4866-AD39-EFE2053E806D}" type="presParOf" srcId="{2A75689F-4E62-4C24-B608-3ED449CF0A23}" destId="{0519AC1F-A0A1-4499-ABDC-695776128A85}" srcOrd="7" destOrd="0" presId="urn:microsoft.com/office/officeart/2005/8/layout/cycle2"/>
    <dgm:cxn modelId="{5C5C0F0A-BC17-49CE-8227-F9877A5F8D2F}" type="presParOf" srcId="{0519AC1F-A0A1-4499-ABDC-695776128A85}" destId="{C520656B-B7AA-49EB-B724-DEEBB0D77A3F}" srcOrd="0" destOrd="0" presId="urn:microsoft.com/office/officeart/2005/8/layout/cycle2"/>
    <dgm:cxn modelId="{D6FC499F-D50D-4876-9884-FBA00C16D6E9}" type="presParOf" srcId="{2A75689F-4E62-4C24-B608-3ED449CF0A23}" destId="{C4B1DE77-E59C-4A9F-8CC1-CCF2C1EA1475}" srcOrd="8" destOrd="0" presId="urn:microsoft.com/office/officeart/2005/8/layout/cycle2"/>
    <dgm:cxn modelId="{865EC286-B954-4249-B61D-674AC5D49F46}" type="presParOf" srcId="{2A75689F-4E62-4C24-B608-3ED449CF0A23}" destId="{5FC6A5DB-A2FC-4248-A9D2-A899EBFDBAC5}" srcOrd="9" destOrd="0" presId="urn:microsoft.com/office/officeart/2005/8/layout/cycle2"/>
    <dgm:cxn modelId="{CA7A9860-870E-4D7D-9B72-7739F21DEDC8}" type="presParOf" srcId="{5FC6A5DB-A2FC-4248-A9D2-A899EBFDBAC5}" destId="{398D7A1B-ADEF-4CE1-9A7B-9620241619FD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46CA6BD8-ED53-4BEB-B4D7-06B4D3E12BE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76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7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A4BEAACC-1638-4C9B-B282-53BCB5D4B746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1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0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A4BEAACC-1638-4C9B-B282-53BCB5D4B74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31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2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algn="l" indent="0" marL="0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33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3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2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5" name="Content Placeholder 26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587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p>
            <a:endParaRPr lang="en-US"/>
          </a:p>
        </p:txBody>
      </p:sp>
      <p:sp>
        <p:nvSpPr>
          <p:cNvPr id="1048588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3">
        <a:schemeClr val="bg2"/>
      </p:bgRef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53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 indent="0" marL="0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4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5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57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anchor="t" rtlCol="0"/>
          <a:lstStyle>
            <a:lvl1pPr algn="r"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1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2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3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59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5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9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0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1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66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05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1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68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9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0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72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algn="bl" blurRad="1000" dir="5400000" dist="900" endA="500" endPos="10000" rotWithShape="0" stA="49000" sy="-90000"/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4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5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indent="0" marL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8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/>
        </p:spPr>
        <p:txBody>
          <a:bodyPr vert="horz"/>
          <a:lstStyle>
            <a:lvl1pPr algn="l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4857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581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/>
        </p:spPr>
        <p:txBody>
          <a:bodyPr anchor="ctr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2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3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eaLnBrk="1" hangingPunct="1" latinLnBrk="0" rtl="0">
        <a:spcBef>
          <a:spcPct val="0"/>
        </a:spcBef>
        <a:buNone/>
        <a:defRPr baseline="0" cap="all" sz="3600" kern="1200" kumimoji="0">
          <a:solidFill>
            <a:schemeClr val="tx2"/>
          </a:solidFill>
          <a:effectLst>
            <a:reflection algn="bl" blurRad="12700" dir="5400000" endA="300" endPos="55000" rotWithShape="0" stA="48000" sy="-90000"/>
          </a:effectLst>
          <a:latin typeface="+mj-lt"/>
          <a:ea typeface="+mj-ea"/>
          <a:cs typeface="+mj-cs"/>
        </a:defRPr>
      </a:lvl1pPr>
    </p:titleStyle>
    <p:bodyStyle>
      <a:lvl1pPr algn="l" eaLnBrk="1" hangingPunct="1" indent="-342900" latinLnBrk="0" marL="342900" rtl="0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 kumimoji="0">
          <a:solidFill>
            <a:schemeClr val="tx2"/>
          </a:solidFill>
          <a:latin typeface="+mn-lt"/>
          <a:ea typeface="+mn-ea"/>
          <a:cs typeface="+mn-cs"/>
        </a:defRPr>
      </a:lvl1pPr>
      <a:lvl2pPr algn="l" eaLnBrk="1" hangingPunct="1" indent="-285750" latinLnBrk="0" marL="742950" rtl="0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 kumimoji="0">
          <a:solidFill>
            <a:schemeClr val="tx2"/>
          </a:solidFill>
          <a:latin typeface="+mn-lt"/>
          <a:ea typeface="+mn-ea"/>
          <a:cs typeface="+mn-cs"/>
        </a:defRPr>
      </a:lvl2pPr>
      <a:lvl3pPr algn="l" eaLnBrk="1" hangingPunct="1" indent="-228600" latinLnBrk="0" marL="1143000" rtl="0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 kumimoji="0">
          <a:solidFill>
            <a:schemeClr val="tx2"/>
          </a:solidFill>
          <a:latin typeface="+mn-lt"/>
          <a:ea typeface="+mn-ea"/>
          <a:cs typeface="+mn-cs"/>
        </a:defRPr>
      </a:lvl3pPr>
      <a:lvl4pPr algn="l" eaLnBrk="1" hangingPunct="1" indent="-228600" latinLnBrk="0" marL="1600200" rtl="0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 kumimoji="0">
          <a:solidFill>
            <a:schemeClr val="tx2"/>
          </a:solidFill>
          <a:latin typeface="+mn-lt"/>
          <a:ea typeface="+mn-ea"/>
          <a:cs typeface="+mn-cs"/>
        </a:defRPr>
      </a:lvl4pPr>
      <a:lvl5pPr algn="l" eaLnBrk="1" hangingPunct="1" indent="-228600" latinLnBrk="0" marL="2057400" rtl="0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5pPr>
      <a:lvl6pPr algn="l" eaLnBrk="1" hangingPunct="1" indent="-228600" latinLnBrk="0" marL="2514600" rtl="0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6pPr>
      <a:lvl7pPr algn="l" eaLnBrk="1" hangingPunct="1" indent="-228600" latinLnBrk="0" marL="2971800" rtl="0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 kumimoji="0">
          <a:solidFill>
            <a:schemeClr val="tx2"/>
          </a:solidFill>
          <a:latin typeface="+mn-lt"/>
          <a:ea typeface="+mn-ea"/>
          <a:cs typeface="+mn-cs"/>
        </a:defRPr>
      </a:lvl7pPr>
      <a:lvl8pPr algn="l" eaLnBrk="1" hangingPunct="1" indent="-228600" latinLnBrk="0" marL="3429000" rtl="0">
        <a:spcBef>
          <a:spcPct val="20000"/>
        </a:spcBef>
        <a:buClr>
          <a:schemeClr val="accent1"/>
        </a:buClr>
        <a:buSzPct val="60000"/>
        <a:buFont typeface="Wingdings 2"/>
        <a:buChar char=""/>
        <a:defRPr baseline="0" sz="1600" kern="1200" kumimoji="0">
          <a:solidFill>
            <a:schemeClr val="tx2"/>
          </a:solidFill>
          <a:latin typeface="+mn-lt"/>
          <a:ea typeface="+mn-ea"/>
          <a:cs typeface="+mn-cs"/>
        </a:defRPr>
      </a:lvl8pPr>
      <a:lvl9pPr algn="l" eaLnBrk="1" hangingPunct="1" indent="-228600" latinLnBrk="0" marL="3886200" rtl="0">
        <a:spcBef>
          <a:spcPct val="20000"/>
        </a:spcBef>
        <a:buClr>
          <a:schemeClr val="accent1"/>
        </a:buClr>
        <a:buSzPct val="60000"/>
        <a:buFont typeface="Wingdings 2"/>
        <a:buChar char="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image" Target="../media/image12.jpeg"/><Relationship Id="rId7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"/>
          <p:cNvSpPr txBox="1"/>
          <p:nvPr/>
        </p:nvSpPr>
        <p:spPr>
          <a:xfrm>
            <a:off x="2572000" y="3219450"/>
            <a:ext cx="4000000" cy="1424939"/>
          </a:xfrm>
          <a:prstGeom prst="rect"/>
        </p:spPr>
        <p:txBody>
          <a:bodyPr rtlCol="0" wrap="square">
            <a:spAutoFit/>
          </a:bodyPr>
          <a:p>
            <a:r>
              <a:rPr b="1" sz="8900" lang="en-US">
                <a:solidFill>
                  <a:srgbClr val="008000"/>
                </a:solidFill>
              </a:rPr>
              <a:t> </a:t>
            </a:r>
            <a:r>
              <a:rPr altLang="en-US" b="1" sz="8900" lang="en-US">
                <a:solidFill>
                  <a:srgbClr val="008000"/>
                </a:solidFill>
              </a:rPr>
              <a:t>স</a:t>
            </a:r>
            <a:r>
              <a:rPr altLang="en-US" b="1" sz="8900" lang="en-US">
                <a:solidFill>
                  <a:srgbClr val="008000"/>
                </a:solidFill>
              </a:rPr>
              <a:t>্</a:t>
            </a:r>
            <a:r>
              <a:rPr altLang="en-US" b="1" sz="8900" lang="en-US">
                <a:solidFill>
                  <a:srgbClr val="008000"/>
                </a:solidFill>
              </a:rPr>
              <a:t>ব</a:t>
            </a:r>
            <a:r>
              <a:rPr altLang="en-US" b="1" sz="8900" lang="en-US">
                <a:solidFill>
                  <a:srgbClr val="008000"/>
                </a:solidFill>
              </a:rPr>
              <a:t>া</a:t>
            </a:r>
            <a:r>
              <a:rPr altLang="en-US" b="1" sz="8900" lang="en-US">
                <a:solidFill>
                  <a:srgbClr val="008000"/>
                </a:solidFill>
              </a:rPr>
              <a:t>গ</a:t>
            </a:r>
            <a:r>
              <a:rPr altLang="en-US" b="1" sz="8900" lang="en-US">
                <a:solidFill>
                  <a:srgbClr val="008000"/>
                </a:solidFill>
              </a:rPr>
              <a:t>ত</a:t>
            </a:r>
            <a:r>
              <a:rPr altLang="en-US" b="1" sz="8900" lang="en-US">
                <a:solidFill>
                  <a:srgbClr val="008000"/>
                </a:solidFill>
              </a:rPr>
              <a:t>ম</a:t>
            </a:r>
            <a:endParaRPr b="1" sz="89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wedg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extBox 2"/>
          <p:cNvSpPr txBox="1"/>
          <p:nvPr/>
        </p:nvSpPr>
        <p:spPr>
          <a:xfrm>
            <a:off x="2628899" y="137160"/>
            <a:ext cx="3886200" cy="1539239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 rtlCol="0" wrap="square">
            <a:spAutoFit/>
          </a:bodyPr>
          <a:p>
            <a:pPr algn="ctr"/>
            <a:r>
              <a:rPr dirty="0" sz="48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সালাতের ফজিলত</a:t>
            </a:r>
            <a:endParaRPr dirty="0" sz="48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2" name="TextBox 3"/>
          <p:cNvSpPr txBox="1"/>
          <p:nvPr/>
        </p:nvSpPr>
        <p:spPr>
          <a:xfrm>
            <a:off x="152400" y="1676400"/>
            <a:ext cx="8991600" cy="4917440"/>
          </a:xfrm>
          <a:prstGeom prst="rect"/>
          <a:solidFill>
            <a:srgbClr val="00B050"/>
          </a:solidFill>
        </p:spPr>
        <p:txBody>
          <a:bodyPr rtlCol="0" wrap="square">
            <a:spAutoFit/>
          </a:bodyPr>
          <a:p>
            <a:pPr>
              <a:buFont typeface="Wingdings" pitchFamily="2" charset="2"/>
              <a:buChar char="Ø"/>
            </a:pPr>
            <a:r>
              <a:rPr b="1" dirty="0" sz="3200" i="1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নিশ্চয় সালাত অন্যায় ও অশ্লীল কাজ থেকে বিরত  রাখে।(আল –কোরয়ান)</a:t>
            </a:r>
            <a:endParaRPr b="1" dirty="0" sz="3200" i="1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dirty="0" sz="32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তোমাদের কি মত?যদি কারো ঘরের দরজায় কোনো নদী থাকে এবং তাতে সে প্রতিদিন পাঁচবার করে নিয়মিত গোসল করে তবে এ গোসলসমূহ তার শরীরে কোনো ময়লা থাকতে দিবে?সাহাবায়ে কেরাম বললেন-না তার দেহে কোনো ময়লাই থাকতে দিবেনা।তখন নবি করিম (সাঃ)বললেন পাঁচ ওয়াক্ত সালাতের দৃষ্টান্ত ও ঠিক তদরূপ।আল্লাহ এ সকল সালাতের মাধ্যমে যাবতীয় গূনাহ খাতা দূর করে দিবেন।(আল হাদীস)</a:t>
            </a:r>
            <a:endParaRPr dirty="0" sz="3200" lang="en-US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2"/>
          <p:cNvSpPr txBox="1"/>
          <p:nvPr/>
        </p:nvSpPr>
        <p:spPr>
          <a:xfrm>
            <a:off x="1143000" y="685800"/>
            <a:ext cx="6858000" cy="646331"/>
          </a:xfrm>
          <a:prstGeom prst="rect"/>
          <a:solidFill>
            <a:srgbClr val="00B0F0"/>
          </a:solidFill>
        </p:spPr>
        <p:txBody>
          <a:bodyPr rtlCol="0" wrap="square">
            <a:spAutoFit/>
          </a:bodyPr>
          <a:p>
            <a:pPr algn="ctr"/>
            <a:r>
              <a:rPr dirty="0" sz="36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dirty="0" sz="36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4" name="TextBox 4"/>
          <p:cNvSpPr txBox="1"/>
          <p:nvPr/>
        </p:nvSpPr>
        <p:spPr>
          <a:xfrm>
            <a:off x="1219200" y="2209800"/>
            <a:ext cx="6400800" cy="7508240"/>
          </a:xfrm>
          <a:prstGeom prst="rect"/>
          <a:solidFill>
            <a:srgbClr val="00B0F0"/>
          </a:solidFill>
        </p:spPr>
        <p:txBody>
          <a:bodyPr rtlCol="0" wrap="square">
            <a:spAutoFit/>
          </a:bodyPr>
          <a:p>
            <a:pPr lvl="3">
              <a:buFont typeface="Wingdings" pitchFamily="2" charset="2"/>
              <a:buChar char="Ø"/>
            </a:pPr>
            <a:r>
              <a:rPr dirty="0" sz="4800" lang="bn-BD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সালাতের অর্থ কয়টি?</a:t>
            </a:r>
            <a:endParaRPr dirty="0" sz="4800" lang="bn-BD" smtClean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4800" lang="bn-BD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ক)৩টি  খ)৪ টি গ)৫ টি ঘ)৬ টি।</a:t>
            </a:r>
            <a:endParaRPr dirty="0" sz="4800" lang="bn-BD" smtClean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dirty="0" sz="5400" lang="bn-BD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সালাতের আহকাম কয়টি</a:t>
            </a:r>
            <a:r>
              <a:rPr dirty="0" sz="8800" lang="bn-BD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dirty="0" sz="8800" lang="bn-BD" smtClean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4800" lang="bn-BD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ক)৮ টি খ)৭ টি গ)৬ টি ঘ)৫ টি</a:t>
            </a:r>
            <a:endParaRPr dirty="0" sz="4800" lang="bn-BD" smtClean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dirty="0" sz="3200" lang="bn-BD" smtClean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  <a:p>
            <a:endParaRPr dirty="0" sz="3200" lang="en-US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extBox 1"/>
          <p:cNvSpPr txBox="1"/>
          <p:nvPr/>
        </p:nvSpPr>
        <p:spPr>
          <a:xfrm>
            <a:off x="2133600" y="533400"/>
            <a:ext cx="4800600" cy="646331"/>
          </a:xfrm>
          <a:prstGeom prst="rect"/>
          <a:solidFill>
            <a:schemeClr val="accent5"/>
          </a:solidFill>
        </p:spPr>
        <p:txBody>
          <a:bodyPr rtlCol="0" wrap="square">
            <a:spAutoFit/>
          </a:bodyPr>
          <a:p>
            <a:pPr algn="ctr"/>
            <a:r>
              <a:rPr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dirty="0" sz="3600" lang="en-US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6" name="TextBox 2"/>
          <p:cNvSpPr txBox="1"/>
          <p:nvPr/>
        </p:nvSpPr>
        <p:spPr>
          <a:xfrm>
            <a:off x="1524000" y="1600200"/>
            <a:ext cx="6096000" cy="929640"/>
          </a:xfrm>
          <a:prstGeom prst="rect"/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rtlCol="0" wrap="square">
            <a:spAutoFit/>
          </a:bodyPr>
          <a:p>
            <a:r>
              <a:rPr dirty="0" sz="28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সালাতের ফজিলত শরীয়তের দৃষ্টিতে ব্যাখ্যা কর।</a:t>
            </a:r>
            <a:endParaRPr dirty="0" sz="28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extBox 2"/>
          <p:cNvSpPr txBox="1"/>
          <p:nvPr/>
        </p:nvSpPr>
        <p:spPr>
          <a:xfrm>
            <a:off x="1390650" y="1206622"/>
            <a:ext cx="5562600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dirty="0" sz="3200" lang="en-US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8" name="TextBox 3"/>
          <p:cNvSpPr txBox="1"/>
          <p:nvPr/>
        </p:nvSpPr>
        <p:spPr>
          <a:xfrm>
            <a:off x="1676400" y="3258603"/>
            <a:ext cx="5791200" cy="10566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সালাতের ভিতরে ফরজ কয়টি ও কি কি?</a:t>
            </a:r>
            <a:endParaRPr dirty="0" sz="3200" lang="en-US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extBox 3"/>
          <p:cNvSpPr txBox="1"/>
          <p:nvPr/>
        </p:nvSpPr>
        <p:spPr>
          <a:xfrm>
            <a:off x="0" y="1075565"/>
            <a:ext cx="9144000" cy="3520439"/>
          </a:xfrm>
          <a:prstGeom prst="rect"/>
          <a:solidFill>
            <a:srgbClr val="00B050"/>
          </a:solidFill>
        </p:spPr>
        <p:txBody>
          <a:bodyPr rtlCol="0" wrap="square">
            <a:spAutoFit/>
          </a:bodyPr>
          <a:p>
            <a:pPr algn="ctr"/>
            <a:r>
              <a:rPr dirty="0" sz="115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dirty="0" sz="115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4953000" cy="1143000"/>
          </a:xfrm>
          <a:solidFill>
            <a:srgbClr val="00B050"/>
          </a:solidFill>
        </p:spPr>
        <p:txBody>
          <a:bodyPr>
            <a:noAutofit/>
          </a:bodyPr>
          <a:p>
            <a:pPr algn="ctr"/>
            <a:r>
              <a:rPr dirty="0" sz="72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dirty="0" sz="7200" lang="en-US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7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3962400" cy="4191000"/>
          </a:xfrm>
        </p:spPr>
        <p:txBody>
          <a:bodyPr>
            <a:normAutofit fontScale="88000" lnSpcReduction="20000"/>
          </a:bodyPr>
          <a:p>
            <a:pPr algn="ctr">
              <a:buNone/>
            </a:pPr>
            <a:r>
              <a:rPr b="1" dirty="0" sz="6000" lang="bn-BD" smtClean="0">
                <a:solidFill>
                  <a:srgbClr val="0070C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dirty="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                 </a:t>
            </a:r>
            <a:r>
              <a:rPr dirty="0" sz="4545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আব্দ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4545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dirty="0" sz="4545" lang="bn-BD" smtClean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altLang="en-US" dirty="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altLang="en-US" dirty="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0" dirty="0" sz="2500" lang="bn-BD" smtClean="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altLang="bn-BD" b="0" dirty="0" sz="25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0" dirty="0" sz="25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0" dirty="0" sz="2500" lang="bn-BD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altLang="bn-BD" dirty="0" sz="36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bn-BD" dirty="0" sz="36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altLang="bn-BD" dirty="0" sz="36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bn-BD" dirty="0" sz="36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bn-BD" dirty="0" sz="36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altLang="en-US" lang="zh-CN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altLang="bn-BD" dirty="0" sz="36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altLang="en-US" dirty="0" sz="36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altLang="en-US" lang="zh-CN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dirty="0" sz="32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dirty="0" sz="32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dirty="0" sz="32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bn-BD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altLang="en-US" dirty="0" sz="32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dirty="0" sz="3200" lang="en-US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8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2209799"/>
            <a:ext cx="4419600" cy="1219201"/>
          </a:xfrm>
        </p:spPr>
        <p:txBody>
          <a:bodyPr>
            <a:noAutofit/>
          </a:bodyPr>
          <a:p>
            <a:pPr algn="ctr">
              <a:buNone/>
            </a:pPr>
            <a:r>
              <a:rPr dirty="0" sz="66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dirty="0" sz="6600" lang="bn-BD" smtClean="0">
              <a:solidFill>
                <a:srgbClr val="0070C0"/>
              </a:solidFill>
            </a:endParaRPr>
          </a:p>
        </p:txBody>
      </p:sp>
      <p:sp>
        <p:nvSpPr>
          <p:cNvPr id="1048599" name="TextBox 5"/>
          <p:cNvSpPr txBox="1"/>
          <p:nvPr/>
        </p:nvSpPr>
        <p:spPr>
          <a:xfrm>
            <a:off x="4419600" y="3505200"/>
            <a:ext cx="4419600" cy="20218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বিষয়ঃআকাইদ ওয়াল ফিকাহ</a:t>
            </a:r>
            <a:endParaRPr dirty="0" sz="3200" lang="bn-BD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dirty="0" sz="3200" lang="en-US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3য়-</a:t>
            </a:r>
            <a:r>
              <a:rPr dirty="0" sz="32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endParaRPr dirty="0" sz="3200" lang="bn-BD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শ্রেণীঃ অষ্টম</a:t>
            </a:r>
            <a:endParaRPr dirty="0" sz="3200" lang="en-US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45728" name="Straight Connector 7"/>
          <p:cNvCxnSpPr>
            <a:cxnSpLocks/>
          </p:cNvCxnSpPr>
          <p:nvPr/>
        </p:nvCxnSpPr>
        <p:spPr>
          <a:xfrm rot="5400000">
            <a:off x="3263076" y="3924300"/>
            <a:ext cx="2590800" cy="762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9"/>
          <p:cNvCxnSpPr>
            <a:cxnSpLocks/>
          </p:cNvCxnSpPr>
          <p:nvPr/>
        </p:nvCxnSpPr>
        <p:spPr>
          <a:xfrm rot="5400000">
            <a:off x="3025872" y="3810000"/>
            <a:ext cx="2514600" cy="762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Connector 11"/>
          <p:cNvCxnSpPr>
            <a:cxnSpLocks/>
          </p:cNvCxnSpPr>
          <p:nvPr/>
        </p:nvCxnSpPr>
        <p:spPr>
          <a:xfrm rot="5400000">
            <a:off x="2835372" y="4000500"/>
            <a:ext cx="2438400" cy="762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3" name="Picture 12" descr="Abdul Hamid Sailgun 2.jp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rcRect t="5664" b="5664"/>
          <a:stretch>
            <a:fillRect/>
          </a:stretch>
        </p:blipFill>
        <p:spPr>
          <a:xfrm>
            <a:off x="381000" y="381000"/>
            <a:ext cx="1828800" cy="2133600"/>
          </a:xfrm>
          <a:prstGeom prst="ellipse"/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248400" cy="1143000"/>
          </a:xfrm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/>
          <a:p>
            <a:r>
              <a:rPr dirty="0" lang="bn-BD" smtClean="0">
                <a:latin typeface="NikoshBAN" pitchFamily="2" charset="0"/>
                <a:cs typeface="NikoshBAN" pitchFamily="2" charset="0"/>
              </a:rPr>
              <a:t>নিচের ছবিগুলি লক্ষ্য কর-</a:t>
            </a:r>
            <a:endParaRPr dirty="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4" name="Picture 2" descr="C:\Users\user\Downloads\namaj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0" y="1600200"/>
            <a:ext cx="5029200" cy="5257800"/>
          </a:xfrm>
          <a:prstGeom prst="rect"/>
          <a:noFill/>
        </p:spPr>
      </p:pic>
      <p:pic>
        <p:nvPicPr>
          <p:cNvPr id="2097155" name="Picture 3" descr="C:\Users\user\Downloads\নামাজের ছবি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 bwMode="auto">
          <a:xfrm>
            <a:off x="5105400" y="1600200"/>
            <a:ext cx="4038600" cy="5257800"/>
          </a:xfrm>
          <a:prstGeom prst="rect"/>
          <a:noFill/>
        </p:spPr>
      </p:pic>
      <p:sp>
        <p:nvSpPr>
          <p:cNvPr id="1048608" name="Title 1"/>
          <p:cNvSpPr txBox="1"/>
          <p:nvPr/>
        </p:nvSpPr>
        <p:spPr>
          <a:xfrm>
            <a:off x="1524000" y="228600"/>
            <a:ext cx="6248400" cy="1143000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 anchor="ctr" bIns="45720" lIns="91440" rIns="91440" rtlCol="0" tIns="45720" vert="horz">
            <a:normAutofit/>
          </a:bodyPr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aseline="0" b="0" cap="none" sz="4400" i="0" kern="1200" kumimoji="0" lang="bn-BD" noProof="0" normalizeH="0" spc="0" strike="noStrike" u="none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 ছবিগুলি লক্ষ্য কর-</a:t>
            </a:r>
            <a:endParaRPr baseline="0" b="0" cap="none" dirty="0" sz="4400" i="0" kern="1200" kumimoji="0" lang="en-US" noProof="0" normalizeH="0" spc="0" strike="noStrike" u="none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cover dir="lu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/>
          <a:p>
            <a:r>
              <a:rPr dirty="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কর-</a:t>
            </a:r>
            <a:endParaRPr dirty="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6" name="Picture 2" descr="C:\Users\user\Downloads\oju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152400" y="1524000"/>
            <a:ext cx="8839200" cy="5334000"/>
          </a:xfrm>
          <a:prstGeom prst="rect"/>
          <a:noFill/>
        </p:spPr>
      </p:pic>
    </p:spTree>
  </p:cSld>
  <p:clrMapOvr>
    <a:masterClrMapping/>
  </p:clrMapOvr>
  <p:transition>
    <p:randomBar dir="vert"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295400"/>
          </a:xfrm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>
            <a:normAutofit/>
          </a:bodyPr>
          <a:p>
            <a:r>
              <a:rPr dirty="0" sz="73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আজকের পাঠ সালাত</a:t>
            </a:r>
            <a:endParaRPr dirty="0" sz="7300" lang="en-US">
              <a:solidFill>
                <a:srgbClr val="FF6600"/>
              </a:solidFill>
            </a:endParaRPr>
          </a:p>
        </p:txBody>
      </p:sp>
      <p:pic>
        <p:nvPicPr>
          <p:cNvPr id="2097157" name="Picture 2" descr="C:\Users\user\Downloads\মসজিদ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0" y="1371600"/>
            <a:ext cx="9144000" cy="5736336"/>
          </a:xfrm>
          <a:prstGeom prst="rect"/>
          <a:noFill/>
        </p:spPr>
      </p:pic>
    </p:spTree>
  </p:cSld>
  <p:clrMapOvr>
    <a:masterClrMapping/>
  </p:clrMapOvr>
  <p:transition>
    <p:randomBar dir="vert"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>
            <a:normAutofit fontScale="90000"/>
          </a:bodyPr>
          <a:p>
            <a:pPr indent="-742950" marL="742950"/>
            <a:r>
              <a:rPr dirty="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br>
              <a:rPr dirty="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</a:br>
            <a:r>
              <a:rPr dirty="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এপাঠ শেষে শিক্ষার্থীরা-</a:t>
            </a:r>
            <a:endParaRPr dirty="0" lang="en-US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TextBox 2"/>
          <p:cNvSpPr txBox="1"/>
          <p:nvPr/>
        </p:nvSpPr>
        <p:spPr>
          <a:xfrm>
            <a:off x="381000" y="2362200"/>
            <a:ext cx="8458200" cy="2682240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 rtlCol="0" wrap="square">
            <a:spAutoFit/>
          </a:bodyPr>
          <a:p>
            <a:pPr indent="-514350" marL="514350">
              <a:buFont typeface="+mj-lt"/>
              <a:buAutoNum type="arabicPeriod"/>
            </a:pPr>
            <a:r>
              <a:rPr dirty="0" sz="4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সালাত ফরয হওয়ার কারন।</a:t>
            </a:r>
            <a:endParaRPr dirty="0" sz="48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4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সালাতের ফরজসমূহ।</a:t>
            </a:r>
            <a:endParaRPr dirty="0" sz="48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4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সালাতের ফজিলত জানবে।</a:t>
            </a:r>
            <a:endParaRPr dirty="0" sz="48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endParaRPr dirty="0" sz="2800" lang="en-US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1"/>
          <p:cNvSpPr txBox="1"/>
          <p:nvPr/>
        </p:nvSpPr>
        <p:spPr>
          <a:xfrm>
            <a:off x="2209800" y="228600"/>
            <a:ext cx="4724400" cy="1894840"/>
          </a:xfrm>
          <a:prstGeom prst="rect"/>
          <a:blipFill>
            <a:blip xmlns:r="http://schemas.openxmlformats.org/officeDocument/2006/relationships" r:embed="rId6"/>
            <a:tile algn="tl" flip="none" sx="100000" sy="100000" tx="0" ty="0"/>
          </a:blipFill>
        </p:spPr>
        <p:txBody>
          <a:bodyPr rtlCol="0" wrap="square">
            <a:spAutoFit/>
          </a:bodyPr>
          <a:p>
            <a:pPr algn="ctr"/>
            <a:r>
              <a:rPr dirty="0" sz="60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সালাতের পরিচয়</a:t>
            </a:r>
            <a:endParaRPr dirty="0" sz="60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45731" name="Elbow Connector 4"/>
          <p:cNvCxnSpPr>
            <a:cxnSpLocks/>
          </p:cNvCxnSpPr>
          <p:nvPr/>
        </p:nvCxnSpPr>
        <p:spPr>
          <a:xfrm rot="5400000" flipH="1" flipV="1">
            <a:off x="6705600" y="762000"/>
            <a:ext cx="1588" cy="158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94304" name="Diagram 5"/>
          <p:cNvGraphicFramePr>
            <a:graphicFrameLocks/>
          </p:cNvGraphicFramePr>
          <p:nvPr/>
        </p:nvGraphicFramePr>
        <p:xfrm>
          <a:off x="457200" y="14478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ransition>
    <p:plus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extBox 1"/>
          <p:cNvSpPr txBox="1"/>
          <p:nvPr/>
        </p:nvSpPr>
        <p:spPr>
          <a:xfrm>
            <a:off x="1371600" y="533400"/>
            <a:ext cx="5410200" cy="1539239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 rtlCol="0" wrap="square">
            <a:spAutoFit/>
          </a:bodyPr>
          <a:p>
            <a:pPr algn="ctr"/>
            <a:r>
              <a:rPr dirty="0" sz="4800" lang="bn-BD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সালাত ফরয হওয়ার কারণ-</a:t>
            </a:r>
            <a:endParaRPr dirty="0" sz="4800" lang="en-US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8" name="TextBox 7"/>
          <p:cNvSpPr txBox="1"/>
          <p:nvPr/>
        </p:nvSpPr>
        <p:spPr>
          <a:xfrm>
            <a:off x="762000" y="1981200"/>
            <a:ext cx="6096000" cy="2225041"/>
          </a:xfrm>
          <a:prstGeom prst="rect"/>
          <a:blipFill>
            <a:blip xmlns:r="http://schemas.openxmlformats.org/officeDocument/2006/relationships" r:embed="rId2"/>
            <a:tile algn="tl" flip="none" sx="100000" sy="100000" tx="0" ty="0"/>
          </a:blipFill>
        </p:spPr>
        <p:txBody>
          <a:bodyPr rtlCol="0" wrap="square">
            <a:spAutoFit/>
          </a:bodyPr>
          <a:p>
            <a:pPr algn="ctr">
              <a:buFont typeface="Wingdings" pitchFamily="2" charset="2"/>
              <a:buChar char="Ø"/>
            </a:pPr>
            <a:r>
              <a:rPr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মুসলিম হওয়া</a:t>
            </a:r>
            <a:endParaRPr dirty="0" sz="3600" lang="bn-BD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বালেগ হওয়া</a:t>
            </a:r>
            <a:endParaRPr dirty="0" sz="3600" lang="bn-BD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স্বাধীন হওয়া</a:t>
            </a:r>
            <a:endParaRPr dirty="0" sz="3600" lang="bn-BD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ওয়াক্ত হওয়া</a:t>
            </a:r>
            <a:endParaRPr dirty="0" sz="3600" lang="en-US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extBox 1"/>
          <p:cNvSpPr txBox="1"/>
          <p:nvPr/>
        </p:nvSpPr>
        <p:spPr>
          <a:xfrm>
            <a:off x="1219200" y="457200"/>
            <a:ext cx="5257800" cy="646331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 rtlCol="0" wrap="square">
            <a:spAutoFit/>
          </a:bodyPr>
          <a:p>
            <a:pPr algn="ctr"/>
            <a:r>
              <a:rPr dirty="0" sz="36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সালাতের ফরজসমূহ</a:t>
            </a:r>
            <a:endParaRPr dirty="0" sz="36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0" name="TextBox 3"/>
          <p:cNvSpPr txBox="1"/>
          <p:nvPr/>
        </p:nvSpPr>
        <p:spPr>
          <a:xfrm>
            <a:off x="380999" y="1923915"/>
            <a:ext cx="8382000" cy="3469640"/>
          </a:xfrm>
          <a:prstGeom prst="rect"/>
          <a:blipFill>
            <a:blip xmlns:r="http://schemas.openxmlformats.org/officeDocument/2006/relationships" r:embed="rId2"/>
            <a:tile algn="tl" flip="none" sx="100000" sy="100000" tx="0" ty="0"/>
          </a:blipFill>
        </p:spPr>
        <p:txBody>
          <a:bodyPr rtlCol="0" wrap="square">
            <a:spAutoFit/>
          </a:bodyPr>
          <a:p>
            <a:pPr algn="ctr" indent="-514350" marL="514350">
              <a:buFont typeface="+mj-lt"/>
              <a:buAutoNum type="arabicPeriod"/>
            </a:pPr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শরীর পাক</a:t>
            </a:r>
            <a:endParaRPr dirty="0" sz="3200" lang="bn-BD" smtClean="0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  <a:p>
            <a:pPr algn="ctr" indent="-514350" marL="514350">
              <a:buFont typeface="+mj-lt"/>
              <a:buAutoNum type="arabicPeriod"/>
            </a:pPr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জায়গা পাক</a:t>
            </a:r>
            <a:endParaRPr dirty="0" sz="3200" lang="bn-BD" smtClean="0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  <a:p>
            <a:pPr algn="ctr" indent="-514350" marL="514350">
              <a:buFont typeface="+mj-lt"/>
              <a:buAutoNum type="arabicPeriod"/>
            </a:pPr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কাপড় পাক</a:t>
            </a:r>
            <a:endParaRPr dirty="0" sz="3200" lang="bn-BD" smtClean="0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dirty="0" sz="3200" lang="en-US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4.</a:t>
            </a:r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কেবলা মুখী হওয়া</a:t>
            </a:r>
            <a:endParaRPr dirty="0" sz="3200" lang="bn-BD" smtClean="0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dirty="0" sz="3200" lang="en-US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নিয়ত করা</a:t>
            </a:r>
            <a:endParaRPr dirty="0" sz="3200" lang="bn-BD" smtClean="0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dirty="0" sz="3200" lang="en-US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dirty="0" sz="3200" lang="bn-BD" smtClean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ওয়াক্ত হওয়া</a:t>
            </a:r>
            <a:endParaRPr dirty="0" sz="3200" lang="bn-BD" smtClean="0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dirty="0" sz="3200" lang="en-US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lastClr="000000" val="windowText"/>
      </a:dk1>
      <a:lt1>
        <a:sysClr lastClr="FFFFFF" val="window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dir="t" rig="balanced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algn="t" flip="none" sx="95000" sy="95000" tx="0" ty="0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আজকের ক্লাশে স্বাগতম</dc:title>
  <dc:creator>user</dc:creator>
  <cp:lastModifiedBy>MY</cp:lastModifiedBy>
  <dcterms:created xsi:type="dcterms:W3CDTF">2006-08-15T12:00:00Z</dcterms:created>
  <dcterms:modified xsi:type="dcterms:W3CDTF">2021-08-09T08:29:12Z</dcterms:modified>
</cp:coreProperties>
</file>