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46" r:id="rId1"/>
  </p:sldMasterIdLst>
  <p:notesMasterIdLst>
    <p:notesMasterId r:id="rId2"/>
  </p:notesMasterIdLst>
  <p:sldIdLst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89791" autoAdjust="0"/>
  </p:normalViewPr>
  <p:slideViewPr>
    <p:cSldViewPr snapToGrid="0">
      <p:cViewPr varScale="1">
        <p:scale>
          <a:sx n="65" d="100"/>
          <a:sy n="65" d="100"/>
        </p:scale>
        <p:origin x="912" y="7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3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4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52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53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55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5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65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6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66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6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3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104863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6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581D-556C-0448-A047-09BB6D6B31D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586C-7D50-AB43-A230-66AE4E5F3DD2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dk1" bg2="dk2" tx1="lt1" tx2="lt2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p>
            <a:r>
              <a:rPr dirty="0" sz="9600" lang="en-US" err="1">
                <a:solidFill>
                  <a:srgbClr val="6600CC"/>
                </a:solidFill>
              </a:rPr>
              <a:t>السلام</a:t>
            </a:r>
            <a:r>
              <a:rPr dirty="0" sz="9600" lang="en-US">
                <a:solidFill>
                  <a:srgbClr val="6600CC"/>
                </a:solidFill>
              </a:rPr>
              <a:t> </a:t>
            </a:r>
            <a:r>
              <a:rPr dirty="0" sz="9600" lang="en-US" err="1">
                <a:solidFill>
                  <a:srgbClr val="6600CC"/>
                </a:solidFill>
              </a:rPr>
              <a:t>عليكم</a:t>
            </a:r>
            <a:r>
              <a:rPr dirty="0" sz="9600" lang="en-US">
                <a:solidFill>
                  <a:srgbClr val="6600CC"/>
                </a:solidFill>
              </a:rPr>
              <a:t> </a:t>
            </a:r>
            <a:r>
              <a:rPr dirty="0" sz="9600" lang="en-US" err="1">
                <a:solidFill>
                  <a:srgbClr val="6600CC"/>
                </a:solidFill>
              </a:rPr>
              <a:t>ورحمة</a:t>
            </a:r>
            <a:r>
              <a:rPr dirty="0" sz="9600" lang="en-US">
                <a:solidFill>
                  <a:srgbClr val="6600CC"/>
                </a:solidFill>
              </a:rPr>
              <a:t> </a:t>
            </a:r>
            <a:r>
              <a:rPr dirty="0" sz="9600" lang="en-US" err="1">
                <a:solidFill>
                  <a:srgbClr val="6600CC"/>
                </a:solidFill>
              </a:rPr>
              <a:t>الله</a:t>
            </a:r>
            <a:r>
              <a:rPr dirty="0" sz="9600" lang="en-US">
                <a:solidFill>
                  <a:srgbClr val="6600CC"/>
                </a:solidFill>
              </a:rPr>
              <a:t> </a:t>
            </a:r>
            <a:endParaRPr dirty="0" sz="9600" lang="en-US">
              <a:solidFill>
                <a:srgbClr val="6600CC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3333" lnSpcReduction="20000"/>
          </a:bodyPr>
          <a:p>
            <a:r>
              <a:rPr altLang="en-US" dirty="0" sz="13800" lang="en-US" err="1"/>
              <a:t>স</a:t>
            </a:r>
            <a:r>
              <a:rPr altLang="en-US" dirty="0" sz="13800" lang="en-US" err="1"/>
              <a:t>্</a:t>
            </a:r>
            <a:r>
              <a:rPr altLang="en-US" dirty="0" sz="13800" lang="en-US" err="1"/>
              <a:t>ব</a:t>
            </a:r>
            <a:r>
              <a:rPr altLang="en-US" dirty="0" sz="13800" lang="en-US" err="1"/>
              <a:t>া</a:t>
            </a:r>
            <a:r>
              <a:rPr altLang="en-US" dirty="0" sz="13800" lang="en-US" err="1"/>
              <a:t>গ</a:t>
            </a:r>
            <a:r>
              <a:rPr altLang="en-US" dirty="0" sz="13800" lang="en-US" err="1"/>
              <a:t>ত</a:t>
            </a:r>
            <a:r>
              <a:rPr altLang="en-US" dirty="0" sz="13800" lang="en-US" err="1"/>
              <a:t>ম</a:t>
            </a:r>
            <a:r>
              <a:rPr dirty="0" sz="13800" lang="en-US"/>
              <a:t> </a:t>
            </a:r>
            <a:endParaRPr altLang="en-US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6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"/>
          <p:cNvSpPr txBox="1"/>
          <p:nvPr/>
        </p:nvSpPr>
        <p:spPr>
          <a:xfrm>
            <a:off x="4096000" y="3219450"/>
            <a:ext cx="4000000" cy="1374140"/>
          </a:xfrm>
          <a:prstGeom prst="rect"/>
        </p:spPr>
        <p:txBody>
          <a:bodyPr rtlCol="0" wrap="square">
            <a:spAutoFit/>
          </a:bodyPr>
          <a:p>
            <a:r>
              <a:rPr altLang="en-US" sz="8600" lang="en-US">
                <a:solidFill>
                  <a:srgbClr val="FFFFFF"/>
                </a:solidFill>
              </a:rPr>
              <a:t>ধ</a:t>
            </a:r>
            <a:r>
              <a:rPr altLang="en-US" sz="8600" lang="en-US">
                <a:solidFill>
                  <a:srgbClr val="FFFFFF"/>
                </a:solidFill>
              </a:rPr>
              <a:t>ন</a:t>
            </a:r>
            <a:r>
              <a:rPr altLang="en-US" sz="8600" lang="en-US">
                <a:solidFill>
                  <a:srgbClr val="FFFFFF"/>
                </a:solidFill>
              </a:rPr>
              <a:t>্</a:t>
            </a:r>
            <a:r>
              <a:rPr altLang="en-US" sz="8600" lang="en-US">
                <a:solidFill>
                  <a:srgbClr val="FFFFFF"/>
                </a:solidFill>
              </a:rPr>
              <a:t>য</a:t>
            </a:r>
            <a:r>
              <a:rPr altLang="en-US" sz="8600" lang="en-US">
                <a:solidFill>
                  <a:srgbClr val="FFFFFF"/>
                </a:solidFill>
              </a:rPr>
              <a:t>ব</a:t>
            </a:r>
            <a:r>
              <a:rPr altLang="en-US" sz="8600" lang="en-US">
                <a:solidFill>
                  <a:srgbClr val="FFFFFF"/>
                </a:solidFill>
              </a:rPr>
              <a:t>া</a:t>
            </a:r>
            <a:r>
              <a:rPr altLang="en-US" sz="8600" lang="en-US">
                <a:solidFill>
                  <a:srgbClr val="FFFFFF"/>
                </a:solidFill>
              </a:rPr>
              <a:t>দ</a:t>
            </a:r>
            <a:endParaRPr sz="8600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Content Placeholder 6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rcRect t="1958" b="1958"/>
          <a:stretch>
            <a:fillRect/>
          </a:stretch>
        </p:blipFill>
        <p:spPr>
          <a:xfrm>
            <a:off x="4464248" y="1747106"/>
            <a:ext cx="3263503" cy="4128707"/>
          </a:xfrm>
        </p:spPr>
      </p:pic>
      <p:sp>
        <p:nvSpPr>
          <p:cNvPr id="1048594" name="Rectangle: Rounded Corners 3"/>
          <p:cNvSpPr/>
          <p:nvPr/>
        </p:nvSpPr>
        <p:spPr>
          <a:xfrm>
            <a:off x="838200" y="1825625"/>
            <a:ext cx="3276600" cy="3971671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ম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ো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ঃ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আ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ব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্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দ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ু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ল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 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স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া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ল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া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ম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 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ত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র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প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দ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া</a:t>
            </a:r>
            <a:r>
              <a:rPr altLang="en-US" dirty="0" sz="4600" lang="en-US">
                <a:solidFill>
                  <a:srgbClr val="000080"/>
                </a:solidFill>
                <a:latin typeface="AnandaMJ" pitchFamily="2" charset="0"/>
              </a:rPr>
              <a:t>র</a:t>
            </a:r>
            <a:r>
              <a:rPr altLang="en-US" dirty="0" sz="2800" lang="en-US">
                <a:solidFill>
                  <a:srgbClr val="FFFF00"/>
                </a:solidFill>
                <a:latin typeface="AnandaMJ" pitchFamily="2" charset="0"/>
              </a:rPr>
              <a:t>।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স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হ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ক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া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র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ী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 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ম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ৌ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ল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ভ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ী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,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হ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া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জ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ী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 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আ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ল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ী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ম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 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উ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ল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্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ল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া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হ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 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স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ি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ন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ি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য়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র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 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আ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ল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ি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ম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 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ম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া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দ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্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র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া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স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া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।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চ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ু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ন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া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র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ু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ঘ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া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ট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,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হ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ব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ি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গ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ন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্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জ</a:t>
            </a:r>
            <a:r>
              <a:rPr altLang="en-US" dirty="0" sz="2100" lang="en-US">
                <a:solidFill>
                  <a:srgbClr val="FFFF00"/>
                </a:solidFill>
                <a:latin typeface="AnandaMJ" pitchFamily="2" charset="0"/>
              </a:rPr>
              <a:t>।</a:t>
            </a:r>
            <a:endParaRPr dirty="0" sz="2100" lang="en-US">
              <a:solidFill>
                <a:srgbClr val="FFFF00"/>
              </a:solidFill>
              <a:latin typeface="AnandaMJ" pitchFamily="2" charset="0"/>
            </a:endParaRPr>
          </a:p>
        </p:txBody>
      </p:sp>
      <p:sp>
        <p:nvSpPr>
          <p:cNvPr id="1048595" name="Rectangle: Rounded Corners 4"/>
          <p:cNvSpPr/>
          <p:nvPr/>
        </p:nvSpPr>
        <p:spPr>
          <a:xfrm>
            <a:off x="7955280" y="2029522"/>
            <a:ext cx="3641988" cy="3767774"/>
          </a:xfrm>
          <a:prstGeom prst="round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en-US"/>
              <a:t> </a:t>
            </a:r>
            <a:r>
              <a:rPr dirty="0" sz="4000" lang="en-US">
                <a:latin typeface="AnandaMJ" pitchFamily="2" charset="0"/>
              </a:rPr>
              <a:t> </a:t>
            </a:r>
            <a:r>
              <a:rPr altLang="en-US" dirty="0" sz="4000" lang="en-US" err="1">
                <a:latin typeface="AnandaMJ" pitchFamily="2" charset="0"/>
              </a:rPr>
              <a:t>ব</a:t>
            </a:r>
            <a:r>
              <a:rPr altLang="en-US" dirty="0" sz="4000" lang="en-US" err="1">
                <a:latin typeface="AnandaMJ" pitchFamily="2" charset="0"/>
              </a:rPr>
              <a:t>ি</a:t>
            </a:r>
            <a:r>
              <a:rPr altLang="en-US" dirty="0" sz="4000" lang="en-US" err="1">
                <a:latin typeface="AnandaMJ" pitchFamily="2" charset="0"/>
              </a:rPr>
              <a:t>ষ</a:t>
            </a:r>
            <a:r>
              <a:rPr altLang="en-US" dirty="0" sz="4000" lang="en-US" err="1">
                <a:latin typeface="AnandaMJ" pitchFamily="2" charset="0"/>
              </a:rPr>
              <a:t>য়</a:t>
            </a:r>
            <a:r>
              <a:rPr altLang="en-US" dirty="0" sz="4000" lang="en-US" err="1">
                <a:latin typeface="AnandaMJ" pitchFamily="2" charset="0"/>
              </a:rPr>
              <a:t>ঃ</a:t>
            </a:r>
            <a:r>
              <a:rPr altLang="en-US" dirty="0" sz="4000" lang="en-US" err="1">
                <a:latin typeface="AnandaMJ" pitchFamily="2" charset="0"/>
              </a:rPr>
              <a:t>হ</a:t>
            </a:r>
            <a:r>
              <a:rPr altLang="en-US" dirty="0" sz="4000" lang="en-US" err="1">
                <a:latin typeface="AnandaMJ" pitchFamily="2" charset="0"/>
              </a:rPr>
              <a:t>া</a:t>
            </a:r>
            <a:r>
              <a:rPr altLang="en-US" dirty="0" sz="4000" lang="en-US" err="1">
                <a:latin typeface="AnandaMJ" pitchFamily="2" charset="0"/>
              </a:rPr>
              <a:t>দ</a:t>
            </a:r>
            <a:r>
              <a:rPr altLang="en-US" dirty="0" sz="4000" lang="en-US" err="1">
                <a:latin typeface="AnandaMJ" pitchFamily="2" charset="0"/>
              </a:rPr>
              <a:t>ি</a:t>
            </a:r>
            <a:r>
              <a:rPr altLang="en-US" dirty="0" sz="4000" lang="en-US" err="1">
                <a:latin typeface="AnandaMJ" pitchFamily="2" charset="0"/>
              </a:rPr>
              <a:t>স</a:t>
            </a:r>
            <a:r>
              <a:rPr altLang="en-US" dirty="0" sz="4000" lang="en-US" err="1">
                <a:latin typeface="AnandaMJ" pitchFamily="2" charset="0"/>
              </a:rPr>
              <a:t> </a:t>
            </a:r>
            <a:r>
              <a:rPr altLang="en-US" dirty="0" sz="4000" lang="en-US" err="1">
                <a:latin typeface="AnandaMJ" pitchFamily="2" charset="0"/>
              </a:rPr>
              <a:t>শ</a:t>
            </a:r>
            <a:r>
              <a:rPr altLang="en-US" dirty="0" sz="4000" lang="en-US" err="1">
                <a:latin typeface="AnandaMJ" pitchFamily="2" charset="0"/>
              </a:rPr>
              <a:t>র</a:t>
            </a:r>
            <a:r>
              <a:rPr altLang="en-US" dirty="0" sz="4000" lang="en-US" err="1">
                <a:latin typeface="AnandaMJ" pitchFamily="2" charset="0"/>
              </a:rPr>
              <a:t>ি</a:t>
            </a:r>
            <a:r>
              <a:rPr altLang="en-US" dirty="0" sz="4000" lang="en-US" err="1">
                <a:latin typeface="AnandaMJ" pitchFamily="2" charset="0"/>
              </a:rPr>
              <a:t>ফ</a:t>
            </a:r>
            <a:r>
              <a:rPr altLang="en-US" dirty="0" sz="4000" lang="en-US" err="1">
                <a:latin typeface="AnandaMJ" pitchFamily="2" charset="0"/>
              </a:rPr>
              <a:t>।</a:t>
            </a:r>
            <a:endParaRPr dirty="0" sz="4000" lang="en-US">
              <a:latin typeface="AnandaMJ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4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4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4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5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5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5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6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6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6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6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6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7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71" nodeType="withEffect" presetClass="entr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7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7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7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7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7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8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8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8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8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8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87" nodeType="withEffect" presetClass="entr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9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2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3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9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95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96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7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98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9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01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02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03" nodeType="withEffect" presetClass="entr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0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1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1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1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1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1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1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1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1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11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9">
                      <p:stCondLst>
                        <p:cond delay="indefinite"/>
                      </p:stCondLst>
                      <p:childTnLst>
                        <p:par>
                          <p:cTn fill="hold" id="120">
                            <p:stCondLst>
                              <p:cond delay="0"/>
                            </p:stCondLst>
                            <p:childTnLst>
                              <p:par>
                                <p:cTn fill="hold" id="1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3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4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5">
                      <p:stCondLst>
                        <p:cond delay="indefinite"/>
                      </p:stCondLst>
                      <p:childTnLst>
                        <p:par>
                          <p:cTn fill="hold" id="126">
                            <p:stCondLst>
                              <p:cond delay="0"/>
                            </p:stCondLst>
                            <p:childTnLst>
                              <p:par>
                                <p:cTn fill="hold" id="127" nodeType="clickEffect" presetClass="entr" presetID="14" presetSubtype="1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129"/>
                                        <p:tgtEl>
                                          <p:spTgt spid="104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0" nodeType="withEffect" presetClass="entr" presetID="14" presetSubtype="1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132"/>
                                        <p:tgtEl>
                                          <p:spTgt spid="104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3" nodeType="withEffect" presetClass="entr" presetID="14" presetSubtype="1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135"/>
                                        <p:tgtEl>
                                          <p:spTgt spid="104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6" nodeType="withEffect" presetClass="entr" presetID="14" presetSubtype="10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138"/>
                                        <p:tgtEl>
                                          <p:spTgt spid="104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>
                <a:solidFill>
                  <a:srgbClr val="008000"/>
                </a:solidFill>
              </a:rPr>
              <a:t>আজকের</a:t>
            </a:r>
            <a:r>
              <a:rPr dirty="0" lang="en-US">
                <a:solidFill>
                  <a:srgbClr val="008000"/>
                </a:solidFill>
              </a:rPr>
              <a:t> </a:t>
            </a:r>
            <a:r>
              <a:rPr dirty="0" lang="en-US" err="1">
                <a:solidFill>
                  <a:srgbClr val="008000"/>
                </a:solidFill>
              </a:rPr>
              <a:t>পাঠের</a:t>
            </a:r>
            <a:r>
              <a:rPr dirty="0" lang="en-US">
                <a:solidFill>
                  <a:srgbClr val="008000"/>
                </a:solidFill>
              </a:rPr>
              <a:t> </a:t>
            </a:r>
            <a:r>
              <a:rPr dirty="0" lang="en-US" err="1">
                <a:solidFill>
                  <a:srgbClr val="008000"/>
                </a:solidFill>
              </a:rPr>
              <a:t>বিষয়</a:t>
            </a:r>
            <a:endParaRPr dirty="0" lang="en-US">
              <a:solidFill>
                <a:srgbClr val="008000"/>
              </a:solidFill>
            </a:endParaRP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dirty="0" lang="en-US">
              <a:solidFill>
                <a:srgbClr val="FF6600"/>
              </a:solidFill>
            </a:endParaRPr>
          </a:p>
          <a:p>
            <a:pPr indent="0" marL="0">
              <a:buNone/>
            </a:pPr>
            <a:r>
              <a:rPr dirty="0" sz="3600" lang="en-US" err="1">
                <a:solidFill>
                  <a:srgbClr val="FF6600"/>
                </a:solidFill>
              </a:rPr>
              <a:t>حفظ</a:t>
            </a:r>
            <a:r>
              <a:rPr dirty="0" sz="3600" lang="en-US">
                <a:solidFill>
                  <a:srgbClr val="FF6600"/>
                </a:solidFill>
              </a:rPr>
              <a:t> </a:t>
            </a:r>
            <a:r>
              <a:rPr dirty="0" sz="3600" lang="en-US" err="1">
                <a:solidFill>
                  <a:srgbClr val="FF6600"/>
                </a:solidFill>
              </a:rPr>
              <a:t>اللسان</a:t>
            </a:r>
            <a:r>
              <a:rPr dirty="0" sz="3600" lang="en-US">
                <a:solidFill>
                  <a:srgbClr val="FF6600"/>
                </a:solidFill>
              </a:rPr>
              <a:t> و </a:t>
            </a:r>
            <a:r>
              <a:rPr dirty="0" sz="3600" lang="en-US" err="1">
                <a:solidFill>
                  <a:srgbClr val="FF6600"/>
                </a:solidFill>
              </a:rPr>
              <a:t>الغيبة</a:t>
            </a:r>
            <a:endParaRPr dirty="0" sz="3600" lang="en-US">
              <a:solidFill>
                <a:srgbClr val="FF6600"/>
              </a:solidFill>
            </a:endParaRPr>
          </a:p>
          <a:p>
            <a:pPr indent="0" marL="0">
              <a:buNone/>
            </a:pPr>
            <a:endParaRPr dirty="0" sz="3600" lang="en-US">
              <a:solidFill>
                <a:srgbClr val="FF6600"/>
              </a:solidFill>
            </a:endParaRPr>
          </a:p>
          <a:p>
            <a:pPr indent="0" marL="0">
              <a:buNone/>
            </a:pPr>
            <a:r>
              <a:rPr dirty="0" sz="3600" lang="en-US" err="1">
                <a:solidFill>
                  <a:srgbClr val="FF6600"/>
                </a:solidFill>
              </a:rPr>
              <a:t>জিহ্বার</a:t>
            </a:r>
            <a:r>
              <a:rPr dirty="0" sz="3600" lang="en-US">
                <a:solidFill>
                  <a:srgbClr val="FF6600"/>
                </a:solidFill>
              </a:rPr>
              <a:t> </a:t>
            </a:r>
            <a:r>
              <a:rPr dirty="0" sz="3600" lang="en-US" err="1">
                <a:solidFill>
                  <a:srgbClr val="FF6600"/>
                </a:solidFill>
              </a:rPr>
              <a:t>সংযত</a:t>
            </a:r>
            <a:r>
              <a:rPr dirty="0" sz="3600" lang="en-US">
                <a:solidFill>
                  <a:srgbClr val="FF6600"/>
                </a:solidFill>
              </a:rPr>
              <a:t> </a:t>
            </a:r>
            <a:r>
              <a:rPr dirty="0" sz="3600" lang="en-US" err="1">
                <a:solidFill>
                  <a:srgbClr val="FF6600"/>
                </a:solidFill>
              </a:rPr>
              <a:t>করণ</a:t>
            </a:r>
            <a:r>
              <a:rPr dirty="0" sz="3600" lang="en-US">
                <a:solidFill>
                  <a:srgbClr val="FF6600"/>
                </a:solidFill>
              </a:rPr>
              <a:t> ও </a:t>
            </a:r>
            <a:r>
              <a:rPr dirty="0" sz="3600" lang="en-US" err="1">
                <a:solidFill>
                  <a:srgbClr val="FF6600"/>
                </a:solidFill>
              </a:rPr>
              <a:t>গিবত</a:t>
            </a:r>
            <a:r>
              <a:rPr dirty="0" sz="3600" lang="en-US">
                <a:solidFill>
                  <a:srgbClr val="FF6600"/>
                </a:solidFill>
              </a:rPr>
              <a:t>।</a:t>
            </a:r>
            <a:endParaRPr dirty="0" sz="3600" lang="en-US">
              <a:solidFill>
                <a:srgbClr val="FF6600"/>
              </a:solidFill>
            </a:endParaRPr>
          </a:p>
          <a:p>
            <a:pPr indent="0" marL="0">
              <a:buNone/>
            </a:pPr>
            <a:endParaRPr dirty="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4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Content Placeholder 6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79141" y="365124"/>
            <a:ext cx="11641874" cy="5946465"/>
          </a:xfrm>
        </p:spPr>
      </p:pic>
      <p:pic>
        <p:nvPicPr>
          <p:cNvPr id="2097155" name="Picture 8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79141" y="365123"/>
            <a:ext cx="11641874" cy="5733949"/>
          </a:xfrm>
          <a:prstGeom prst="rect"/>
        </p:spPr>
      </p:pic>
      <p:pic>
        <p:nvPicPr>
          <p:cNvPr id="2097156" name="Picture 10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379140" y="365122"/>
            <a:ext cx="11641875" cy="5946467"/>
          </a:xfrm>
          <a:prstGeom prst="rect"/>
        </p:spPr>
      </p:pic>
      <p:pic>
        <p:nvPicPr>
          <p:cNvPr id="2097157" name="Picture 12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379139" y="365122"/>
            <a:ext cx="11641876" cy="5840208"/>
          </a:xfrm>
          <a:prstGeom prst="rect"/>
        </p:spPr>
      </p:pic>
      <p:pic>
        <p:nvPicPr>
          <p:cNvPr id="2097158" name="Picture 14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379138" y="365121"/>
            <a:ext cx="11433721" cy="6127753"/>
          </a:xfrm>
          <a:prstGeom prst="rect"/>
        </p:spPr>
      </p:pic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838200" y="320520"/>
            <a:ext cx="10515600" cy="1325563"/>
          </a:xfrm>
        </p:spPr>
        <p:txBody>
          <a:bodyPr/>
          <a:p>
            <a:r>
              <a:rPr dirty="0" lang="en-US"/>
              <a:t> </a:t>
            </a:r>
          </a:p>
        </p:txBody>
      </p:sp>
      <p:cxnSp>
        <p:nvCxnSpPr>
          <p:cNvPr id="3145728" name="Straight Arrow Connector 8"/>
          <p:cNvCxnSpPr>
            <a:cxnSpLocks/>
          </p:cNvCxnSpPr>
          <p:nvPr/>
        </p:nvCxnSpPr>
        <p:spPr>
          <a:xfrm flipV="1">
            <a:off x="5803641" y="1903445"/>
            <a:ext cx="0" cy="951722"/>
          </a:xfrm>
          <a:prstGeom prst="straightConnector1"/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4" name="Arc 15"/>
          <p:cNvSpPr/>
          <p:nvPr/>
        </p:nvSpPr>
        <p:spPr>
          <a:xfrm>
            <a:off x="3216078" y="2319178"/>
            <a:ext cx="2090052" cy="1306286"/>
          </a:xfrm>
          <a:prstGeom prst="arc">
            <a:avLst>
              <a:gd name="adj1" fmla="val 15158760"/>
              <a:gd name="adj2" fmla="val 6908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6" name="Arc 17"/>
          <p:cNvSpPr/>
          <p:nvPr/>
        </p:nvSpPr>
        <p:spPr>
          <a:xfrm rot="20098354" flipH="1" flipV="1">
            <a:off x="2294734" y="2700689"/>
            <a:ext cx="4385292" cy="1101093"/>
          </a:xfrm>
          <a:prstGeom prst="arc">
            <a:avLst>
              <a:gd name="adj1" fmla="val 16200000"/>
              <a:gd name="adj2" fmla="val 215579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08" name="Arc 19"/>
          <p:cNvSpPr/>
          <p:nvPr/>
        </p:nvSpPr>
        <p:spPr>
          <a:xfrm rot="10800000">
            <a:off x="4668745" y="2573388"/>
            <a:ext cx="251085" cy="2460687"/>
          </a:xfrm>
          <a:prstGeom prst="arc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p>
            <a:pPr algn="ctr"/>
            <a:endParaRPr dirty="0" lang="en-US"/>
          </a:p>
        </p:txBody>
      </p:sp>
      <p:cxnSp>
        <p:nvCxnSpPr>
          <p:cNvPr id="3145729" name="Straight Arrow Connector 22"/>
          <p:cNvCxnSpPr>
            <a:cxnSpLocks/>
          </p:cNvCxnSpPr>
          <p:nvPr/>
        </p:nvCxnSpPr>
        <p:spPr>
          <a:xfrm>
            <a:off x="6984266" y="4119864"/>
            <a:ext cx="1235178" cy="812039"/>
          </a:xfrm>
          <a:prstGeom prst="straightConnector1"/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Connector 25"/>
          <p:cNvCxnSpPr>
            <a:cxnSpLocks/>
          </p:cNvCxnSpPr>
          <p:nvPr/>
        </p:nvCxnSpPr>
        <p:spPr>
          <a:xfrm flipV="1">
            <a:off x="7108552" y="3029207"/>
            <a:ext cx="1388099" cy="59625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5400" lang="en-US" err="1">
                <a:solidFill>
                  <a:srgbClr val="FF6600"/>
                </a:solidFill>
              </a:rPr>
              <a:t>একক</a:t>
            </a:r>
            <a:r>
              <a:rPr dirty="0" sz="5400" lang="en-US">
                <a:solidFill>
                  <a:srgbClr val="FF6600"/>
                </a:solidFill>
              </a:rPr>
              <a:t> </a:t>
            </a:r>
            <a:r>
              <a:rPr dirty="0" sz="5400" lang="en-US" err="1">
                <a:solidFill>
                  <a:srgbClr val="FF6600"/>
                </a:solidFill>
              </a:rPr>
              <a:t>কাজ</a:t>
            </a:r>
            <a:endParaRPr dirty="0" sz="5400" lang="en-US">
              <a:solidFill>
                <a:srgbClr val="FF6600"/>
              </a:solidFill>
            </a:endParaRPr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6400" lang="en-US" err="1">
                <a:solidFill>
                  <a:srgbClr val="800000"/>
                </a:solidFill>
              </a:rPr>
              <a:t>أضمن</a:t>
            </a:r>
            <a:r>
              <a:rPr dirty="0" sz="6400" lang="en-US">
                <a:solidFill>
                  <a:srgbClr val="800000"/>
                </a:solidFill>
              </a:rPr>
              <a:t> </a:t>
            </a:r>
            <a:r>
              <a:rPr dirty="0" sz="6400" lang="en-US" err="1">
                <a:solidFill>
                  <a:srgbClr val="800000"/>
                </a:solidFill>
              </a:rPr>
              <a:t>له</a:t>
            </a:r>
            <a:r>
              <a:rPr dirty="0" sz="6400" lang="en-US">
                <a:solidFill>
                  <a:srgbClr val="800000"/>
                </a:solidFill>
              </a:rPr>
              <a:t> </a:t>
            </a:r>
            <a:r>
              <a:rPr dirty="0" sz="6400" lang="en-US" err="1">
                <a:solidFill>
                  <a:srgbClr val="800000"/>
                </a:solidFill>
              </a:rPr>
              <a:t>الجنة</a:t>
            </a:r>
            <a:r>
              <a:rPr dirty="0" sz="6400" lang="en-US">
                <a:solidFill>
                  <a:srgbClr val="800000"/>
                </a:solidFill>
              </a:rPr>
              <a:t> : </a:t>
            </a:r>
            <a:r>
              <a:rPr dirty="0" sz="6400" lang="en-US" err="1">
                <a:solidFill>
                  <a:srgbClr val="800000"/>
                </a:solidFill>
              </a:rPr>
              <a:t>এর</a:t>
            </a:r>
            <a:r>
              <a:rPr dirty="0" sz="6400" lang="en-US">
                <a:solidFill>
                  <a:srgbClr val="800000"/>
                </a:solidFill>
              </a:rPr>
              <a:t> </a:t>
            </a:r>
            <a:r>
              <a:rPr dirty="0" sz="6400" lang="en-US" err="1">
                <a:solidFill>
                  <a:srgbClr val="800000"/>
                </a:solidFill>
              </a:rPr>
              <a:t>মর্মার্থ</a:t>
            </a:r>
            <a:r>
              <a:rPr dirty="0" sz="6400" lang="en-US">
                <a:solidFill>
                  <a:srgbClr val="800000"/>
                </a:solidFill>
              </a:rPr>
              <a:t> </a:t>
            </a:r>
            <a:r>
              <a:rPr dirty="0" sz="6400" lang="en-US" err="1">
                <a:solidFill>
                  <a:srgbClr val="800000"/>
                </a:solidFill>
              </a:rPr>
              <a:t>লিখ</a:t>
            </a:r>
            <a:r>
              <a:rPr dirty="0" sz="6400" lang="en-US">
                <a:solidFill>
                  <a:srgbClr val="800000"/>
                </a:solidFill>
              </a:rPr>
              <a:t>। </a:t>
            </a:r>
            <a:endParaRPr dirty="0" sz="6400" lang="en-US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5"/>
                                        <p:tgtEl>
                                          <p:spTgt spid="10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5400" lang="en-US" err="1">
                <a:solidFill>
                  <a:srgbClr val="FF9900"/>
                </a:solidFill>
              </a:rPr>
              <a:t>দলীয়</a:t>
            </a:r>
            <a:r>
              <a:rPr dirty="0" sz="5400" lang="en-US">
                <a:solidFill>
                  <a:srgbClr val="FF9900"/>
                </a:solidFill>
              </a:rPr>
              <a:t> </a:t>
            </a:r>
            <a:r>
              <a:rPr dirty="0" sz="5400" lang="en-US" err="1">
                <a:solidFill>
                  <a:srgbClr val="FF9900"/>
                </a:solidFill>
              </a:rPr>
              <a:t>কাজ</a:t>
            </a:r>
            <a:r>
              <a:rPr dirty="0" sz="5400" lang="en-US">
                <a:solidFill>
                  <a:srgbClr val="FF9900"/>
                </a:solidFill>
              </a:rPr>
              <a:t> </a:t>
            </a:r>
            <a:endParaRPr dirty="0" sz="5400" lang="en-US">
              <a:solidFill>
                <a:srgbClr val="FF9900"/>
              </a:solidFill>
            </a:endParaRPr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dirty="0" sz="6700" lang="en-US">
                <a:solidFill>
                  <a:srgbClr val="008000"/>
                </a:solidFill>
              </a:rPr>
              <a:t>   </a:t>
            </a:r>
            <a:r>
              <a:rPr dirty="0" sz="6700" lang="en-US" err="1">
                <a:solidFill>
                  <a:srgbClr val="008000"/>
                </a:solidFill>
              </a:rPr>
              <a:t>حقيق</a:t>
            </a:r>
            <a:r>
              <a:rPr dirty="0" sz="6700" lang="en-US">
                <a:solidFill>
                  <a:srgbClr val="008000"/>
                </a:solidFill>
              </a:rPr>
              <a:t> </a:t>
            </a:r>
            <a:r>
              <a:rPr dirty="0" sz="6700" lang="en-US" err="1">
                <a:solidFill>
                  <a:srgbClr val="008000"/>
                </a:solidFill>
              </a:rPr>
              <a:t>الكلمات</a:t>
            </a:r>
            <a:r>
              <a:rPr dirty="0" sz="6700" lang="en-US">
                <a:solidFill>
                  <a:srgbClr val="008000"/>
                </a:solidFill>
              </a:rPr>
              <a:t> </a:t>
            </a:r>
            <a:r>
              <a:rPr dirty="0" sz="6700" lang="en-US" err="1">
                <a:solidFill>
                  <a:srgbClr val="008000"/>
                </a:solidFill>
              </a:rPr>
              <a:t>الاتية</a:t>
            </a:r>
            <a:r>
              <a:rPr dirty="0" sz="6700" lang="en-US">
                <a:solidFill>
                  <a:srgbClr val="008000"/>
                </a:solidFill>
              </a:rPr>
              <a:t> </a:t>
            </a:r>
            <a:r>
              <a:rPr dirty="0" sz="6700" lang="en-US" err="1">
                <a:solidFill>
                  <a:srgbClr val="008000"/>
                </a:solidFill>
              </a:rPr>
              <a:t>নিচের</a:t>
            </a:r>
            <a:r>
              <a:rPr dirty="0" sz="6700" lang="en-US">
                <a:solidFill>
                  <a:srgbClr val="008000"/>
                </a:solidFill>
              </a:rPr>
              <a:t> </a:t>
            </a:r>
            <a:r>
              <a:rPr dirty="0" sz="6700" lang="en-US" err="1">
                <a:solidFill>
                  <a:srgbClr val="008000"/>
                </a:solidFill>
              </a:rPr>
              <a:t>শব্দগুলোর</a:t>
            </a:r>
            <a:r>
              <a:rPr dirty="0" sz="6700" lang="en-US">
                <a:solidFill>
                  <a:srgbClr val="008000"/>
                </a:solidFill>
              </a:rPr>
              <a:t> </a:t>
            </a:r>
            <a:r>
              <a:rPr dirty="0" sz="6700" lang="en-US" err="1">
                <a:solidFill>
                  <a:srgbClr val="008000"/>
                </a:solidFill>
              </a:rPr>
              <a:t>তাহকীক</a:t>
            </a:r>
            <a:r>
              <a:rPr dirty="0" sz="6700" lang="en-US">
                <a:solidFill>
                  <a:srgbClr val="008000"/>
                </a:solidFill>
              </a:rPr>
              <a:t> </a:t>
            </a:r>
            <a:r>
              <a:rPr dirty="0" sz="6700" lang="en-US" err="1">
                <a:solidFill>
                  <a:srgbClr val="008000"/>
                </a:solidFill>
              </a:rPr>
              <a:t>কর</a:t>
            </a:r>
            <a:r>
              <a:rPr dirty="0" sz="6700" lang="en-US">
                <a:solidFill>
                  <a:srgbClr val="008000"/>
                </a:solidFill>
              </a:rPr>
              <a:t>।</a:t>
            </a:r>
            <a:r>
              <a:rPr dirty="0" sz="6700" lang="en-US">
                <a:solidFill>
                  <a:srgbClr val="008000"/>
                </a:solidFill>
              </a:rPr>
              <a:t> </a:t>
            </a:r>
            <a:endParaRPr dirty="0" sz="6700" lang="en-US">
              <a:solidFill>
                <a:srgbClr val="008000"/>
              </a:solidFill>
            </a:endParaRPr>
          </a:p>
          <a:p>
            <a:pPr indent="0" marL="0">
              <a:buNone/>
            </a:pPr>
            <a:r>
              <a:rPr dirty="0" sz="6700" lang="en-US" err="1">
                <a:solidFill>
                  <a:srgbClr val="008000"/>
                </a:solidFill>
              </a:rPr>
              <a:t>يضمن</a:t>
            </a:r>
            <a:r>
              <a:rPr dirty="0" sz="6700" lang="en-US">
                <a:solidFill>
                  <a:srgbClr val="008000"/>
                </a:solidFill>
              </a:rPr>
              <a:t> ،</a:t>
            </a:r>
            <a:r>
              <a:rPr dirty="0" sz="6700" lang="en-US" err="1">
                <a:solidFill>
                  <a:srgbClr val="008000"/>
                </a:solidFill>
              </a:rPr>
              <a:t>لا</a:t>
            </a:r>
            <a:r>
              <a:rPr dirty="0" sz="6700" lang="en-US">
                <a:solidFill>
                  <a:srgbClr val="008000"/>
                </a:solidFill>
              </a:rPr>
              <a:t> </a:t>
            </a:r>
            <a:r>
              <a:rPr dirty="0" sz="6700" lang="en-US" err="1">
                <a:solidFill>
                  <a:srgbClr val="008000"/>
                </a:solidFill>
              </a:rPr>
              <a:t>يلقي</a:t>
            </a:r>
            <a:r>
              <a:rPr dirty="0" sz="6700" lang="en-US">
                <a:solidFill>
                  <a:srgbClr val="008000"/>
                </a:solidFill>
              </a:rPr>
              <a:t> ،</a:t>
            </a:r>
            <a:r>
              <a:rPr dirty="0" sz="6700" lang="ar-SA">
                <a:solidFill>
                  <a:srgbClr val="008000"/>
                </a:solidFill>
              </a:rPr>
              <a:t> </a:t>
            </a:r>
            <a:r>
              <a:rPr dirty="0" sz="6700" lang="en-US" err="1">
                <a:solidFill>
                  <a:srgbClr val="008000"/>
                </a:solidFill>
              </a:rPr>
              <a:t>يهوي</a:t>
            </a:r>
            <a:r>
              <a:rPr dirty="0" sz="6700" lang="en-US">
                <a:solidFill>
                  <a:srgbClr val="008000"/>
                </a:solidFill>
              </a:rPr>
              <a:t> .</a:t>
            </a:r>
            <a:r>
              <a:rPr dirty="0" sz="6700" lang="ar-SA">
                <a:solidFill>
                  <a:srgbClr val="008000"/>
                </a:solidFill>
              </a:rPr>
              <a:t> </a:t>
            </a:r>
            <a:r>
              <a:rPr dirty="0" sz="6700" lang="ar-SA">
                <a:solidFill>
                  <a:srgbClr val="008000"/>
                </a:solidFill>
                <a:latin typeface="ae_AlMohanad" panose="02060603050605020204" pitchFamily="18" charset="-78"/>
                <a:cs typeface="ae_AlMohanad" panose="02060603050605020204" pitchFamily="18" charset="-78"/>
              </a:rPr>
              <a:t>دعوت</a:t>
            </a:r>
            <a:r>
              <a:rPr dirty="0" sz="6700" lang="en-US">
                <a:solidFill>
                  <a:srgbClr val="008000"/>
                </a:solidFill>
              </a:rPr>
              <a:t> ، .</a:t>
            </a:r>
            <a:endParaRPr dirty="0" sz="6700" lang="en-US">
              <a:solidFill>
                <a:srgbClr val="008000"/>
              </a:solidFill>
            </a:endParaRPr>
          </a:p>
          <a:p>
            <a:pPr indent="0" marL="0">
              <a:buNone/>
            </a:pPr>
            <a:endParaRPr dirty="0" sz="67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7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8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9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1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7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4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6600" lang="en-US" err="1">
                <a:solidFill>
                  <a:srgbClr val="008000"/>
                </a:solidFill>
                <a:latin typeface="AnandaMJ" pitchFamily="2" charset="0"/>
              </a:rPr>
              <a:t>g~j¨vqb</a:t>
            </a:r>
            <a:endParaRPr dirty="0" sz="6600" lang="en-US">
              <a:solidFill>
                <a:srgbClr val="008000"/>
              </a:solidFill>
              <a:latin typeface="AnandaMJ" pitchFamily="2" charset="0"/>
            </a:endParaRPr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nhiZ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Avãyjøvn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Be‡b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gvmD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` (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ivt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) Gi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ewb©Z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nvw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`‡mi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msL¨v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KZ?</a:t>
            </a:r>
            <a:endParaRPr dirty="0" sz="4000" lang="en-US">
              <a:solidFill>
                <a:srgbClr val="FF9900"/>
              </a:solidFill>
              <a:latin typeface="AnandaMJ" pitchFamily="2" charset="0"/>
            </a:endParaRPr>
          </a:p>
          <a:p>
            <a:pPr indent="0" marL="0">
              <a:buNone/>
            </a:pP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848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wU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|</a:t>
            </a:r>
            <a:endParaRPr dirty="0" sz="4000" lang="en-US">
              <a:solidFill>
                <a:srgbClr val="FF9900"/>
              </a:solidFill>
              <a:latin typeface="AnandaMJ" pitchFamily="2" charset="0"/>
            </a:endParaRPr>
          </a:p>
          <a:p>
            <a:pPr indent="0" marL="0">
              <a:buNone/>
            </a:pP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Bmjv‡g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wMe‡Zi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ûKzg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wK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?</a:t>
            </a:r>
            <a:endParaRPr dirty="0" sz="4000" lang="en-US">
              <a:solidFill>
                <a:srgbClr val="FF9900"/>
              </a:solidFill>
              <a:latin typeface="AnandaMJ" pitchFamily="2" charset="0"/>
            </a:endParaRPr>
          </a:p>
          <a:p>
            <a:pPr indent="0" marL="0">
              <a:buNone/>
            </a:pP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 </a:t>
            </a:r>
            <a:r>
              <a:rPr dirty="0" sz="4000" lang="en-US" err="1">
                <a:solidFill>
                  <a:srgbClr val="FF9900"/>
                </a:solidFill>
                <a:latin typeface="AnandaMJ" pitchFamily="2" charset="0"/>
              </a:rPr>
              <a:t>nvivg</a:t>
            </a:r>
            <a:r>
              <a:rPr dirty="0" sz="4000" lang="en-US">
                <a:solidFill>
                  <a:srgbClr val="FF9900"/>
                </a:solidFill>
                <a:latin typeface="AnandaMJ" pitchFamily="2" charset="0"/>
              </a:rPr>
              <a:t>|</a:t>
            </a:r>
            <a:endParaRPr dirty="0" sz="4000" lang="en-US">
              <a:solidFill>
                <a:srgbClr val="FF9900"/>
              </a:solidFill>
              <a:latin typeface="AnandaMJ" pitchFamily="2" charset="0"/>
            </a:endParaRPr>
          </a:p>
          <a:p>
            <a:pPr indent="0" marL="0">
              <a:buNone/>
            </a:pPr>
            <a:endParaRPr dirty="0" sz="4000" lang="en-US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5"/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4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2"/>
                                        <p:tgtEl>
                                          <p:spTgt spid="104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4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4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9"/>
                                        <p:tgtEl>
                                          <p:spTgt spid="104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04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4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6"/>
                                        <p:tgtEl>
                                          <p:spTgt spid="104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السلام عليكم ورحمة الله </dc:title>
  <dc:creator>8801980322876</dc:creator>
  <cp:lastModifiedBy>DOEL</cp:lastModifiedBy>
  <dcterms:created xsi:type="dcterms:W3CDTF">2019-07-24T13:17:44Z</dcterms:created>
  <dcterms:modified xsi:type="dcterms:W3CDTF">2021-08-10T11:34:52Z</dcterms:modified>
</cp:coreProperties>
</file>