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8" r:id="rId2"/>
    <p:sldId id="273" r:id="rId3"/>
    <p:sldId id="376" r:id="rId4"/>
    <p:sldId id="377" r:id="rId5"/>
    <p:sldId id="263" r:id="rId6"/>
    <p:sldId id="262" r:id="rId7"/>
    <p:sldId id="264" r:id="rId8"/>
    <p:sldId id="279" r:id="rId9"/>
    <p:sldId id="271" r:id="rId10"/>
    <p:sldId id="266" r:id="rId11"/>
    <p:sldId id="282" r:id="rId12"/>
    <p:sldId id="272" r:id="rId13"/>
    <p:sldId id="267" r:id="rId14"/>
    <p:sldId id="270" r:id="rId15"/>
    <p:sldId id="265" r:id="rId16"/>
    <p:sldId id="269" r:id="rId17"/>
    <p:sldId id="275" r:id="rId18"/>
    <p:sldId id="276" r:id="rId19"/>
    <p:sldId id="274" r:id="rId20"/>
    <p:sldId id="278" r:id="rId21"/>
    <p:sldId id="280" r:id="rId22"/>
    <p:sldId id="281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CbP2MHHn2ZJ+fzBjYS6FQ==" hashData="zK/6u+3Lv7NNTQEqc0V7EvrZ0gpq6QGUNAhWne0AbpjP/7wVJkalwzfZciJH0/wpC3ZHR6Y7bboFyzN/Fb409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9E2"/>
    <a:srgbClr val="213B69"/>
    <a:srgbClr val="DB25C5"/>
    <a:srgbClr val="BE2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8B61A-69CF-4D2E-A76E-CF0B70638496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0895F-A1DC-4368-8C3A-1E66B396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5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0895F-A1DC-4368-8C3A-1E66B39658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0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FEE7-DBB9-4C2C-8606-A86EC8BF0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75A1B-F225-47B8-8031-42BAB1278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5347A-DDA4-4016-94F1-DE859F8E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924-83D0-47FE-B825-18FB8B677B6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0C8BE-9382-472E-803D-2705AF804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4C31D-65BA-4BCF-978D-A76F8D58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DDD-08AC-446E-AA4D-A5FDDD86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F7D4-204B-4B33-A426-684007B2E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93E14-CD7B-4680-B25F-75AC89288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7794-52D6-417B-9380-F01A2B46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924-83D0-47FE-B825-18FB8B677B6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E147D-278F-4AA7-B1EA-56FC913A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B3F9D-6675-4F8D-862D-740B08A2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DDD-08AC-446E-AA4D-A5FDDD86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5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ABF175-8235-488D-8D3E-8CE85E4C2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71D0F-5CB0-41BD-A44B-D75D096F5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EB461-8EFF-4268-80E8-1C2844D5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924-83D0-47FE-B825-18FB8B677B6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694C2-8043-4EA4-B861-D319BD4D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E82A4-C966-446E-A05F-9C6E6F6E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DDD-08AC-446E-AA4D-A5FDDD86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7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6016-4075-4CA6-8184-15B55532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39743-6EE0-4BCB-8337-7C030FD27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03CDE-FADB-4D8F-A6D0-0C984411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924-83D0-47FE-B825-18FB8B677B6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99453-3345-4CF6-8E30-4FEEA96E0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E5333-6ACD-4011-9D5F-B60E53FF4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DDD-08AC-446E-AA4D-A5FDDD86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0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39636-BD78-4F35-AEBB-CFF46F9C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1C46E-39E0-4766-8386-80D6E0A89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806EC-9F27-46FD-9BE1-4956A4FE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924-83D0-47FE-B825-18FB8B677B6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E550E-EF14-4577-B4FD-03B34836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D3E9C-50C4-408D-9A45-1BC49047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DDD-08AC-446E-AA4D-A5FDDD86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9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C003-90E9-408A-A0AA-1F002E6F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3B190-E61C-44EF-B9B4-893BC234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F66AC-7A35-40E3-B18B-90DF3977A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5A5FD-1361-4F53-A4DE-7AD816ED6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924-83D0-47FE-B825-18FB8B677B6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E3190-C2C1-4CD5-8FE2-B917B6CF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4152D-83A9-45BF-9C41-C223CFE8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DDD-08AC-446E-AA4D-A5FDDD86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0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A920B-AE05-478F-A9F7-4CFB5195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E073C-0949-4637-BC41-0D4067A21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9702D-11C2-41C1-B98D-E3E87970A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7453D8-6787-4F7E-9D09-C70F9ADA2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9BADD4-FF5E-4832-A9C4-8FD17D1DB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AA1EE7-C4B9-43D4-9293-26C190AD1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924-83D0-47FE-B825-18FB8B677B6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EB378E-1B03-410C-B364-2A0BB728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8CCEA-1094-461B-9007-D0E40463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DDD-08AC-446E-AA4D-A5FDDD86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2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3AE4-37AF-4F44-BC6E-0A02B01E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8F11B-B8F5-458A-969C-8FAB7814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924-83D0-47FE-B825-18FB8B677B6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FD791-92F8-4C7E-B7C0-C06F96C7D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DBA79-F5AD-48AE-B8C7-A9F0443D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DDD-08AC-446E-AA4D-A5FDDD86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3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6C3225-DE74-45F7-BAE5-E2A92A577DC7}"/>
              </a:ext>
            </a:extLst>
          </p:cNvPr>
          <p:cNvSpPr/>
          <p:nvPr userDrawn="1"/>
        </p:nvSpPr>
        <p:spPr>
          <a:xfrm>
            <a:off x="-10887" y="-17596"/>
            <a:ext cx="12192000" cy="7070271"/>
          </a:xfrm>
          <a:prstGeom prst="rect">
            <a:avLst/>
          </a:prstGeom>
          <a:solidFill>
            <a:srgbClr val="213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06B8F7-B77B-4E77-83EB-B41E99FFA1E1}"/>
              </a:ext>
            </a:extLst>
          </p:cNvPr>
          <p:cNvSpPr/>
          <p:nvPr userDrawn="1"/>
        </p:nvSpPr>
        <p:spPr>
          <a:xfrm>
            <a:off x="1356133" y="723900"/>
            <a:ext cx="10608950" cy="5885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C0CCDE6-E55F-410C-B109-2322755E7AC1}"/>
              </a:ext>
            </a:extLst>
          </p:cNvPr>
          <p:cNvSpPr/>
          <p:nvPr userDrawn="1"/>
        </p:nvSpPr>
        <p:spPr>
          <a:xfrm rot="7383284">
            <a:off x="504711" y="521147"/>
            <a:ext cx="2041186" cy="1333002"/>
          </a:xfrm>
          <a:custGeom>
            <a:avLst/>
            <a:gdLst>
              <a:gd name="connsiteX0" fmla="*/ 0 w 2041186"/>
              <a:gd name="connsiteY0" fmla="*/ 1457600 h 1457600"/>
              <a:gd name="connsiteX1" fmla="*/ 1020593 w 2041186"/>
              <a:gd name="connsiteY1" fmla="*/ 0 h 1457600"/>
              <a:gd name="connsiteX2" fmla="*/ 2041186 w 2041186"/>
              <a:gd name="connsiteY2" fmla="*/ 1457600 h 1457600"/>
              <a:gd name="connsiteX3" fmla="*/ 0 w 2041186"/>
              <a:gd name="connsiteY3" fmla="*/ 1457600 h 1457600"/>
              <a:gd name="connsiteX0" fmla="*/ 0 w 2041186"/>
              <a:gd name="connsiteY0" fmla="*/ 976829 h 976829"/>
              <a:gd name="connsiteX1" fmla="*/ 1015261 w 2041186"/>
              <a:gd name="connsiteY1" fmla="*/ 0 h 976829"/>
              <a:gd name="connsiteX2" fmla="*/ 2041186 w 2041186"/>
              <a:gd name="connsiteY2" fmla="*/ 976829 h 976829"/>
              <a:gd name="connsiteX3" fmla="*/ 0 w 2041186"/>
              <a:gd name="connsiteY3" fmla="*/ 976829 h 97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186" h="976829">
                <a:moveTo>
                  <a:pt x="0" y="976829"/>
                </a:moveTo>
                <a:lnTo>
                  <a:pt x="1015261" y="0"/>
                </a:lnTo>
                <a:lnTo>
                  <a:pt x="2041186" y="976829"/>
                </a:lnTo>
                <a:lnTo>
                  <a:pt x="0" y="976829"/>
                </a:lnTo>
                <a:close/>
              </a:path>
            </a:pathLst>
          </a:custGeom>
          <a:solidFill>
            <a:srgbClr val="213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DC908-1273-465A-88A2-15B2E402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924-83D0-47FE-B825-18FB8B677B6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962F91-638E-4D9A-8D82-B662EBAB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CC359-6C0F-4866-919B-C0D392D7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DDD-08AC-446E-AA4D-A5FDDD86D8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DA5C8A-D680-47E1-B4A2-D7ADEFC64214}"/>
              </a:ext>
            </a:extLst>
          </p:cNvPr>
          <p:cNvSpPr/>
          <p:nvPr userDrawn="1"/>
        </p:nvSpPr>
        <p:spPr>
          <a:xfrm>
            <a:off x="1590744" y="930539"/>
            <a:ext cx="10225248" cy="55099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C041D33-B742-4E09-BAB3-96CEBE0C867E}"/>
              </a:ext>
            </a:extLst>
          </p:cNvPr>
          <p:cNvSpPr/>
          <p:nvPr userDrawn="1"/>
        </p:nvSpPr>
        <p:spPr>
          <a:xfrm rot="9108209">
            <a:off x="11207258" y="-56383"/>
            <a:ext cx="1224858" cy="1332348"/>
          </a:xfrm>
          <a:custGeom>
            <a:avLst/>
            <a:gdLst>
              <a:gd name="connsiteX0" fmla="*/ 522477 w 1224858"/>
              <a:gd name="connsiteY0" fmla="*/ 1332348 h 1332348"/>
              <a:gd name="connsiteX1" fmla="*/ 0 w 1224858"/>
              <a:gd name="connsiteY1" fmla="*/ 1049295 h 1332348"/>
              <a:gd name="connsiteX2" fmla="*/ 568458 w 1224858"/>
              <a:gd name="connsiteY2" fmla="*/ 0 h 1332348"/>
              <a:gd name="connsiteX3" fmla="*/ 1224858 w 1224858"/>
              <a:gd name="connsiteY3" fmla="*/ 474806 h 1332348"/>
              <a:gd name="connsiteX4" fmla="*/ 944995 w 1224858"/>
              <a:gd name="connsiteY4" fmla="*/ 1332348 h 1332348"/>
              <a:gd name="connsiteX5" fmla="*/ 522477 w 1224858"/>
              <a:gd name="connsiteY5" fmla="*/ 1332348 h 133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858" h="1332348">
                <a:moveTo>
                  <a:pt x="522477" y="1332348"/>
                </a:moveTo>
                <a:lnTo>
                  <a:pt x="0" y="1049295"/>
                </a:lnTo>
                <a:lnTo>
                  <a:pt x="568458" y="0"/>
                </a:lnTo>
                <a:lnTo>
                  <a:pt x="1224858" y="474806"/>
                </a:lnTo>
                <a:lnTo>
                  <a:pt x="944995" y="1332348"/>
                </a:lnTo>
                <a:lnTo>
                  <a:pt x="522477" y="1332348"/>
                </a:lnTo>
                <a:close/>
              </a:path>
            </a:pathLst>
          </a:custGeom>
          <a:solidFill>
            <a:srgbClr val="BE2DD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59CE1B29-81B5-4A6F-85AA-413A16A6D6E4}"/>
              </a:ext>
            </a:extLst>
          </p:cNvPr>
          <p:cNvSpPr/>
          <p:nvPr userDrawn="1"/>
        </p:nvSpPr>
        <p:spPr>
          <a:xfrm rot="5996723">
            <a:off x="11128322" y="403981"/>
            <a:ext cx="1019061" cy="924410"/>
          </a:xfrm>
          <a:prstGeom prst="pentagon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59BB17F-C0CF-4E25-84FE-203485617E31}"/>
              </a:ext>
            </a:extLst>
          </p:cNvPr>
          <p:cNvGrpSpPr/>
          <p:nvPr userDrawn="1"/>
        </p:nvGrpSpPr>
        <p:grpSpPr>
          <a:xfrm>
            <a:off x="10173791" y="-248186"/>
            <a:ext cx="1464061" cy="1918030"/>
            <a:chOff x="8650891" y="-244012"/>
            <a:chExt cx="1464061" cy="1918030"/>
          </a:xfrm>
        </p:grpSpPr>
        <p:sp>
          <p:nvSpPr>
            <p:cNvPr id="13" name="Diagonal Stripe 12">
              <a:extLst>
                <a:ext uri="{FF2B5EF4-FFF2-40B4-BE49-F238E27FC236}">
                  <a16:creationId xmlns:a16="http://schemas.microsoft.com/office/drawing/2014/main" id="{4E0DEF32-F0DF-4C19-888E-E683B021B128}"/>
                </a:ext>
              </a:extLst>
            </p:cNvPr>
            <p:cNvSpPr/>
            <p:nvPr userDrawn="1"/>
          </p:nvSpPr>
          <p:spPr>
            <a:xfrm rot="1493680">
              <a:off x="8650891" y="-244012"/>
              <a:ext cx="898071" cy="1918030"/>
            </a:xfrm>
            <a:prstGeom prst="diagStripe">
              <a:avLst>
                <a:gd name="adj" fmla="val 84053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Diagonal Stripe 13">
              <a:extLst>
                <a:ext uri="{FF2B5EF4-FFF2-40B4-BE49-F238E27FC236}">
                  <a16:creationId xmlns:a16="http://schemas.microsoft.com/office/drawing/2014/main" id="{783C64E4-42EA-4E32-BF6E-C5E76DDB080A}"/>
                </a:ext>
              </a:extLst>
            </p:cNvPr>
            <p:cNvSpPr/>
            <p:nvPr userDrawn="1"/>
          </p:nvSpPr>
          <p:spPr>
            <a:xfrm rot="1141188">
              <a:off x="9453116" y="-148452"/>
              <a:ext cx="661836" cy="1204101"/>
            </a:xfrm>
            <a:prstGeom prst="diagStripe">
              <a:avLst>
                <a:gd name="adj" fmla="val 8405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7D7533C-FC41-48A6-8EFA-CFF0F2D3CA6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099590" y="22511"/>
              <a:ext cx="911635" cy="843675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Partial Circle 21">
            <a:extLst>
              <a:ext uri="{FF2B5EF4-FFF2-40B4-BE49-F238E27FC236}">
                <a16:creationId xmlns:a16="http://schemas.microsoft.com/office/drawing/2014/main" id="{EFC9D37E-AD95-4C65-B688-3BE3576FB1D4}"/>
              </a:ext>
            </a:extLst>
          </p:cNvPr>
          <p:cNvSpPr/>
          <p:nvPr userDrawn="1"/>
        </p:nvSpPr>
        <p:spPr>
          <a:xfrm>
            <a:off x="651396" y="5632349"/>
            <a:ext cx="1409473" cy="1413059"/>
          </a:xfrm>
          <a:prstGeom prst="pie">
            <a:avLst/>
          </a:prstGeom>
          <a:solidFill>
            <a:schemeClr val="accent4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FCAAA83-BBD1-4AC2-817C-FC00EBB9E35C}"/>
              </a:ext>
            </a:extLst>
          </p:cNvPr>
          <p:cNvGrpSpPr/>
          <p:nvPr userDrawn="1"/>
        </p:nvGrpSpPr>
        <p:grpSpPr>
          <a:xfrm rot="10576489">
            <a:off x="1246238" y="5338215"/>
            <a:ext cx="1464061" cy="1918030"/>
            <a:chOff x="8650891" y="-244012"/>
            <a:chExt cx="1464061" cy="1918030"/>
          </a:xfrm>
        </p:grpSpPr>
        <p:sp>
          <p:nvSpPr>
            <p:cNvPr id="47" name="Diagonal Stripe 46">
              <a:extLst>
                <a:ext uri="{FF2B5EF4-FFF2-40B4-BE49-F238E27FC236}">
                  <a16:creationId xmlns:a16="http://schemas.microsoft.com/office/drawing/2014/main" id="{3A841265-CB5D-4B18-B5D4-6AA697F74707}"/>
                </a:ext>
              </a:extLst>
            </p:cNvPr>
            <p:cNvSpPr/>
            <p:nvPr userDrawn="1"/>
          </p:nvSpPr>
          <p:spPr>
            <a:xfrm rot="1493680">
              <a:off x="8650891" y="-244012"/>
              <a:ext cx="898071" cy="1918030"/>
            </a:xfrm>
            <a:prstGeom prst="diagStripe">
              <a:avLst>
                <a:gd name="adj" fmla="val 84053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Diagonal Stripe 47">
              <a:extLst>
                <a:ext uri="{FF2B5EF4-FFF2-40B4-BE49-F238E27FC236}">
                  <a16:creationId xmlns:a16="http://schemas.microsoft.com/office/drawing/2014/main" id="{9CBC0150-7456-474E-BF65-BE4C1409AAF4}"/>
                </a:ext>
              </a:extLst>
            </p:cNvPr>
            <p:cNvSpPr/>
            <p:nvPr userDrawn="1"/>
          </p:nvSpPr>
          <p:spPr>
            <a:xfrm rot="1141188">
              <a:off x="9453116" y="-148452"/>
              <a:ext cx="661836" cy="1204101"/>
            </a:xfrm>
            <a:prstGeom prst="diagStripe">
              <a:avLst>
                <a:gd name="adj" fmla="val 84053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BDCDF71-94A3-408B-B46B-070145F2B76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099590" y="22511"/>
              <a:ext cx="911635" cy="843675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F26D301-E822-4D72-AB75-06BA44432063}"/>
              </a:ext>
            </a:extLst>
          </p:cNvPr>
          <p:cNvSpPr txBox="1"/>
          <p:nvPr userDrawn="1"/>
        </p:nvSpPr>
        <p:spPr>
          <a:xfrm>
            <a:off x="11049838" y="6658637"/>
            <a:ext cx="113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Bradley Hand ITC" panose="03070402050302030203" pitchFamily="66" charset="0"/>
              </a:rPr>
              <a:t>Maksuda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75498F4-5A81-425C-9ACE-1704516C9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11" b="100000" l="2703" r="968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" y="-87731"/>
            <a:ext cx="1580888" cy="1616494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B64FEE90-6465-45AC-897E-A846A112B41A}"/>
              </a:ext>
            </a:extLst>
          </p:cNvPr>
          <p:cNvSpPr/>
          <p:nvPr userDrawn="1"/>
        </p:nvSpPr>
        <p:spPr>
          <a:xfrm>
            <a:off x="345009" y="88029"/>
            <a:ext cx="220780" cy="19393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99AF410-4FA7-4818-AE0C-ADACCAA5EE59}"/>
              </a:ext>
            </a:extLst>
          </p:cNvPr>
          <p:cNvSpPr/>
          <p:nvPr userDrawn="1"/>
        </p:nvSpPr>
        <p:spPr>
          <a:xfrm>
            <a:off x="727810" y="88029"/>
            <a:ext cx="220780" cy="19393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3FC6EA5-728C-4830-8E9E-06A65FEACDE8}"/>
              </a:ext>
            </a:extLst>
          </p:cNvPr>
          <p:cNvSpPr/>
          <p:nvPr userDrawn="1"/>
        </p:nvSpPr>
        <p:spPr>
          <a:xfrm>
            <a:off x="1105537" y="78061"/>
            <a:ext cx="220780" cy="19393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4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216B-A33E-48CC-B3A9-6ED5D9EF5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5D777-E6E4-4C3E-8D5F-E9F8AF983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1707E-6B69-4560-B9B9-3CB364E13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AF9C5-8F5C-4B64-BEA5-72768335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924-83D0-47FE-B825-18FB8B677B6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F3659-2AFD-465D-9F1D-493CC5D6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EC77E-9646-409C-AB93-20D28302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DDD-08AC-446E-AA4D-A5FDDD86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2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4C194-417E-4554-99BE-227CA03FA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B01BD-02EC-497D-9315-95A8DF201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5A15E-9CA8-4500-ACEB-A5F0A001C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B9419-30A7-4BF8-A2F6-0686874F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924-83D0-47FE-B825-18FB8B677B6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97D44-54EF-416C-A070-A7FC46A79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7B84B-CF7E-4E56-AA7A-58623698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DDD-08AC-446E-AA4D-A5FDDD86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2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E68CCE-F1BB-448E-9150-FAFD0A79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0372B-BDBA-4592-85D7-594321AE9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14EC9-BF2C-4AF5-BBF0-62DB8A178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69924-83D0-47FE-B825-18FB8B677B6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327C8-4FCC-40C5-B56E-CF11A8AE3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91156-89BD-472D-B734-169F2EA0A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F3DDD-08AC-446E-AA4D-A5FDDD86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7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1C7EB-67CC-47D9-8FF3-B621C1296BBC}"/>
              </a:ext>
            </a:extLst>
          </p:cNvPr>
          <p:cNvSpPr/>
          <p:nvPr/>
        </p:nvSpPr>
        <p:spPr>
          <a:xfrm>
            <a:off x="509724" y="53026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EE8A6-D481-4747-9494-628B99CA05F7}"/>
              </a:ext>
            </a:extLst>
          </p:cNvPr>
          <p:cNvSpPr txBox="1"/>
          <p:nvPr/>
        </p:nvSpPr>
        <p:spPr>
          <a:xfrm>
            <a:off x="1844420" y="1628507"/>
            <a:ext cx="10062613" cy="36009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/>
              <a:t>At the end of the lesson students will be able to-</a:t>
            </a:r>
          </a:p>
          <a:p>
            <a:endParaRPr lang="en-US" sz="3200" b="1" dirty="0"/>
          </a:p>
          <a:p>
            <a:r>
              <a:rPr lang="en-US" sz="3200" b="1" dirty="0"/>
              <a:t>Listening- (1.1.1)-become familiar with English sounds by listening to common English words.</a:t>
            </a:r>
          </a:p>
          <a:p>
            <a:r>
              <a:rPr lang="en-US" sz="3200" b="1" dirty="0"/>
              <a:t>Speaking –(1.1.1)-repeat after teacher simple words phrases with proper sounds and stress.</a:t>
            </a:r>
          </a:p>
          <a:p>
            <a:r>
              <a:rPr lang="en-US" sz="3200" b="1" dirty="0"/>
              <a:t>Reading –(3.1.1)-recognize and read the days of the week.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B0D18-7C36-4114-8B61-5C9F34D5AB87}"/>
              </a:ext>
            </a:extLst>
          </p:cNvPr>
          <p:cNvSpPr/>
          <p:nvPr/>
        </p:nvSpPr>
        <p:spPr>
          <a:xfrm>
            <a:off x="3166352" y="-174086"/>
            <a:ext cx="5859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2391317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B5AC9-EC69-4E21-B958-01ADA3AF36C9}"/>
              </a:ext>
            </a:extLst>
          </p:cNvPr>
          <p:cNvSpPr/>
          <p:nvPr/>
        </p:nvSpPr>
        <p:spPr>
          <a:xfrm>
            <a:off x="340701" y="499258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C01216-3313-45FB-8FEC-C10B74E9AAAF}"/>
              </a:ext>
            </a:extLst>
          </p:cNvPr>
          <p:cNvSpPr txBox="1"/>
          <p:nvPr/>
        </p:nvSpPr>
        <p:spPr>
          <a:xfrm>
            <a:off x="1850571" y="2963772"/>
            <a:ext cx="849085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en-US" sz="4800" b="1" dirty="0">
                <a:ln w="22225">
                  <a:solidFill>
                    <a:srgbClr val="CC0066"/>
                  </a:solidFill>
                  <a:prstDash val="solid"/>
                </a:ln>
                <a:solidFill>
                  <a:srgbClr val="32081B"/>
                </a:solidFill>
                <a:cs typeface="Times New Roman" pitchFamily="18" charset="0"/>
              </a:rPr>
              <a:t>What day is today?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CA069B-D8CA-4405-96F0-77F7CB0D073B}"/>
              </a:ext>
            </a:extLst>
          </p:cNvPr>
          <p:cNvSpPr txBox="1"/>
          <p:nvPr/>
        </p:nvSpPr>
        <p:spPr>
          <a:xfrm>
            <a:off x="895350" y="1672574"/>
            <a:ext cx="11741658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en-US" sz="4800" b="1" dirty="0">
                <a:ln w="22225">
                  <a:solidFill>
                    <a:srgbClr val="CC0066"/>
                  </a:solidFill>
                  <a:prstDash val="solid"/>
                </a:ln>
                <a:solidFill>
                  <a:srgbClr val="32081B"/>
                </a:solidFill>
                <a:cs typeface="Times New Roman" pitchFamily="18" charset="0"/>
              </a:rPr>
              <a:t>How many days are in a week?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196C4-6F99-4136-8D38-74A8ED5847AC}"/>
              </a:ext>
            </a:extLst>
          </p:cNvPr>
          <p:cNvSpPr txBox="1"/>
          <p:nvPr/>
        </p:nvSpPr>
        <p:spPr>
          <a:xfrm>
            <a:off x="3670662" y="4210028"/>
            <a:ext cx="849085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en-US" sz="4800" b="1" dirty="0">
                <a:ln w="22225">
                  <a:solidFill>
                    <a:srgbClr val="CC0066"/>
                  </a:solidFill>
                  <a:prstDash val="solid"/>
                </a:ln>
                <a:solidFill>
                  <a:srgbClr val="32081B"/>
                </a:solidFill>
                <a:cs typeface="Times New Roman" pitchFamily="18" charset="0"/>
              </a:rPr>
              <a:t>What is the next day?</a:t>
            </a:r>
          </a:p>
        </p:txBody>
      </p:sp>
    </p:spTree>
    <p:extLst>
      <p:ext uri="{BB962C8B-B14F-4D97-AF65-F5344CB8AC3E}">
        <p14:creationId xmlns:p14="http://schemas.microsoft.com/office/powerpoint/2010/main" val="368314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BAC5E7-4D93-476D-A5AD-038C9FDE3FCF}"/>
              </a:ext>
            </a:extLst>
          </p:cNvPr>
          <p:cNvSpPr/>
          <p:nvPr/>
        </p:nvSpPr>
        <p:spPr>
          <a:xfrm>
            <a:off x="3729249" y="-167542"/>
            <a:ext cx="51891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Today’s lesson</a:t>
            </a:r>
            <a:endParaRPr lang="en-US" sz="6600" b="1" cap="none" spc="0" dirty="0">
              <a:ln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D0D2EF-4545-40F1-98E7-779054CC4C76}"/>
              </a:ext>
            </a:extLst>
          </p:cNvPr>
          <p:cNvSpPr/>
          <p:nvPr/>
        </p:nvSpPr>
        <p:spPr>
          <a:xfrm>
            <a:off x="478421" y="478789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27A5F-0F56-4E4D-B134-98EC31A0E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34" y="1717430"/>
            <a:ext cx="7378262" cy="3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4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F2B225-059D-4375-B69C-4B7F7FBD2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"/>
          <a:stretch/>
        </p:blipFill>
        <p:spPr>
          <a:xfrm>
            <a:off x="1755030" y="1919417"/>
            <a:ext cx="5147215" cy="350799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A4700FD-3F88-4E18-A3E0-3D32D377EEF1}"/>
              </a:ext>
            </a:extLst>
          </p:cNvPr>
          <p:cNvSpPr/>
          <p:nvPr/>
        </p:nvSpPr>
        <p:spPr>
          <a:xfrm>
            <a:off x="1755030" y="2377672"/>
            <a:ext cx="5147215" cy="4180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9EA86A-3A6D-470E-AA02-0A423F14DC3F}"/>
              </a:ext>
            </a:extLst>
          </p:cNvPr>
          <p:cNvSpPr/>
          <p:nvPr/>
        </p:nvSpPr>
        <p:spPr>
          <a:xfrm>
            <a:off x="386981" y="520644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35D862-6C1F-4698-9D30-DCACD668A35D}"/>
              </a:ext>
            </a:extLst>
          </p:cNvPr>
          <p:cNvSpPr/>
          <p:nvPr/>
        </p:nvSpPr>
        <p:spPr>
          <a:xfrm>
            <a:off x="1615333" y="171025"/>
            <a:ext cx="9930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will see the weekend names are shortened in the </a:t>
            </a:r>
            <a:r>
              <a:rPr lang="en-GB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calender</a:t>
            </a:r>
            <a:r>
              <a:rPr lang="en-GB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DDE507-CD61-486D-B961-BEBF6B220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8" b="100000" l="9341" r="890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19" y="905364"/>
            <a:ext cx="4401517" cy="58638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A08063-AF9C-4BAC-B305-ABC9FBCA2048}"/>
              </a:ext>
            </a:extLst>
          </p:cNvPr>
          <p:cNvSpPr/>
          <p:nvPr/>
        </p:nvSpPr>
        <p:spPr>
          <a:xfrm>
            <a:off x="8114279" y="1351270"/>
            <a:ext cx="2462389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Saturday</a:t>
            </a:r>
            <a:r>
              <a:rPr lang="bn-BD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D99BB1-E946-4727-96CF-EE54F885135E}"/>
              </a:ext>
            </a:extLst>
          </p:cNvPr>
          <p:cNvSpPr/>
          <p:nvPr/>
        </p:nvSpPr>
        <p:spPr>
          <a:xfrm>
            <a:off x="8114278" y="1790701"/>
            <a:ext cx="2462389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Sunday</a:t>
            </a:r>
            <a:r>
              <a:rPr lang="bn-BD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EF9E76-657A-48B5-A042-23AF391CC17F}"/>
              </a:ext>
            </a:extLst>
          </p:cNvPr>
          <p:cNvSpPr/>
          <p:nvPr/>
        </p:nvSpPr>
        <p:spPr>
          <a:xfrm>
            <a:off x="8114281" y="2247629"/>
            <a:ext cx="2462389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Monday</a:t>
            </a:r>
            <a:r>
              <a:rPr lang="bn-BD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7C00C8-D24D-4F8D-935B-59248FBACBF8}"/>
              </a:ext>
            </a:extLst>
          </p:cNvPr>
          <p:cNvSpPr/>
          <p:nvPr/>
        </p:nvSpPr>
        <p:spPr>
          <a:xfrm>
            <a:off x="8114280" y="2675760"/>
            <a:ext cx="2462389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Tuesday</a:t>
            </a:r>
            <a:r>
              <a:rPr lang="bn-BD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D8A243-D8BC-4F54-B4D3-82C630B7EABC}"/>
              </a:ext>
            </a:extLst>
          </p:cNvPr>
          <p:cNvSpPr/>
          <p:nvPr/>
        </p:nvSpPr>
        <p:spPr>
          <a:xfrm>
            <a:off x="7877468" y="3175816"/>
            <a:ext cx="2936012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Wednesday</a:t>
            </a:r>
            <a:r>
              <a:rPr lang="bn-BD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567106-C348-41AE-BA88-438F17B93D4C}"/>
              </a:ext>
            </a:extLst>
          </p:cNvPr>
          <p:cNvSpPr/>
          <p:nvPr/>
        </p:nvSpPr>
        <p:spPr>
          <a:xfrm>
            <a:off x="8114279" y="3721163"/>
            <a:ext cx="2462389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Thusrday</a:t>
            </a:r>
            <a:r>
              <a:rPr lang="bn-BD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E9C1D9-F74D-4899-B19D-E0AF1C913AD6}"/>
              </a:ext>
            </a:extLst>
          </p:cNvPr>
          <p:cNvSpPr/>
          <p:nvPr/>
        </p:nvSpPr>
        <p:spPr>
          <a:xfrm>
            <a:off x="8114279" y="4261308"/>
            <a:ext cx="2462389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Friday</a:t>
            </a:r>
            <a:r>
              <a:rPr lang="bn-BD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797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430C6D-4302-4F32-811D-77002478597E}"/>
              </a:ext>
            </a:extLst>
          </p:cNvPr>
          <p:cNvSpPr/>
          <p:nvPr/>
        </p:nvSpPr>
        <p:spPr>
          <a:xfrm>
            <a:off x="463473" y="519858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65DF39-C615-4FCD-A6A1-76C76195436D}"/>
              </a:ext>
            </a:extLst>
          </p:cNvPr>
          <p:cNvSpPr/>
          <p:nvPr/>
        </p:nvSpPr>
        <p:spPr>
          <a:xfrm>
            <a:off x="3440519" y="102913"/>
            <a:ext cx="4997520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, listen and say</a:t>
            </a:r>
            <a:r>
              <a:rPr lang="bn-BD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C057AE-055B-4EBF-A9BF-1808DB8ABCD3}"/>
              </a:ext>
            </a:extLst>
          </p:cNvPr>
          <p:cNvSpPr/>
          <p:nvPr/>
        </p:nvSpPr>
        <p:spPr>
          <a:xfrm rot="16200000">
            <a:off x="-2634868" y="3626880"/>
            <a:ext cx="6524712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Days of the week</a:t>
            </a:r>
            <a:r>
              <a:rPr lang="bn-BD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3284A95-64C7-4F92-8D6D-655B10A7D52E}"/>
              </a:ext>
            </a:extLst>
          </p:cNvPr>
          <p:cNvSpPr/>
          <p:nvPr/>
        </p:nvSpPr>
        <p:spPr>
          <a:xfrm>
            <a:off x="1011174" y="2286000"/>
            <a:ext cx="6230874" cy="177850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7A06D1-2AD2-4FE0-9EE7-A4CACC73C33B}"/>
              </a:ext>
            </a:extLst>
          </p:cNvPr>
          <p:cNvSpPr txBox="1"/>
          <p:nvPr/>
        </p:nvSpPr>
        <p:spPr>
          <a:xfrm>
            <a:off x="1072718" y="2913644"/>
            <a:ext cx="769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471EA-6993-4FBD-A437-CF6A59CD3D5A}"/>
              </a:ext>
            </a:extLst>
          </p:cNvPr>
          <p:cNvSpPr txBox="1"/>
          <p:nvPr/>
        </p:nvSpPr>
        <p:spPr>
          <a:xfrm>
            <a:off x="1841643" y="2926080"/>
            <a:ext cx="769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F0B155-2935-4E27-9369-EEFEF4320829}"/>
              </a:ext>
            </a:extLst>
          </p:cNvPr>
          <p:cNvSpPr txBox="1"/>
          <p:nvPr/>
        </p:nvSpPr>
        <p:spPr>
          <a:xfrm>
            <a:off x="2556956" y="2938516"/>
            <a:ext cx="88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BDEFC-77DF-4EC7-B1B8-D71133F9D241}"/>
              </a:ext>
            </a:extLst>
          </p:cNvPr>
          <p:cNvSpPr txBox="1"/>
          <p:nvPr/>
        </p:nvSpPr>
        <p:spPr>
          <a:xfrm>
            <a:off x="3506292" y="2938516"/>
            <a:ext cx="769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5E79AD-1BD9-41E9-998E-AC7077DA8B22}"/>
              </a:ext>
            </a:extLst>
          </p:cNvPr>
          <p:cNvSpPr txBox="1"/>
          <p:nvPr/>
        </p:nvSpPr>
        <p:spPr>
          <a:xfrm>
            <a:off x="4275734" y="2961436"/>
            <a:ext cx="88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570FC9-3364-406C-AAC5-B4017AF96C8C}"/>
              </a:ext>
            </a:extLst>
          </p:cNvPr>
          <p:cNvSpPr txBox="1"/>
          <p:nvPr/>
        </p:nvSpPr>
        <p:spPr>
          <a:xfrm>
            <a:off x="5308087" y="2961436"/>
            <a:ext cx="769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CC0FF-6FD7-4B60-AFB6-E738943CBE4A}"/>
              </a:ext>
            </a:extLst>
          </p:cNvPr>
          <p:cNvSpPr txBox="1"/>
          <p:nvPr/>
        </p:nvSpPr>
        <p:spPr>
          <a:xfrm>
            <a:off x="6118854" y="2961436"/>
            <a:ext cx="769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87F63D-4DE3-466A-8635-815A0084371B}"/>
              </a:ext>
            </a:extLst>
          </p:cNvPr>
          <p:cNvSpPr/>
          <p:nvPr/>
        </p:nvSpPr>
        <p:spPr>
          <a:xfrm>
            <a:off x="8213852" y="1206482"/>
            <a:ext cx="244624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Saturday</a:t>
            </a:r>
            <a:endParaRPr lang="en-US" sz="4800" b="1" cap="none" spc="0" dirty="0">
              <a:ln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E5EC9B-1C01-44A3-87CA-0ADA5DBFF5B7}"/>
              </a:ext>
            </a:extLst>
          </p:cNvPr>
          <p:cNvSpPr/>
          <p:nvPr/>
        </p:nvSpPr>
        <p:spPr>
          <a:xfrm>
            <a:off x="8272250" y="1885008"/>
            <a:ext cx="2052293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Sunday</a:t>
            </a:r>
            <a:endParaRPr lang="en-US" sz="4800" b="1" cap="none" spc="0" dirty="0">
              <a:ln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D0010E-1FB0-429A-9227-8B4110BB56C5}"/>
              </a:ext>
            </a:extLst>
          </p:cNvPr>
          <p:cNvSpPr/>
          <p:nvPr/>
        </p:nvSpPr>
        <p:spPr>
          <a:xfrm>
            <a:off x="8244292" y="2653659"/>
            <a:ext cx="2299156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</a:rPr>
              <a:t>Monday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D35D47-38D0-47AB-AAA5-B7B15CEEBF52}"/>
              </a:ext>
            </a:extLst>
          </p:cNvPr>
          <p:cNvSpPr/>
          <p:nvPr/>
        </p:nvSpPr>
        <p:spPr>
          <a:xfrm>
            <a:off x="8247583" y="3429000"/>
            <a:ext cx="225799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</a:rPr>
              <a:t>Tuesday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25F239-1A30-4386-8F32-F7818E317559}"/>
              </a:ext>
            </a:extLst>
          </p:cNvPr>
          <p:cNvSpPr/>
          <p:nvPr/>
        </p:nvSpPr>
        <p:spPr>
          <a:xfrm>
            <a:off x="8272250" y="4052060"/>
            <a:ext cx="3160481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</a:rPr>
              <a:t>Wednesday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9D65F1-1A79-4818-AA5C-CF46EF4DC8D4}"/>
              </a:ext>
            </a:extLst>
          </p:cNvPr>
          <p:cNvSpPr/>
          <p:nvPr/>
        </p:nvSpPr>
        <p:spPr>
          <a:xfrm>
            <a:off x="8272250" y="4730586"/>
            <a:ext cx="2522485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 err="1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</a:rPr>
              <a:t>Thusrday</a:t>
            </a:r>
            <a:endParaRPr lang="en-US" sz="4800" b="1" cap="none" spc="0" dirty="0">
              <a:ln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CA78C5-29D4-4114-A0AC-D60B73D79855}"/>
              </a:ext>
            </a:extLst>
          </p:cNvPr>
          <p:cNvSpPr/>
          <p:nvPr/>
        </p:nvSpPr>
        <p:spPr>
          <a:xfrm>
            <a:off x="8272250" y="5490225"/>
            <a:ext cx="1752531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</a:rPr>
              <a:t>Friday</a:t>
            </a:r>
          </a:p>
        </p:txBody>
      </p:sp>
    </p:spTree>
    <p:extLst>
      <p:ext uri="{BB962C8B-B14F-4D97-AF65-F5344CB8AC3E}">
        <p14:creationId xmlns:p14="http://schemas.microsoft.com/office/powerpoint/2010/main" val="2396740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D6E51B-E2BE-4686-9188-D82A26C867AD}"/>
              </a:ext>
            </a:extLst>
          </p:cNvPr>
          <p:cNvSpPr/>
          <p:nvPr/>
        </p:nvSpPr>
        <p:spPr>
          <a:xfrm rot="16200000">
            <a:off x="-919660" y="2989427"/>
            <a:ext cx="32245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Practice</a:t>
            </a:r>
            <a:endParaRPr lang="en-US" sz="7200" b="1" cap="none" spc="0" dirty="0">
              <a:ln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4CEFCB-2728-42AF-8FED-AED4E3B17FFB}"/>
              </a:ext>
            </a:extLst>
          </p:cNvPr>
          <p:cNvSpPr/>
          <p:nvPr/>
        </p:nvSpPr>
        <p:spPr>
          <a:xfrm>
            <a:off x="314940" y="547758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00A024-9E4F-41F1-BF36-90188250C7C9}"/>
              </a:ext>
            </a:extLst>
          </p:cNvPr>
          <p:cNvSpPr/>
          <p:nvPr/>
        </p:nvSpPr>
        <p:spPr>
          <a:xfrm>
            <a:off x="5745187" y="878625"/>
            <a:ext cx="5470634" cy="73309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394309-F218-481B-AAD0-C5A9D1E8C757}"/>
              </a:ext>
            </a:extLst>
          </p:cNvPr>
          <p:cNvSpPr/>
          <p:nvPr/>
        </p:nvSpPr>
        <p:spPr>
          <a:xfrm>
            <a:off x="5745187" y="932479"/>
            <a:ext cx="1033986" cy="65099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fa Slab One" panose="00000500000000000000" pitchFamily="2" charset="0"/>
              </a:rPr>
              <a:t>Sat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FD5171-5584-4A72-97C1-1749A9C2800F}"/>
              </a:ext>
            </a:extLst>
          </p:cNvPr>
          <p:cNvSpPr/>
          <p:nvPr/>
        </p:nvSpPr>
        <p:spPr>
          <a:xfrm>
            <a:off x="2136173" y="1674017"/>
            <a:ext cx="5470634" cy="7330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3CE1C8-874C-4861-AAAC-2E349BC3AADB}"/>
              </a:ext>
            </a:extLst>
          </p:cNvPr>
          <p:cNvSpPr/>
          <p:nvPr/>
        </p:nvSpPr>
        <p:spPr>
          <a:xfrm>
            <a:off x="6621517" y="1674017"/>
            <a:ext cx="922338" cy="73309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lfa Slab One" panose="00000500000000000000" pitchFamily="2" charset="0"/>
              </a:rPr>
              <a:t>Sun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53C480-37A5-4800-AC2B-065DD9D12026}"/>
              </a:ext>
            </a:extLst>
          </p:cNvPr>
          <p:cNvSpPr/>
          <p:nvPr/>
        </p:nvSpPr>
        <p:spPr>
          <a:xfrm>
            <a:off x="5745187" y="2429882"/>
            <a:ext cx="5470634" cy="7330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F708CB-6A53-404B-98E9-35669B16AB28}"/>
              </a:ext>
            </a:extLst>
          </p:cNvPr>
          <p:cNvSpPr/>
          <p:nvPr/>
        </p:nvSpPr>
        <p:spPr>
          <a:xfrm>
            <a:off x="5745187" y="2483736"/>
            <a:ext cx="1033986" cy="65099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lfa Slab One" panose="00000500000000000000" pitchFamily="2" charset="0"/>
              </a:rPr>
              <a:t>Mon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708CF8-1D48-4CBA-B8C6-BE71C2179145}"/>
              </a:ext>
            </a:extLst>
          </p:cNvPr>
          <p:cNvSpPr/>
          <p:nvPr/>
        </p:nvSpPr>
        <p:spPr>
          <a:xfrm>
            <a:off x="2136173" y="3227407"/>
            <a:ext cx="5470634" cy="7330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25DEA0F-9D70-4620-AF8F-815996881FC3}"/>
              </a:ext>
            </a:extLst>
          </p:cNvPr>
          <p:cNvSpPr/>
          <p:nvPr/>
        </p:nvSpPr>
        <p:spPr>
          <a:xfrm>
            <a:off x="6613689" y="3251284"/>
            <a:ext cx="985290" cy="65099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fa Slab One" panose="00000500000000000000" pitchFamily="2" charset="0"/>
              </a:rPr>
              <a:t>Tue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C4B289-BC93-4B34-970D-D86C85A2B5B1}"/>
              </a:ext>
            </a:extLst>
          </p:cNvPr>
          <p:cNvSpPr/>
          <p:nvPr/>
        </p:nvSpPr>
        <p:spPr>
          <a:xfrm>
            <a:off x="5745187" y="4103136"/>
            <a:ext cx="5470634" cy="733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0BE7251-18D1-4E56-82A7-3B48FF0266BC}"/>
              </a:ext>
            </a:extLst>
          </p:cNvPr>
          <p:cNvSpPr/>
          <p:nvPr/>
        </p:nvSpPr>
        <p:spPr>
          <a:xfrm>
            <a:off x="5745187" y="4156990"/>
            <a:ext cx="1033986" cy="65099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lfa Slab One" panose="00000500000000000000" pitchFamily="2" charset="0"/>
              </a:rPr>
              <a:t>Wed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99E55F-13EA-481A-A3F8-5B1E78276E6F}"/>
              </a:ext>
            </a:extLst>
          </p:cNvPr>
          <p:cNvSpPr/>
          <p:nvPr/>
        </p:nvSpPr>
        <p:spPr>
          <a:xfrm>
            <a:off x="2136173" y="4911201"/>
            <a:ext cx="5470634" cy="733097"/>
          </a:xfrm>
          <a:prstGeom prst="rect">
            <a:avLst/>
          </a:prstGeom>
          <a:solidFill>
            <a:srgbClr val="F78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2166E73-FAC5-404E-BAA7-13FB2DA9AAC0}"/>
              </a:ext>
            </a:extLst>
          </p:cNvPr>
          <p:cNvSpPr/>
          <p:nvPr/>
        </p:nvSpPr>
        <p:spPr>
          <a:xfrm>
            <a:off x="6613689" y="4937081"/>
            <a:ext cx="985290" cy="65099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fa Slab One" panose="00000500000000000000" pitchFamily="2" charset="0"/>
              </a:rPr>
              <a:t>Thu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4890B6-98FD-4670-8A73-A7EA7B42144A}"/>
              </a:ext>
            </a:extLst>
          </p:cNvPr>
          <p:cNvSpPr/>
          <p:nvPr/>
        </p:nvSpPr>
        <p:spPr>
          <a:xfrm>
            <a:off x="5745187" y="5670178"/>
            <a:ext cx="5470634" cy="7330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B31F522-61FA-4E89-AEE8-A305670ED745}"/>
              </a:ext>
            </a:extLst>
          </p:cNvPr>
          <p:cNvSpPr/>
          <p:nvPr/>
        </p:nvSpPr>
        <p:spPr>
          <a:xfrm>
            <a:off x="5745187" y="5724032"/>
            <a:ext cx="835572" cy="65099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lfa Slab One" panose="00000500000000000000" pitchFamily="2" charset="0"/>
              </a:rPr>
              <a:t>Fri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0B9F73-2CEF-47A3-B4E1-79479E3F19F0}"/>
              </a:ext>
            </a:extLst>
          </p:cNvPr>
          <p:cNvSpPr txBox="1"/>
          <p:nvPr/>
        </p:nvSpPr>
        <p:spPr>
          <a:xfrm>
            <a:off x="7353270" y="946610"/>
            <a:ext cx="256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fa Slab One" panose="00000500000000000000" pitchFamily="2" charset="0"/>
              </a:rPr>
              <a:t>Saturday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35562-35AD-4425-A993-E944A2EEDBB1}"/>
              </a:ext>
            </a:extLst>
          </p:cNvPr>
          <p:cNvSpPr txBox="1"/>
          <p:nvPr/>
        </p:nvSpPr>
        <p:spPr>
          <a:xfrm>
            <a:off x="4017519" y="1751995"/>
            <a:ext cx="256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fa Slab One" panose="00000500000000000000" pitchFamily="2" charset="0"/>
              </a:rPr>
              <a:t>Sunday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552203-1489-4CA6-8D34-9B9BBC1FCB7C}"/>
              </a:ext>
            </a:extLst>
          </p:cNvPr>
          <p:cNvSpPr txBox="1"/>
          <p:nvPr/>
        </p:nvSpPr>
        <p:spPr>
          <a:xfrm>
            <a:off x="7384746" y="2509136"/>
            <a:ext cx="256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fa Slab One" panose="00000500000000000000" pitchFamily="2" charset="0"/>
              </a:rPr>
              <a:t>Monday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259924-B301-4364-B46B-14157540D918}"/>
              </a:ext>
            </a:extLst>
          </p:cNvPr>
          <p:cNvSpPr txBox="1"/>
          <p:nvPr/>
        </p:nvSpPr>
        <p:spPr>
          <a:xfrm>
            <a:off x="4463567" y="3266199"/>
            <a:ext cx="256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fa Slab One" panose="00000500000000000000" pitchFamily="2" charset="0"/>
              </a:rPr>
              <a:t>Tuesday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23AD47-71EF-4BB2-87C7-D1E41C43F84E}"/>
              </a:ext>
            </a:extLst>
          </p:cNvPr>
          <p:cNvSpPr txBox="1"/>
          <p:nvPr/>
        </p:nvSpPr>
        <p:spPr>
          <a:xfrm>
            <a:off x="7606806" y="4177296"/>
            <a:ext cx="3161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fa Slab One" panose="00000500000000000000" pitchFamily="2" charset="0"/>
              </a:rPr>
              <a:t>Wednesday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B9EFE5-E4B0-4319-AED6-8C89D68CBC10}"/>
              </a:ext>
            </a:extLst>
          </p:cNvPr>
          <p:cNvSpPr txBox="1"/>
          <p:nvPr/>
        </p:nvSpPr>
        <p:spPr>
          <a:xfrm>
            <a:off x="3444820" y="4959181"/>
            <a:ext cx="3161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fa Slab One" panose="00000500000000000000" pitchFamily="2" charset="0"/>
              </a:rPr>
              <a:t>Thursday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2E669B-399C-4375-AA0F-DF3AEEC429A9}"/>
              </a:ext>
            </a:extLst>
          </p:cNvPr>
          <p:cNvSpPr txBox="1"/>
          <p:nvPr/>
        </p:nvSpPr>
        <p:spPr>
          <a:xfrm>
            <a:off x="7606806" y="5747518"/>
            <a:ext cx="3161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fa Slab One" panose="00000500000000000000" pitchFamily="2" charset="0"/>
              </a:rPr>
              <a:t>Friday</a:t>
            </a:r>
          </a:p>
        </p:txBody>
      </p:sp>
    </p:spTree>
    <p:extLst>
      <p:ext uri="{BB962C8B-B14F-4D97-AF65-F5344CB8AC3E}">
        <p14:creationId xmlns:p14="http://schemas.microsoft.com/office/powerpoint/2010/main" val="426013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05FF6F-EA89-4623-96A7-50D08FBC0916}"/>
              </a:ext>
            </a:extLst>
          </p:cNvPr>
          <p:cNvSpPr/>
          <p:nvPr/>
        </p:nvSpPr>
        <p:spPr>
          <a:xfrm>
            <a:off x="354977" y="534098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6CF1C701-A681-4556-A91B-3F239B3F1D36}"/>
              </a:ext>
            </a:extLst>
          </p:cNvPr>
          <p:cNvSpPr/>
          <p:nvPr/>
        </p:nvSpPr>
        <p:spPr>
          <a:xfrm>
            <a:off x="2192259" y="125130"/>
            <a:ext cx="8266509" cy="546871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2500" dirty="0">
                <a:latin typeface="Lucida Console" panose="020B0609040504020204" pitchFamily="49" charset="0"/>
              </a:rPr>
              <a:t>Say with me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EC61B80-86DE-4F4E-B9F9-83121E4D4C3B}"/>
              </a:ext>
            </a:extLst>
          </p:cNvPr>
          <p:cNvSpPr/>
          <p:nvPr/>
        </p:nvSpPr>
        <p:spPr>
          <a:xfrm>
            <a:off x="2350828" y="1571757"/>
            <a:ext cx="722671" cy="693174"/>
          </a:xfrm>
          <a:prstGeom prst="frame">
            <a:avLst>
              <a:gd name="adj1" fmla="val 10373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5DB7B9-53AC-4FF7-9BFB-8206893DC648}"/>
              </a:ext>
            </a:extLst>
          </p:cNvPr>
          <p:cNvSpPr txBox="1"/>
          <p:nvPr/>
        </p:nvSpPr>
        <p:spPr>
          <a:xfrm>
            <a:off x="2437153" y="1551653"/>
            <a:ext cx="383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4257B3-4D62-4B81-98EE-B78243205D9B}"/>
              </a:ext>
            </a:extLst>
          </p:cNvPr>
          <p:cNvSpPr/>
          <p:nvPr/>
        </p:nvSpPr>
        <p:spPr>
          <a:xfrm>
            <a:off x="3516168" y="1425507"/>
            <a:ext cx="24462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</a:rPr>
              <a:t>Saturday</a:t>
            </a:r>
            <a:endParaRPr lang="en-US" sz="4800" b="1" cap="none" spc="0" dirty="0">
              <a:ln/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6F5C86-F2E1-42E7-AA38-671381FC3613}"/>
              </a:ext>
            </a:extLst>
          </p:cNvPr>
          <p:cNvGrpSpPr/>
          <p:nvPr/>
        </p:nvGrpSpPr>
        <p:grpSpPr>
          <a:xfrm>
            <a:off x="2350829" y="1571757"/>
            <a:ext cx="1445342" cy="1386348"/>
            <a:chOff x="4827639" y="1406014"/>
            <a:chExt cx="1445342" cy="1386348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30BDB96F-497C-4216-85B0-3A21E454E99B}"/>
                </a:ext>
              </a:extLst>
            </p:cNvPr>
            <p:cNvSpPr/>
            <p:nvPr/>
          </p:nvSpPr>
          <p:spPr>
            <a:xfrm>
              <a:off x="4827639" y="1406014"/>
              <a:ext cx="722671" cy="693174"/>
            </a:xfrm>
            <a:prstGeom prst="frame">
              <a:avLst>
                <a:gd name="adj1" fmla="val 1037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AA65FDAB-0F46-47AC-A579-60598D6763EF}"/>
                </a:ext>
              </a:extLst>
            </p:cNvPr>
            <p:cNvSpPr/>
            <p:nvPr/>
          </p:nvSpPr>
          <p:spPr>
            <a:xfrm>
              <a:off x="5550310" y="2099188"/>
              <a:ext cx="722671" cy="693174"/>
            </a:xfrm>
            <a:prstGeom prst="frame">
              <a:avLst>
                <a:gd name="adj1" fmla="val 1037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Frame 10">
            <a:extLst>
              <a:ext uri="{FF2B5EF4-FFF2-40B4-BE49-F238E27FC236}">
                <a16:creationId xmlns:a16="http://schemas.microsoft.com/office/drawing/2014/main" id="{F63305C1-E326-4364-985D-283BAEFC3736}"/>
              </a:ext>
            </a:extLst>
          </p:cNvPr>
          <p:cNvSpPr/>
          <p:nvPr/>
        </p:nvSpPr>
        <p:spPr>
          <a:xfrm>
            <a:off x="3073498" y="2279679"/>
            <a:ext cx="722671" cy="693174"/>
          </a:xfrm>
          <a:prstGeom prst="frame">
            <a:avLst>
              <a:gd name="adj1" fmla="val 10373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50C1AB-27C1-488C-AED0-994963025A8F}"/>
              </a:ext>
            </a:extLst>
          </p:cNvPr>
          <p:cNvSpPr txBox="1"/>
          <p:nvPr/>
        </p:nvSpPr>
        <p:spPr>
          <a:xfrm>
            <a:off x="3177220" y="2256504"/>
            <a:ext cx="383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A666BD-FA18-4886-929A-A28C4B8266CF}"/>
              </a:ext>
            </a:extLst>
          </p:cNvPr>
          <p:cNvSpPr/>
          <p:nvPr/>
        </p:nvSpPr>
        <p:spPr>
          <a:xfrm>
            <a:off x="4428278" y="2130741"/>
            <a:ext cx="20522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</a:rPr>
              <a:t>Sunday</a:t>
            </a:r>
            <a:endParaRPr lang="en-US" sz="48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9B3511-C835-428D-A26F-84106EAEDFDF}"/>
              </a:ext>
            </a:extLst>
          </p:cNvPr>
          <p:cNvGrpSpPr/>
          <p:nvPr/>
        </p:nvGrpSpPr>
        <p:grpSpPr>
          <a:xfrm>
            <a:off x="3073499" y="2279679"/>
            <a:ext cx="1445342" cy="1386348"/>
            <a:chOff x="4827639" y="1406014"/>
            <a:chExt cx="1445342" cy="1386348"/>
          </a:xfrm>
        </p:grpSpPr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FD81EDD7-4DE9-4235-8A20-8D6C348B48C7}"/>
                </a:ext>
              </a:extLst>
            </p:cNvPr>
            <p:cNvSpPr/>
            <p:nvPr/>
          </p:nvSpPr>
          <p:spPr>
            <a:xfrm>
              <a:off x="4827639" y="1406014"/>
              <a:ext cx="722671" cy="693174"/>
            </a:xfrm>
            <a:prstGeom prst="frame">
              <a:avLst>
                <a:gd name="adj1" fmla="val 1037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C542B22A-69DC-4A3B-947F-87E1848BC983}"/>
                </a:ext>
              </a:extLst>
            </p:cNvPr>
            <p:cNvSpPr/>
            <p:nvPr/>
          </p:nvSpPr>
          <p:spPr>
            <a:xfrm>
              <a:off x="5550310" y="2099188"/>
              <a:ext cx="722671" cy="693174"/>
            </a:xfrm>
            <a:prstGeom prst="frame">
              <a:avLst>
                <a:gd name="adj1" fmla="val 1037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Frame 16">
            <a:extLst>
              <a:ext uri="{FF2B5EF4-FFF2-40B4-BE49-F238E27FC236}">
                <a16:creationId xmlns:a16="http://schemas.microsoft.com/office/drawing/2014/main" id="{8BB6781A-FFA6-4F76-A29D-5BCF7C4161AD}"/>
              </a:ext>
            </a:extLst>
          </p:cNvPr>
          <p:cNvSpPr/>
          <p:nvPr/>
        </p:nvSpPr>
        <p:spPr>
          <a:xfrm>
            <a:off x="3796169" y="2957052"/>
            <a:ext cx="722671" cy="693174"/>
          </a:xfrm>
          <a:prstGeom prst="frame">
            <a:avLst>
              <a:gd name="adj1" fmla="val 10373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FFC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13358A-2644-4519-8216-83068E4833BF}"/>
              </a:ext>
            </a:extLst>
          </p:cNvPr>
          <p:cNvSpPr txBox="1"/>
          <p:nvPr/>
        </p:nvSpPr>
        <p:spPr>
          <a:xfrm>
            <a:off x="3856702" y="2957052"/>
            <a:ext cx="383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19" name="Rectangle 18" descr="y">
            <a:extLst>
              <a:ext uri="{FF2B5EF4-FFF2-40B4-BE49-F238E27FC236}">
                <a16:creationId xmlns:a16="http://schemas.microsoft.com/office/drawing/2014/main" id="{92BE0337-464E-449F-B751-AEE2EB49961C}"/>
              </a:ext>
            </a:extLst>
          </p:cNvPr>
          <p:cNvSpPr/>
          <p:nvPr/>
        </p:nvSpPr>
        <p:spPr>
          <a:xfrm>
            <a:off x="4920333" y="2851136"/>
            <a:ext cx="22991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FFC000"/>
                </a:solidFill>
              </a:rPr>
              <a:t>Monday</a:t>
            </a:r>
            <a:endParaRPr lang="en-US" sz="4800" b="1" cap="none" spc="0" dirty="0">
              <a:ln/>
              <a:solidFill>
                <a:srgbClr val="FFC000"/>
              </a:solidFill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748B-5E41-4303-A08E-2FFBED98BF9C}"/>
              </a:ext>
            </a:extLst>
          </p:cNvPr>
          <p:cNvGrpSpPr/>
          <p:nvPr/>
        </p:nvGrpSpPr>
        <p:grpSpPr>
          <a:xfrm>
            <a:off x="3796170" y="2957052"/>
            <a:ext cx="1445342" cy="1386348"/>
            <a:chOff x="4827639" y="1406014"/>
            <a:chExt cx="1445342" cy="1386348"/>
          </a:xfrm>
        </p:grpSpPr>
        <p:sp>
          <p:nvSpPr>
            <p:cNvPr id="21" name="Frame 20">
              <a:extLst>
                <a:ext uri="{FF2B5EF4-FFF2-40B4-BE49-F238E27FC236}">
                  <a16:creationId xmlns:a16="http://schemas.microsoft.com/office/drawing/2014/main" id="{1AE2F507-43EE-40DB-A1DF-6871E456E8F0}"/>
                </a:ext>
              </a:extLst>
            </p:cNvPr>
            <p:cNvSpPr/>
            <p:nvPr/>
          </p:nvSpPr>
          <p:spPr>
            <a:xfrm>
              <a:off x="4827639" y="1406014"/>
              <a:ext cx="722671" cy="693174"/>
            </a:xfrm>
            <a:prstGeom prst="frame">
              <a:avLst>
                <a:gd name="adj1" fmla="val 1037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B4D6F623-F800-45A7-B09A-25E436BD7743}"/>
                </a:ext>
              </a:extLst>
            </p:cNvPr>
            <p:cNvSpPr/>
            <p:nvPr/>
          </p:nvSpPr>
          <p:spPr>
            <a:xfrm>
              <a:off x="5550310" y="2099188"/>
              <a:ext cx="722671" cy="693174"/>
            </a:xfrm>
            <a:prstGeom prst="frame">
              <a:avLst>
                <a:gd name="adj1" fmla="val 1037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Frame 22">
            <a:extLst>
              <a:ext uri="{FF2B5EF4-FFF2-40B4-BE49-F238E27FC236}">
                <a16:creationId xmlns:a16="http://schemas.microsoft.com/office/drawing/2014/main" id="{4A2503E2-B91D-458D-B2C5-941A14A6476B}"/>
              </a:ext>
            </a:extLst>
          </p:cNvPr>
          <p:cNvSpPr/>
          <p:nvPr/>
        </p:nvSpPr>
        <p:spPr>
          <a:xfrm>
            <a:off x="4518839" y="3664974"/>
            <a:ext cx="722671" cy="693174"/>
          </a:xfrm>
          <a:prstGeom prst="frame">
            <a:avLst>
              <a:gd name="adj1" fmla="val 10373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16D9C8-13B5-4300-B9E5-BA588952EF4E}"/>
              </a:ext>
            </a:extLst>
          </p:cNvPr>
          <p:cNvSpPr txBox="1"/>
          <p:nvPr/>
        </p:nvSpPr>
        <p:spPr>
          <a:xfrm>
            <a:off x="4622561" y="3631690"/>
            <a:ext cx="383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18EDD3-1402-4D32-84CA-B2E9E30CD395}"/>
              </a:ext>
            </a:extLst>
          </p:cNvPr>
          <p:cNvSpPr/>
          <p:nvPr/>
        </p:nvSpPr>
        <p:spPr>
          <a:xfrm>
            <a:off x="5715340" y="3529562"/>
            <a:ext cx="22579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6">
                    <a:lumMod val="50000"/>
                  </a:schemeClr>
                </a:solidFill>
              </a:rPr>
              <a:t>Tuesday</a:t>
            </a:r>
            <a:endParaRPr lang="en-US" sz="48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C473D3-BFBE-456F-8B93-DCD53D010A78}"/>
              </a:ext>
            </a:extLst>
          </p:cNvPr>
          <p:cNvGrpSpPr/>
          <p:nvPr/>
        </p:nvGrpSpPr>
        <p:grpSpPr>
          <a:xfrm>
            <a:off x="4518840" y="3664974"/>
            <a:ext cx="1445342" cy="1386348"/>
            <a:chOff x="4827639" y="1406014"/>
            <a:chExt cx="1445342" cy="1386348"/>
          </a:xfrm>
        </p:grpSpPr>
        <p:sp>
          <p:nvSpPr>
            <p:cNvPr id="27" name="Frame 26">
              <a:extLst>
                <a:ext uri="{FF2B5EF4-FFF2-40B4-BE49-F238E27FC236}">
                  <a16:creationId xmlns:a16="http://schemas.microsoft.com/office/drawing/2014/main" id="{561CE169-D9BA-4EE8-9F4E-04CA651FF45A}"/>
                </a:ext>
              </a:extLst>
            </p:cNvPr>
            <p:cNvSpPr/>
            <p:nvPr/>
          </p:nvSpPr>
          <p:spPr>
            <a:xfrm>
              <a:off x="4827639" y="1406014"/>
              <a:ext cx="722671" cy="693174"/>
            </a:xfrm>
            <a:prstGeom prst="frame">
              <a:avLst>
                <a:gd name="adj1" fmla="val 1037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8" name="Frame 27">
              <a:extLst>
                <a:ext uri="{FF2B5EF4-FFF2-40B4-BE49-F238E27FC236}">
                  <a16:creationId xmlns:a16="http://schemas.microsoft.com/office/drawing/2014/main" id="{01C3E83E-91D5-4D1F-95B1-B83355F3C1E6}"/>
                </a:ext>
              </a:extLst>
            </p:cNvPr>
            <p:cNvSpPr/>
            <p:nvPr/>
          </p:nvSpPr>
          <p:spPr>
            <a:xfrm>
              <a:off x="5550310" y="2099188"/>
              <a:ext cx="722671" cy="693174"/>
            </a:xfrm>
            <a:prstGeom prst="frame">
              <a:avLst>
                <a:gd name="adj1" fmla="val 1037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Frame 28">
            <a:extLst>
              <a:ext uri="{FF2B5EF4-FFF2-40B4-BE49-F238E27FC236}">
                <a16:creationId xmlns:a16="http://schemas.microsoft.com/office/drawing/2014/main" id="{F1464B6E-0EB2-4F24-8C38-6662BE0368FF}"/>
              </a:ext>
            </a:extLst>
          </p:cNvPr>
          <p:cNvSpPr/>
          <p:nvPr/>
        </p:nvSpPr>
        <p:spPr>
          <a:xfrm>
            <a:off x="5241509" y="4343400"/>
            <a:ext cx="722671" cy="693174"/>
          </a:xfrm>
          <a:prstGeom prst="frame">
            <a:avLst>
              <a:gd name="adj1" fmla="val 10373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8D09C1-6F92-41B9-9F90-6D61E89F9514}"/>
              </a:ext>
            </a:extLst>
          </p:cNvPr>
          <p:cNvSpPr txBox="1"/>
          <p:nvPr/>
        </p:nvSpPr>
        <p:spPr>
          <a:xfrm>
            <a:off x="5302042" y="4343400"/>
            <a:ext cx="383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13DD66-21EC-495B-BF07-B197EEA2556C}"/>
              </a:ext>
            </a:extLst>
          </p:cNvPr>
          <p:cNvSpPr/>
          <p:nvPr/>
        </p:nvSpPr>
        <p:spPr>
          <a:xfrm>
            <a:off x="5936063" y="4283068"/>
            <a:ext cx="31604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Wednesday</a:t>
            </a:r>
            <a:endParaRPr lang="en-US" sz="48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CD2DA1D-A75D-4B79-930E-2BD81EBDB8A7}"/>
              </a:ext>
            </a:extLst>
          </p:cNvPr>
          <p:cNvGrpSpPr/>
          <p:nvPr/>
        </p:nvGrpSpPr>
        <p:grpSpPr>
          <a:xfrm>
            <a:off x="5241510" y="4343400"/>
            <a:ext cx="1445342" cy="1386348"/>
            <a:chOff x="4827639" y="1406014"/>
            <a:chExt cx="1445342" cy="1386348"/>
          </a:xfrm>
        </p:grpSpPr>
        <p:sp>
          <p:nvSpPr>
            <p:cNvPr id="33" name="Frame 32">
              <a:extLst>
                <a:ext uri="{FF2B5EF4-FFF2-40B4-BE49-F238E27FC236}">
                  <a16:creationId xmlns:a16="http://schemas.microsoft.com/office/drawing/2014/main" id="{FEEC3D09-9267-4E18-A0F8-C9149C73AF83}"/>
                </a:ext>
              </a:extLst>
            </p:cNvPr>
            <p:cNvSpPr/>
            <p:nvPr/>
          </p:nvSpPr>
          <p:spPr>
            <a:xfrm>
              <a:off x="4827639" y="1406014"/>
              <a:ext cx="722671" cy="693174"/>
            </a:xfrm>
            <a:prstGeom prst="frame">
              <a:avLst>
                <a:gd name="adj1" fmla="val 1037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rgbClr val="C00000"/>
                </a:solidFill>
              </a:endParaRPr>
            </a:p>
          </p:txBody>
        </p:sp>
        <p:sp>
          <p:nvSpPr>
            <p:cNvPr id="34" name="Frame 33">
              <a:extLst>
                <a:ext uri="{FF2B5EF4-FFF2-40B4-BE49-F238E27FC236}">
                  <a16:creationId xmlns:a16="http://schemas.microsoft.com/office/drawing/2014/main" id="{5C669691-180B-4AFD-8AE3-E6824917323B}"/>
                </a:ext>
              </a:extLst>
            </p:cNvPr>
            <p:cNvSpPr/>
            <p:nvPr/>
          </p:nvSpPr>
          <p:spPr>
            <a:xfrm>
              <a:off x="5550310" y="2099188"/>
              <a:ext cx="722671" cy="693174"/>
            </a:xfrm>
            <a:prstGeom prst="frame">
              <a:avLst>
                <a:gd name="adj1" fmla="val 1037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Frame 34">
            <a:extLst>
              <a:ext uri="{FF2B5EF4-FFF2-40B4-BE49-F238E27FC236}">
                <a16:creationId xmlns:a16="http://schemas.microsoft.com/office/drawing/2014/main" id="{273A8437-FE5C-4C63-8824-7519D9147D0F}"/>
              </a:ext>
            </a:extLst>
          </p:cNvPr>
          <p:cNvSpPr/>
          <p:nvPr/>
        </p:nvSpPr>
        <p:spPr>
          <a:xfrm>
            <a:off x="5964179" y="5021826"/>
            <a:ext cx="722671" cy="693174"/>
          </a:xfrm>
          <a:prstGeom prst="frame">
            <a:avLst>
              <a:gd name="adj1" fmla="val 10373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DB25C5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E91358-2631-4E41-87D4-2C523EC29AAA}"/>
              </a:ext>
            </a:extLst>
          </p:cNvPr>
          <p:cNvSpPr txBox="1"/>
          <p:nvPr/>
        </p:nvSpPr>
        <p:spPr>
          <a:xfrm>
            <a:off x="6069911" y="4993476"/>
            <a:ext cx="383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DB25C5"/>
                </a:solidFill>
              </a:rPr>
              <a:t>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260DF9-1D5E-4DEC-A255-ADABCCEA9DF1}"/>
              </a:ext>
            </a:extLst>
          </p:cNvPr>
          <p:cNvSpPr/>
          <p:nvPr/>
        </p:nvSpPr>
        <p:spPr>
          <a:xfrm>
            <a:off x="6870949" y="4962697"/>
            <a:ext cx="25224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DB25C5"/>
                </a:solidFill>
              </a:rPr>
              <a:t>Thursday</a:t>
            </a:r>
            <a:endParaRPr lang="en-US" sz="4800" b="1" cap="none" spc="0" dirty="0">
              <a:ln/>
              <a:solidFill>
                <a:srgbClr val="DB25C5"/>
              </a:solidFill>
              <a:effectLst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15B89F-6617-42D2-A829-29D43FEF4B9A}"/>
              </a:ext>
            </a:extLst>
          </p:cNvPr>
          <p:cNvGrpSpPr/>
          <p:nvPr/>
        </p:nvGrpSpPr>
        <p:grpSpPr>
          <a:xfrm>
            <a:off x="5964180" y="5021826"/>
            <a:ext cx="1445342" cy="1386348"/>
            <a:chOff x="4827639" y="1406014"/>
            <a:chExt cx="1445342" cy="1386348"/>
          </a:xfrm>
        </p:grpSpPr>
        <p:sp>
          <p:nvSpPr>
            <p:cNvPr id="39" name="Frame 38">
              <a:extLst>
                <a:ext uri="{FF2B5EF4-FFF2-40B4-BE49-F238E27FC236}">
                  <a16:creationId xmlns:a16="http://schemas.microsoft.com/office/drawing/2014/main" id="{40119BCA-58CC-4D6A-AA00-975BBC323F43}"/>
                </a:ext>
              </a:extLst>
            </p:cNvPr>
            <p:cNvSpPr/>
            <p:nvPr/>
          </p:nvSpPr>
          <p:spPr>
            <a:xfrm>
              <a:off x="4827639" y="1406014"/>
              <a:ext cx="722671" cy="693174"/>
            </a:xfrm>
            <a:prstGeom prst="frame">
              <a:avLst>
                <a:gd name="adj1" fmla="val 1037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40" name="Frame 39">
              <a:extLst>
                <a:ext uri="{FF2B5EF4-FFF2-40B4-BE49-F238E27FC236}">
                  <a16:creationId xmlns:a16="http://schemas.microsoft.com/office/drawing/2014/main" id="{054F3D4E-6A03-4CBF-A5A5-F53D317764FA}"/>
                </a:ext>
              </a:extLst>
            </p:cNvPr>
            <p:cNvSpPr/>
            <p:nvPr/>
          </p:nvSpPr>
          <p:spPr>
            <a:xfrm>
              <a:off x="5550310" y="2099188"/>
              <a:ext cx="722671" cy="693174"/>
            </a:xfrm>
            <a:prstGeom prst="frame">
              <a:avLst>
                <a:gd name="adj1" fmla="val 1037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Frame 40">
            <a:extLst>
              <a:ext uri="{FF2B5EF4-FFF2-40B4-BE49-F238E27FC236}">
                <a16:creationId xmlns:a16="http://schemas.microsoft.com/office/drawing/2014/main" id="{3B31053D-3FA4-4FD1-BCC0-5F2FF08EB2E5}"/>
              </a:ext>
            </a:extLst>
          </p:cNvPr>
          <p:cNvSpPr/>
          <p:nvPr/>
        </p:nvSpPr>
        <p:spPr>
          <a:xfrm>
            <a:off x="6686849" y="5685504"/>
            <a:ext cx="722671" cy="693174"/>
          </a:xfrm>
          <a:prstGeom prst="frame">
            <a:avLst>
              <a:gd name="adj1" fmla="val 10373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258C26-ECBC-4A46-8405-E2087FE3C3A1}"/>
              </a:ext>
            </a:extLst>
          </p:cNvPr>
          <p:cNvSpPr txBox="1"/>
          <p:nvPr/>
        </p:nvSpPr>
        <p:spPr>
          <a:xfrm>
            <a:off x="6773800" y="5676610"/>
            <a:ext cx="383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62BB092-273C-4DB6-AE45-3D4796B319D3}"/>
              </a:ext>
            </a:extLst>
          </p:cNvPr>
          <p:cNvSpPr/>
          <p:nvPr/>
        </p:nvSpPr>
        <p:spPr>
          <a:xfrm>
            <a:off x="7925671" y="5623948"/>
            <a:ext cx="17525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FF0000"/>
                </a:solidFill>
              </a:rPr>
              <a:t>Friday</a:t>
            </a:r>
            <a:endParaRPr lang="en-US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975FB4A-A3DB-4827-8478-7A35F676E1B8}"/>
              </a:ext>
            </a:extLst>
          </p:cNvPr>
          <p:cNvGrpSpPr/>
          <p:nvPr/>
        </p:nvGrpSpPr>
        <p:grpSpPr>
          <a:xfrm>
            <a:off x="6686850" y="5685504"/>
            <a:ext cx="1445342" cy="1386348"/>
            <a:chOff x="4827639" y="1406014"/>
            <a:chExt cx="1445342" cy="1386348"/>
          </a:xfrm>
        </p:grpSpPr>
        <p:sp>
          <p:nvSpPr>
            <p:cNvPr id="45" name="Frame 44">
              <a:extLst>
                <a:ext uri="{FF2B5EF4-FFF2-40B4-BE49-F238E27FC236}">
                  <a16:creationId xmlns:a16="http://schemas.microsoft.com/office/drawing/2014/main" id="{A55704FE-0724-48ED-A1BC-C0DF436039A2}"/>
                </a:ext>
              </a:extLst>
            </p:cNvPr>
            <p:cNvSpPr/>
            <p:nvPr/>
          </p:nvSpPr>
          <p:spPr>
            <a:xfrm>
              <a:off x="4827639" y="1406014"/>
              <a:ext cx="722671" cy="693174"/>
            </a:xfrm>
            <a:prstGeom prst="frame">
              <a:avLst>
                <a:gd name="adj1" fmla="val 1037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6" name="Frame 45">
              <a:extLst>
                <a:ext uri="{FF2B5EF4-FFF2-40B4-BE49-F238E27FC236}">
                  <a16:creationId xmlns:a16="http://schemas.microsoft.com/office/drawing/2014/main" id="{90D04ED0-84C0-41A5-BB4F-8E08064D768F}"/>
                </a:ext>
              </a:extLst>
            </p:cNvPr>
            <p:cNvSpPr/>
            <p:nvPr/>
          </p:nvSpPr>
          <p:spPr>
            <a:xfrm>
              <a:off x="5550310" y="2099188"/>
              <a:ext cx="722671" cy="693174"/>
            </a:xfrm>
            <a:prstGeom prst="frame">
              <a:avLst>
                <a:gd name="adj1" fmla="val 1037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3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 animBg="1"/>
      <p:bldP spid="12" grpId="0"/>
      <p:bldP spid="13" grpId="0"/>
      <p:bldP spid="17" grpId="0" animBg="1"/>
      <p:bldP spid="18" grpId="0"/>
      <p:bldP spid="19" grpId="0"/>
      <p:bldP spid="23" grpId="0" animBg="1"/>
      <p:bldP spid="24" grpId="0"/>
      <p:bldP spid="25" grpId="0"/>
      <p:bldP spid="29" grpId="0" animBg="1"/>
      <p:bldP spid="30" grpId="0"/>
      <p:bldP spid="31" grpId="0"/>
      <p:bldP spid="35" grpId="0" animBg="1"/>
      <p:bldP spid="36" grpId="0"/>
      <p:bldP spid="37" grpId="0"/>
      <p:bldP spid="41" grpId="0" animBg="1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714F45-97E7-43E9-9BA9-2CA06B09A17B}"/>
              </a:ext>
            </a:extLst>
          </p:cNvPr>
          <p:cNvSpPr/>
          <p:nvPr/>
        </p:nvSpPr>
        <p:spPr>
          <a:xfrm>
            <a:off x="425348" y="589224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773589-06B7-4051-9C69-E79784E6EA1C}"/>
              </a:ext>
            </a:extLst>
          </p:cNvPr>
          <p:cNvSpPr/>
          <p:nvPr/>
        </p:nvSpPr>
        <p:spPr>
          <a:xfrm rot="16200000">
            <a:off x="-1662802" y="3480673"/>
            <a:ext cx="4652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</a:rPr>
              <a:t>Individual work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4CA6419D-77B6-44CF-AFB8-B9A61EA1512F}"/>
              </a:ext>
            </a:extLst>
          </p:cNvPr>
          <p:cNvSpPr/>
          <p:nvPr/>
        </p:nvSpPr>
        <p:spPr>
          <a:xfrm>
            <a:off x="1943886" y="1187729"/>
            <a:ext cx="2366075" cy="85634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</a:rPr>
              <a:t>Saturday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C1BAC9D3-045D-41B9-8B58-72F82A614BAF}"/>
              </a:ext>
            </a:extLst>
          </p:cNvPr>
          <p:cNvSpPr/>
          <p:nvPr/>
        </p:nvSpPr>
        <p:spPr>
          <a:xfrm>
            <a:off x="4309961" y="1653542"/>
            <a:ext cx="2476435" cy="85634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</a:rPr>
              <a:t>Sunday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C704EFD1-EC28-485E-85F3-11C29F90DB58}"/>
              </a:ext>
            </a:extLst>
          </p:cNvPr>
          <p:cNvSpPr/>
          <p:nvPr/>
        </p:nvSpPr>
        <p:spPr>
          <a:xfrm>
            <a:off x="6771887" y="2081713"/>
            <a:ext cx="2380584" cy="85634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</a:rPr>
              <a:t>Monday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339959E0-9CED-4859-9C7B-97E731DD8703}"/>
              </a:ext>
            </a:extLst>
          </p:cNvPr>
          <p:cNvSpPr/>
          <p:nvPr/>
        </p:nvSpPr>
        <p:spPr>
          <a:xfrm>
            <a:off x="9189151" y="2678432"/>
            <a:ext cx="2380584" cy="85634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</a:rPr>
              <a:t>Tuesday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C13D9EA4-1159-4D53-BF9D-5808DB95DDC1}"/>
              </a:ext>
            </a:extLst>
          </p:cNvPr>
          <p:cNvSpPr/>
          <p:nvPr/>
        </p:nvSpPr>
        <p:spPr>
          <a:xfrm>
            <a:off x="1940302" y="3526891"/>
            <a:ext cx="3020201" cy="85634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</a:rPr>
              <a:t>Wednesday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E25D6DD0-D23B-411E-89BA-A7204DA2019A}"/>
              </a:ext>
            </a:extLst>
          </p:cNvPr>
          <p:cNvSpPr/>
          <p:nvPr/>
        </p:nvSpPr>
        <p:spPr>
          <a:xfrm>
            <a:off x="7676540" y="4545490"/>
            <a:ext cx="2238333" cy="85634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</a:rPr>
              <a:t>Friday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872A8F6-C231-487B-9F35-68863BD17988}"/>
              </a:ext>
            </a:extLst>
          </p:cNvPr>
          <p:cNvSpPr/>
          <p:nvPr/>
        </p:nvSpPr>
        <p:spPr>
          <a:xfrm>
            <a:off x="4960504" y="4117319"/>
            <a:ext cx="2701538" cy="85634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</a:rPr>
              <a:t>Thursday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DD7230-691E-411F-8C14-8C7B7CF04CAB}"/>
              </a:ext>
            </a:extLst>
          </p:cNvPr>
          <p:cNvSpPr/>
          <p:nvPr/>
        </p:nvSpPr>
        <p:spPr>
          <a:xfrm>
            <a:off x="4960503" y="-183191"/>
            <a:ext cx="32372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</a:rPr>
              <a:t>Say alone</a:t>
            </a:r>
          </a:p>
        </p:txBody>
      </p:sp>
    </p:spTree>
    <p:extLst>
      <p:ext uri="{BB962C8B-B14F-4D97-AF65-F5344CB8AC3E}">
        <p14:creationId xmlns:p14="http://schemas.microsoft.com/office/powerpoint/2010/main" val="192076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165176" y="3473879"/>
            <a:ext cx="4982906" cy="812800"/>
          </a:xfrm>
          <a:prstGeom prst="flowChartTerminator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Open your book page no- 26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Activity-A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47470"/>
            <a:ext cx="4688913" cy="5391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CC0EB0-73BC-41B1-BB5C-2BA6CBFA55F7}"/>
              </a:ext>
            </a:extLst>
          </p:cNvPr>
          <p:cNvSpPr/>
          <p:nvPr/>
        </p:nvSpPr>
        <p:spPr>
          <a:xfrm>
            <a:off x="409841" y="485805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A3AA4B-E138-4A11-8AEF-CB348B2E5A7E}"/>
              </a:ext>
            </a:extLst>
          </p:cNvPr>
          <p:cNvGrpSpPr/>
          <p:nvPr/>
        </p:nvGrpSpPr>
        <p:grpSpPr>
          <a:xfrm>
            <a:off x="1575581" y="918210"/>
            <a:ext cx="1676401" cy="1775563"/>
            <a:chOff x="0" y="-42862"/>
            <a:chExt cx="1790701" cy="19669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918C31-D2A2-4410-860E-C98373DBE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11" b="100000" l="5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90701" cy="179070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BAA9E1-1BCA-4A15-803F-89BAA4536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" b="74667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2862"/>
              <a:ext cx="1738718" cy="1966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9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9595" y="-94349"/>
            <a:ext cx="6923314" cy="78377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Let’s play a game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1843318" y="1182916"/>
            <a:ext cx="3222171" cy="85634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</a:rPr>
              <a:t>Saturday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843317" y="2656109"/>
            <a:ext cx="3222171" cy="85634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</a:rPr>
              <a:t>Sunday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8432802" y="2811700"/>
            <a:ext cx="3222171" cy="85634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</a:rPr>
              <a:t>Monday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8105092" y="4349631"/>
            <a:ext cx="3222171" cy="85634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</a:rPr>
              <a:t>Tuesday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5138060" y="1980617"/>
            <a:ext cx="3222171" cy="85634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</a:rPr>
              <a:t>Wednesday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4882920" y="5076073"/>
            <a:ext cx="3222171" cy="85634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</a:rPr>
              <a:t>Friday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4882921" y="3568483"/>
            <a:ext cx="3222171" cy="85634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</a:rPr>
              <a:t>Thursday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9D7455-ABC6-4D7B-A274-C46633F59A87}"/>
              </a:ext>
            </a:extLst>
          </p:cNvPr>
          <p:cNvSpPr/>
          <p:nvPr/>
        </p:nvSpPr>
        <p:spPr>
          <a:xfrm>
            <a:off x="386981" y="474924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C4D26F03-3C01-4B4B-B441-57A318EDAFB5}"/>
              </a:ext>
            </a:extLst>
          </p:cNvPr>
          <p:cNvSpPr/>
          <p:nvPr/>
        </p:nvSpPr>
        <p:spPr>
          <a:xfrm>
            <a:off x="12350520" y="1929366"/>
            <a:ext cx="3222171" cy="85634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</a:rPr>
              <a:t>Friday</a:t>
            </a:r>
          </a:p>
        </p:txBody>
      </p:sp>
    </p:spTree>
    <p:extLst>
      <p:ext uri="{BB962C8B-B14F-4D97-AF65-F5344CB8AC3E}">
        <p14:creationId xmlns:p14="http://schemas.microsoft.com/office/powerpoint/2010/main" val="400724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2315 L -0.32226 -0.05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96314" y="115196"/>
            <a:ext cx="8345714" cy="4862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Match  the days name of the week</a:t>
            </a:r>
          </a:p>
        </p:txBody>
      </p:sp>
      <p:sp>
        <p:nvSpPr>
          <p:cNvPr id="9" name="Oval 8"/>
          <p:cNvSpPr/>
          <p:nvPr/>
        </p:nvSpPr>
        <p:spPr>
          <a:xfrm>
            <a:off x="2104567" y="965197"/>
            <a:ext cx="1523998" cy="8055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Sat </a:t>
            </a:r>
          </a:p>
        </p:txBody>
      </p:sp>
      <p:sp>
        <p:nvSpPr>
          <p:cNvPr id="10" name="Oval 9"/>
          <p:cNvSpPr/>
          <p:nvPr/>
        </p:nvSpPr>
        <p:spPr>
          <a:xfrm>
            <a:off x="2053770" y="1785257"/>
            <a:ext cx="1523998" cy="8055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Tue </a:t>
            </a:r>
          </a:p>
        </p:txBody>
      </p:sp>
      <p:sp>
        <p:nvSpPr>
          <p:cNvPr id="11" name="Oval 10"/>
          <p:cNvSpPr/>
          <p:nvPr/>
        </p:nvSpPr>
        <p:spPr>
          <a:xfrm>
            <a:off x="2061028" y="2605315"/>
            <a:ext cx="1523998" cy="8055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Wed </a:t>
            </a:r>
          </a:p>
        </p:txBody>
      </p:sp>
      <p:sp>
        <p:nvSpPr>
          <p:cNvPr id="12" name="Oval 11"/>
          <p:cNvSpPr/>
          <p:nvPr/>
        </p:nvSpPr>
        <p:spPr>
          <a:xfrm>
            <a:off x="2039252" y="3425369"/>
            <a:ext cx="1523998" cy="8055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Sun </a:t>
            </a:r>
          </a:p>
        </p:txBody>
      </p:sp>
      <p:sp>
        <p:nvSpPr>
          <p:cNvPr id="13" name="Oval 12"/>
          <p:cNvSpPr/>
          <p:nvPr/>
        </p:nvSpPr>
        <p:spPr>
          <a:xfrm>
            <a:off x="2061026" y="4259946"/>
            <a:ext cx="1523998" cy="8055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Thu </a:t>
            </a:r>
          </a:p>
        </p:txBody>
      </p:sp>
      <p:sp>
        <p:nvSpPr>
          <p:cNvPr id="14" name="Oval 13"/>
          <p:cNvSpPr/>
          <p:nvPr/>
        </p:nvSpPr>
        <p:spPr>
          <a:xfrm>
            <a:off x="2024744" y="5094517"/>
            <a:ext cx="1523998" cy="8055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Fri </a:t>
            </a:r>
          </a:p>
        </p:txBody>
      </p:sp>
      <p:sp>
        <p:nvSpPr>
          <p:cNvPr id="15" name="Oval 14"/>
          <p:cNvSpPr/>
          <p:nvPr/>
        </p:nvSpPr>
        <p:spPr>
          <a:xfrm>
            <a:off x="1963638" y="5900061"/>
            <a:ext cx="1523998" cy="8055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Mon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778178" y="1033227"/>
            <a:ext cx="3396343" cy="5426533"/>
            <a:chOff x="6691090" y="1066800"/>
            <a:chExt cx="3396343" cy="5667829"/>
          </a:xfrm>
          <a:noFill/>
        </p:grpSpPr>
        <p:sp>
          <p:nvSpPr>
            <p:cNvPr id="16" name="Rounded Rectangle 15"/>
            <p:cNvSpPr/>
            <p:nvPr/>
          </p:nvSpPr>
          <p:spPr>
            <a:xfrm>
              <a:off x="6705598" y="1066800"/>
              <a:ext cx="3352800" cy="703941"/>
            </a:xfrm>
            <a:prstGeom prst="roundRect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Wednesday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698344" y="1886859"/>
              <a:ext cx="3352800" cy="703941"/>
            </a:xfrm>
            <a:prstGeom prst="roundRect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Sunday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691090" y="2706915"/>
              <a:ext cx="3352800" cy="703941"/>
            </a:xfrm>
            <a:prstGeom prst="roundRect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Saturday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712862" y="3526973"/>
              <a:ext cx="3352800" cy="703941"/>
            </a:xfrm>
            <a:prstGeom prst="roundRect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Tuesday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734633" y="4347031"/>
              <a:ext cx="3352800" cy="703941"/>
            </a:xfrm>
            <a:prstGeom prst="roundRect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Friday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698351" y="5181605"/>
              <a:ext cx="3352800" cy="703941"/>
            </a:xfrm>
            <a:prstGeom prst="roundRect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Monday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705611" y="6030688"/>
              <a:ext cx="3352800" cy="703941"/>
            </a:xfrm>
            <a:prstGeom prst="roundRect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Thursday</a:t>
              </a:r>
            </a:p>
          </p:txBody>
        </p:sp>
      </p:grp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3505196" y="1484992"/>
            <a:ext cx="3331035" cy="1621517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3563250" y="2328631"/>
            <a:ext cx="3280240" cy="1550311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flipV="1">
            <a:off x="3403232" y="1551210"/>
            <a:ext cx="3462028" cy="1491343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3403232" y="4631871"/>
            <a:ext cx="3469282" cy="753839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323782" y="4896756"/>
            <a:ext cx="3396342" cy="1442356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 flipV="1">
            <a:off x="3249399" y="5490031"/>
            <a:ext cx="3637624" cy="738868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385474" y="2436586"/>
            <a:ext cx="3487040" cy="1309908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38BADFC-A5CD-4919-8B6C-53D14FCA961E}"/>
              </a:ext>
            </a:extLst>
          </p:cNvPr>
          <p:cNvSpPr/>
          <p:nvPr/>
        </p:nvSpPr>
        <p:spPr>
          <a:xfrm rot="16200000">
            <a:off x="-1548424" y="3351829"/>
            <a:ext cx="44234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 err="1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</a:rPr>
              <a:t>Evaliatiuon</a:t>
            </a:r>
            <a:endParaRPr lang="en-US" sz="7200" b="1" cap="none" spc="0" dirty="0">
              <a:ln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98430E-0C66-47A1-95D2-F2991D409003}"/>
              </a:ext>
            </a:extLst>
          </p:cNvPr>
          <p:cNvSpPr/>
          <p:nvPr/>
        </p:nvSpPr>
        <p:spPr>
          <a:xfrm>
            <a:off x="417410" y="561662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6742293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67E52397-3594-4363-AEB9-3337BBB38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" y="4151377"/>
            <a:ext cx="1623973" cy="282034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4FA92F6-95E3-46CA-90A7-0B4495470A16}"/>
              </a:ext>
            </a:extLst>
          </p:cNvPr>
          <p:cNvSpPr/>
          <p:nvPr/>
        </p:nvSpPr>
        <p:spPr>
          <a:xfrm>
            <a:off x="466244" y="53616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95971FE-5735-4AF6-8A8E-BB6FEF790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123" y="1148085"/>
            <a:ext cx="8963015" cy="51348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DEF247F-4DCB-47A2-90CF-3A0BC15C28DC}"/>
              </a:ext>
            </a:extLst>
          </p:cNvPr>
          <p:cNvGrpSpPr/>
          <p:nvPr/>
        </p:nvGrpSpPr>
        <p:grpSpPr>
          <a:xfrm>
            <a:off x="1628764" y="1231584"/>
            <a:ext cx="10005731" cy="5066386"/>
            <a:chOff x="1899315" y="871379"/>
            <a:chExt cx="9601654" cy="5381938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Flowchart: Terminator 2">
              <a:extLst>
                <a:ext uri="{FF2B5EF4-FFF2-40B4-BE49-F238E27FC236}">
                  <a16:creationId xmlns:a16="http://schemas.microsoft.com/office/drawing/2014/main" id="{7F307849-DB7B-440E-AF4F-E3CDB6F271A7}"/>
                </a:ext>
              </a:extLst>
            </p:cNvPr>
            <p:cNvSpPr/>
            <p:nvPr/>
          </p:nvSpPr>
          <p:spPr>
            <a:xfrm rot="16200000">
              <a:off x="1383" y="3350644"/>
              <a:ext cx="4200521" cy="404657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7D64E26B-C9E2-418A-AAAD-15EFF30D359E}"/>
                </a:ext>
              </a:extLst>
            </p:cNvPr>
            <p:cNvSpPr/>
            <p:nvPr/>
          </p:nvSpPr>
          <p:spPr>
            <a:xfrm rot="16200000">
              <a:off x="681146" y="3377798"/>
              <a:ext cx="3650311" cy="40465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Terminator 4">
              <a:extLst>
                <a:ext uri="{FF2B5EF4-FFF2-40B4-BE49-F238E27FC236}">
                  <a16:creationId xmlns:a16="http://schemas.microsoft.com/office/drawing/2014/main" id="{E31F40C7-6D6E-4AE1-A6A6-EBB0F99AA1E9}"/>
                </a:ext>
              </a:extLst>
            </p:cNvPr>
            <p:cNvSpPr/>
            <p:nvPr/>
          </p:nvSpPr>
          <p:spPr>
            <a:xfrm rot="16200000">
              <a:off x="934675" y="3226671"/>
              <a:ext cx="3952567" cy="404657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D84719FD-F1F4-4DE0-B010-DF6A83CBD411}"/>
                </a:ext>
              </a:extLst>
            </p:cNvPr>
            <p:cNvSpPr/>
            <p:nvPr/>
          </p:nvSpPr>
          <p:spPr>
            <a:xfrm rot="16200000">
              <a:off x="666436" y="3401809"/>
              <a:ext cx="5298359" cy="40465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3BEF595B-EE99-489B-9376-D80BCA271AC5}"/>
                </a:ext>
              </a:extLst>
            </p:cNvPr>
            <p:cNvSpPr/>
            <p:nvPr/>
          </p:nvSpPr>
          <p:spPr>
            <a:xfrm rot="16200000">
              <a:off x="1603879" y="3283204"/>
              <a:ext cx="4232791" cy="404657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5B7136CD-AC97-48BE-92FF-C6C5FE630014}"/>
                </a:ext>
              </a:extLst>
            </p:cNvPr>
            <p:cNvSpPr/>
            <p:nvPr/>
          </p:nvSpPr>
          <p:spPr>
            <a:xfrm rot="16200000">
              <a:off x="2148648" y="2925558"/>
              <a:ext cx="3952567" cy="40465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BD396202-06A6-4DF6-A822-806AC8004B8E}"/>
                </a:ext>
              </a:extLst>
            </p:cNvPr>
            <p:cNvSpPr/>
            <p:nvPr/>
          </p:nvSpPr>
          <p:spPr>
            <a:xfrm rot="16200000">
              <a:off x="1804829" y="3360018"/>
              <a:ext cx="5381935" cy="404657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Terminator 9">
              <a:extLst>
                <a:ext uri="{FF2B5EF4-FFF2-40B4-BE49-F238E27FC236}">
                  <a16:creationId xmlns:a16="http://schemas.microsoft.com/office/drawing/2014/main" id="{3828BFD0-2ABB-43F0-8B62-D406A6BE4B9E}"/>
                </a:ext>
              </a:extLst>
            </p:cNvPr>
            <p:cNvSpPr/>
            <p:nvPr/>
          </p:nvSpPr>
          <p:spPr>
            <a:xfrm rot="16200000">
              <a:off x="2728756" y="3031251"/>
              <a:ext cx="4343397" cy="40465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E5DE2A4F-2A04-4669-9D50-50611AE36E57}"/>
                </a:ext>
              </a:extLst>
            </p:cNvPr>
            <p:cNvSpPr/>
            <p:nvPr/>
          </p:nvSpPr>
          <p:spPr>
            <a:xfrm rot="16200000">
              <a:off x="3236038" y="3050302"/>
              <a:ext cx="4138148" cy="404657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3662615A-2313-4C8A-9A77-5E2D04A11A3F}"/>
                </a:ext>
              </a:extLst>
            </p:cNvPr>
            <p:cNvSpPr/>
            <p:nvPr/>
          </p:nvSpPr>
          <p:spPr>
            <a:xfrm rot="16200000">
              <a:off x="3484607" y="2894213"/>
              <a:ext cx="4450325" cy="40465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Terminator 12">
              <a:extLst>
                <a:ext uri="{FF2B5EF4-FFF2-40B4-BE49-F238E27FC236}">
                  <a16:creationId xmlns:a16="http://schemas.microsoft.com/office/drawing/2014/main" id="{A612523E-B721-48C7-92D4-D88215885702}"/>
                </a:ext>
              </a:extLst>
            </p:cNvPr>
            <p:cNvSpPr/>
            <p:nvPr/>
          </p:nvSpPr>
          <p:spPr>
            <a:xfrm rot="16200000">
              <a:off x="3889264" y="3391973"/>
              <a:ext cx="4450325" cy="404657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Terminator 13">
              <a:extLst>
                <a:ext uri="{FF2B5EF4-FFF2-40B4-BE49-F238E27FC236}">
                  <a16:creationId xmlns:a16="http://schemas.microsoft.com/office/drawing/2014/main" id="{0C67F89B-3273-412F-802E-D000AE9C5003}"/>
                </a:ext>
              </a:extLst>
            </p:cNvPr>
            <p:cNvSpPr/>
            <p:nvPr/>
          </p:nvSpPr>
          <p:spPr>
            <a:xfrm rot="16200000">
              <a:off x="3869906" y="3318233"/>
              <a:ext cx="5298359" cy="40465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DF2E097F-122F-49AB-BA03-60A0E73E4CF4}"/>
                </a:ext>
              </a:extLst>
            </p:cNvPr>
            <p:cNvSpPr/>
            <p:nvPr/>
          </p:nvSpPr>
          <p:spPr>
            <a:xfrm rot="16200000">
              <a:off x="4695508" y="3087789"/>
              <a:ext cx="4456469" cy="404657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DA9003AA-DE23-4DF0-B201-5E1DD1CA07FB}"/>
                </a:ext>
              </a:extLst>
            </p:cNvPr>
            <p:cNvSpPr/>
            <p:nvPr/>
          </p:nvSpPr>
          <p:spPr>
            <a:xfrm rot="16200000">
              <a:off x="5019661" y="3475549"/>
              <a:ext cx="4617481" cy="40465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D5A72081-8B1C-4BEB-B413-331164C0C031}"/>
                </a:ext>
              </a:extLst>
            </p:cNvPr>
            <p:cNvSpPr/>
            <p:nvPr/>
          </p:nvSpPr>
          <p:spPr>
            <a:xfrm rot="16200000">
              <a:off x="5050085" y="3318231"/>
              <a:ext cx="5298358" cy="404657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Terminator 17">
              <a:extLst>
                <a:ext uri="{FF2B5EF4-FFF2-40B4-BE49-F238E27FC236}">
                  <a16:creationId xmlns:a16="http://schemas.microsoft.com/office/drawing/2014/main" id="{310A38CF-5EF2-4369-9D55-0F53D7E52D2B}"/>
                </a:ext>
              </a:extLst>
            </p:cNvPr>
            <p:cNvSpPr/>
            <p:nvPr/>
          </p:nvSpPr>
          <p:spPr>
            <a:xfrm rot="16200000">
              <a:off x="5833900" y="3129575"/>
              <a:ext cx="4540044" cy="40465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Terminator 18">
              <a:extLst>
                <a:ext uri="{FF2B5EF4-FFF2-40B4-BE49-F238E27FC236}">
                  <a16:creationId xmlns:a16="http://schemas.microsoft.com/office/drawing/2014/main" id="{864C91E9-7984-4BEE-ACB2-46442CF68CFB}"/>
                </a:ext>
              </a:extLst>
            </p:cNvPr>
            <p:cNvSpPr/>
            <p:nvPr/>
          </p:nvSpPr>
          <p:spPr>
            <a:xfrm rot="16200000">
              <a:off x="6399558" y="3350645"/>
              <a:ext cx="4200515" cy="404657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CC1FF71A-3F2C-41E8-B4B7-940FE99BFA5F}"/>
                </a:ext>
              </a:extLst>
            </p:cNvPr>
            <p:cNvSpPr/>
            <p:nvPr/>
          </p:nvSpPr>
          <p:spPr>
            <a:xfrm rot="16200000">
              <a:off x="6829866" y="3324990"/>
              <a:ext cx="4149215" cy="40465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4DD91052-0230-4155-86A4-7A8462C77955}"/>
                </a:ext>
              </a:extLst>
            </p:cNvPr>
            <p:cNvSpPr/>
            <p:nvPr/>
          </p:nvSpPr>
          <p:spPr>
            <a:xfrm rot="16200000">
              <a:off x="7208873" y="3350646"/>
              <a:ext cx="4200515" cy="404657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Terminator 21">
              <a:extLst>
                <a:ext uri="{FF2B5EF4-FFF2-40B4-BE49-F238E27FC236}">
                  <a16:creationId xmlns:a16="http://schemas.microsoft.com/office/drawing/2014/main" id="{D3273471-8926-4132-868F-AA5D9D9E310D}"/>
                </a:ext>
              </a:extLst>
            </p:cNvPr>
            <p:cNvSpPr/>
            <p:nvPr/>
          </p:nvSpPr>
          <p:spPr>
            <a:xfrm rot="16200000">
              <a:off x="7064610" y="3401809"/>
              <a:ext cx="5298359" cy="40465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Terminator 22">
              <a:extLst>
                <a:ext uri="{FF2B5EF4-FFF2-40B4-BE49-F238E27FC236}">
                  <a16:creationId xmlns:a16="http://schemas.microsoft.com/office/drawing/2014/main" id="{95F2B2E9-A03B-4EB7-8405-4A870A59E91E}"/>
                </a:ext>
              </a:extLst>
            </p:cNvPr>
            <p:cNvSpPr/>
            <p:nvPr/>
          </p:nvSpPr>
          <p:spPr>
            <a:xfrm rot="16200000">
              <a:off x="8142166" y="3423315"/>
              <a:ext cx="3952567" cy="404657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AF633CCE-1FCF-45CB-AEC3-EE4C740035A3}"/>
                </a:ext>
              </a:extLst>
            </p:cNvPr>
            <p:cNvSpPr/>
            <p:nvPr/>
          </p:nvSpPr>
          <p:spPr>
            <a:xfrm rot="16200000">
              <a:off x="8946262" y="3324991"/>
              <a:ext cx="3153698" cy="40465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C255AB03-4F6C-4D6F-A9E3-8EAA1BCB415D}"/>
                </a:ext>
              </a:extLst>
            </p:cNvPr>
            <p:cNvSpPr/>
            <p:nvPr/>
          </p:nvSpPr>
          <p:spPr>
            <a:xfrm rot="16200000">
              <a:off x="8244795" y="3401807"/>
              <a:ext cx="5298358" cy="404657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Terminator 25">
              <a:extLst>
                <a:ext uri="{FF2B5EF4-FFF2-40B4-BE49-F238E27FC236}">
                  <a16:creationId xmlns:a16="http://schemas.microsoft.com/office/drawing/2014/main" id="{61930320-B036-4729-91AE-32DE84F8CC1A}"/>
                </a:ext>
              </a:extLst>
            </p:cNvPr>
            <p:cNvSpPr/>
            <p:nvPr/>
          </p:nvSpPr>
          <p:spPr>
            <a:xfrm rot="16200000">
              <a:off x="9375167" y="3279477"/>
              <a:ext cx="3846945" cy="40465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567E06B-0E58-41B8-8FBF-A301734F2895}"/>
              </a:ext>
            </a:extLst>
          </p:cNvPr>
          <p:cNvSpPr/>
          <p:nvPr/>
        </p:nvSpPr>
        <p:spPr>
          <a:xfrm>
            <a:off x="2709556" y="-96660"/>
            <a:ext cx="7355546" cy="1015663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>
              <a:bevelT w="171450" h="368300"/>
            </a:sp3d>
          </a:bodyPr>
          <a:lstStyle/>
          <a:p>
            <a:pPr algn="ctr"/>
            <a:r>
              <a:rPr lang="en-US" sz="6000" dirty="0">
                <a:solidFill>
                  <a:schemeClr val="tx2">
                    <a:lumMod val="20000"/>
                    <a:lumOff val="80000"/>
                  </a:schemeClr>
                </a:solidFill>
                <a:latin typeface="Ravie" panose="04040805050809020602" pitchFamily="82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81830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7238" y="0"/>
            <a:ext cx="663752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Rearrange the days of the week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4382" y="1267245"/>
            <a:ext cx="2351314" cy="638628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Monday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3538" y="1275738"/>
            <a:ext cx="2351314" cy="638628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Tuesday</a:t>
            </a:r>
          </a:p>
        </p:txBody>
      </p:sp>
      <p:sp>
        <p:nvSpPr>
          <p:cNvPr id="8" name="Rectangle 7"/>
          <p:cNvSpPr/>
          <p:nvPr/>
        </p:nvSpPr>
        <p:spPr>
          <a:xfrm>
            <a:off x="6755310" y="1260132"/>
            <a:ext cx="2351314" cy="638628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Friday</a:t>
            </a:r>
          </a:p>
        </p:txBody>
      </p:sp>
      <p:sp>
        <p:nvSpPr>
          <p:cNvPr id="9" name="Rectangle 8"/>
          <p:cNvSpPr/>
          <p:nvPr/>
        </p:nvSpPr>
        <p:spPr>
          <a:xfrm>
            <a:off x="9264466" y="1251639"/>
            <a:ext cx="2351314" cy="638628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Saturday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45901" y="2085129"/>
            <a:ext cx="2351314" cy="638628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Wednesday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79653" y="2107989"/>
            <a:ext cx="2351314" cy="638628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Sunday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58909" y="2107989"/>
            <a:ext cx="2351314" cy="638628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Thrusday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D571EE-4BBF-4F7D-A329-7D7DCD6C2EA6}"/>
              </a:ext>
            </a:extLst>
          </p:cNvPr>
          <p:cNvSpPr/>
          <p:nvPr/>
        </p:nvSpPr>
        <p:spPr>
          <a:xfrm rot="16200000">
            <a:off x="-1575408" y="3182516"/>
            <a:ext cx="44234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 err="1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</a:rPr>
              <a:t>Evaliatiuon</a:t>
            </a:r>
            <a:endParaRPr lang="en-US" sz="7200" b="1" cap="none" spc="0" dirty="0">
              <a:ln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295E65-E318-481B-892B-52CD4C4E494D}"/>
              </a:ext>
            </a:extLst>
          </p:cNvPr>
          <p:cNvSpPr/>
          <p:nvPr/>
        </p:nvSpPr>
        <p:spPr>
          <a:xfrm>
            <a:off x="415426" y="626235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60143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-0.62852 0.32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32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11849 0.195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0.4345 0.317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43698 0.3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9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43047 0.4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23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23776 0.39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8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0.16341 0.519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1459" y="986872"/>
            <a:ext cx="9793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Qus</a:t>
            </a:r>
            <a:r>
              <a:rPr lang="en-US" sz="4400" b="1" dirty="0">
                <a:solidFill>
                  <a:srgbClr val="C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- How days are in a week ?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31806" y="1874088"/>
            <a:ext cx="5088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Ans</a:t>
            </a:r>
            <a:r>
              <a:rPr lang="en-US" sz="48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- 7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6384" y="2822860"/>
            <a:ext cx="10379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Qus</a:t>
            </a:r>
            <a:r>
              <a:rPr lang="en-US" sz="4400" b="1" dirty="0">
                <a:solidFill>
                  <a:srgbClr val="7030A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– What are the days of the week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6386" y="3771632"/>
            <a:ext cx="85969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Ans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– Saturday ,Sunday,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Monday,Tuesday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Wednesday,Thursday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Friday.</a:t>
            </a:r>
          </a:p>
        </p:txBody>
      </p:sp>
      <p:sp>
        <p:nvSpPr>
          <p:cNvPr id="6" name="Oval 5"/>
          <p:cNvSpPr/>
          <p:nvPr/>
        </p:nvSpPr>
        <p:spPr>
          <a:xfrm>
            <a:off x="10943303" y="235974"/>
            <a:ext cx="929149" cy="678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BA94B-5572-4E52-AE9F-F267D0FFD51A}"/>
              </a:ext>
            </a:extLst>
          </p:cNvPr>
          <p:cNvSpPr/>
          <p:nvPr/>
        </p:nvSpPr>
        <p:spPr>
          <a:xfrm rot="16200000">
            <a:off x="-1575408" y="3182516"/>
            <a:ext cx="44234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 err="1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</a:rPr>
              <a:t>Evaliatiuon</a:t>
            </a:r>
            <a:endParaRPr lang="en-US" sz="7200" b="1" cap="none" spc="0" dirty="0">
              <a:ln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40D25-49E8-4392-BDDD-B349D6E801F7}"/>
              </a:ext>
            </a:extLst>
          </p:cNvPr>
          <p:cNvSpPr txBox="1"/>
          <p:nvPr/>
        </p:nvSpPr>
        <p:spPr>
          <a:xfrm>
            <a:off x="636319" y="-47097"/>
            <a:ext cx="663752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Answer the Questions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009246-799D-4C3D-B2C0-2EC9A650F28B}"/>
              </a:ext>
            </a:extLst>
          </p:cNvPr>
          <p:cNvSpPr/>
          <p:nvPr/>
        </p:nvSpPr>
        <p:spPr>
          <a:xfrm>
            <a:off x="385271" y="599234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73524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F89634-F8EC-4FC2-BA8F-512C6BA88559}"/>
              </a:ext>
            </a:extLst>
          </p:cNvPr>
          <p:cNvSpPr/>
          <p:nvPr/>
        </p:nvSpPr>
        <p:spPr>
          <a:xfrm rot="16200000">
            <a:off x="-1311492" y="3274848"/>
            <a:ext cx="38956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H</a:t>
            </a:r>
            <a:r>
              <a:rPr lang="en-US" sz="6000" b="1" cap="none" spc="0" dirty="0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</a:rPr>
              <a:t>ome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49D176-FD3E-4AAA-B815-79D6764D92DA}"/>
              </a:ext>
            </a:extLst>
          </p:cNvPr>
          <p:cNvSpPr/>
          <p:nvPr/>
        </p:nvSpPr>
        <p:spPr>
          <a:xfrm>
            <a:off x="323090" y="452064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A358FC-79A6-4DE3-9B62-524D13C069E9}"/>
              </a:ext>
            </a:extLst>
          </p:cNvPr>
          <p:cNvSpPr/>
          <p:nvPr/>
        </p:nvSpPr>
        <p:spPr>
          <a:xfrm>
            <a:off x="2644274" y="4080238"/>
            <a:ext cx="8784777" cy="707886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  <a:sp3d extrusionH="57150">
              <a:bevelT w="165100" h="165100" prst="softRound"/>
              <a:bevelB w="165100" h="1651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0"/>
                <a:solidFill>
                  <a:srgbClr val="E214C9"/>
                </a:solidFill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Practice 7 days name in your 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0AE025-4858-47BA-970D-440AC553179C}"/>
              </a:ext>
            </a:extLst>
          </p:cNvPr>
          <p:cNvSpPr txBox="1"/>
          <p:nvPr/>
        </p:nvSpPr>
        <p:spPr>
          <a:xfrm>
            <a:off x="2262257" y="4097519"/>
            <a:ext cx="92971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27" indent="-571527">
              <a:buFont typeface="Wingdings" panose="05000000000000000000" pitchFamily="2" charset="2"/>
              <a:buChar char="q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3D2BFA-5536-407C-A692-4E7869348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75" r="944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61" y="1142937"/>
            <a:ext cx="2399106" cy="223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05E1CD-9B13-4452-AA92-B7D9DE1A210F}"/>
              </a:ext>
            </a:extLst>
          </p:cNvPr>
          <p:cNvSpPr/>
          <p:nvPr/>
        </p:nvSpPr>
        <p:spPr>
          <a:xfrm rot="16200000">
            <a:off x="-2481478" y="3083208"/>
            <a:ext cx="6431798" cy="1323439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STAY HOME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STAY SAFE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0ADEE3-7025-4331-9407-8C8BBF391420}"/>
              </a:ext>
            </a:extLst>
          </p:cNvPr>
          <p:cNvSpPr/>
          <p:nvPr/>
        </p:nvSpPr>
        <p:spPr>
          <a:xfrm>
            <a:off x="337574" y="461650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73C18F-F5A8-427C-882E-F2E0FDF93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06" y="2035196"/>
            <a:ext cx="2904593" cy="27876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53DA8F-CD5D-479C-A5C1-776471721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4308"/>
            <a:ext cx="5385067" cy="405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louds Sticker by Cosmic Kitten for iOS &amp; Android | GIPHY">
            <a:extLst>
              <a:ext uri="{FF2B5EF4-FFF2-40B4-BE49-F238E27FC236}">
                <a16:creationId xmlns:a16="http://schemas.microsoft.com/office/drawing/2014/main" id="{38788377-E9FA-4B3A-AAD0-D843AB3124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4309" y="-509040"/>
            <a:ext cx="3938040" cy="393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2D931E-7260-4B6B-9EFD-BC709E411C42}"/>
              </a:ext>
            </a:extLst>
          </p:cNvPr>
          <p:cNvSpPr txBox="1"/>
          <p:nvPr/>
        </p:nvSpPr>
        <p:spPr>
          <a:xfrm>
            <a:off x="1433498" y="2551696"/>
            <a:ext cx="5078411" cy="206210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E007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Presented by</a:t>
            </a:r>
            <a:endParaRPr lang="bn-IN" sz="4400" b="1" dirty="0">
              <a:solidFill>
                <a:srgbClr val="FE007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Maksuda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Khatun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S,M Govt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Pri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School</a:t>
            </a:r>
          </a:p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Meherpur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EE4FDD-12E5-4398-8CEF-E1EEB7E7C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0" y="1007146"/>
            <a:ext cx="5063182" cy="4946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7962271-A13C-4AC6-B588-4CBB64EF0921}"/>
              </a:ext>
            </a:extLst>
          </p:cNvPr>
          <p:cNvSpPr/>
          <p:nvPr/>
        </p:nvSpPr>
        <p:spPr>
          <a:xfrm>
            <a:off x="868048" y="1046787"/>
            <a:ext cx="5063182" cy="494655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05B524-780E-4237-85A6-44DFCF9F7AF9}"/>
              </a:ext>
            </a:extLst>
          </p:cNvPr>
          <p:cNvSpPr/>
          <p:nvPr/>
        </p:nvSpPr>
        <p:spPr>
          <a:xfrm rot="19133282">
            <a:off x="3841843" y="461421"/>
            <a:ext cx="2711792" cy="4664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70000">
                <a:srgbClr val="FF9A2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43A125-954C-401F-84A6-C000859727DC}"/>
              </a:ext>
            </a:extLst>
          </p:cNvPr>
          <p:cNvSpPr/>
          <p:nvPr/>
        </p:nvSpPr>
        <p:spPr>
          <a:xfrm>
            <a:off x="4269717" y="694655"/>
            <a:ext cx="703384" cy="704266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01F181-33C5-48D3-9667-0CD22C3D3A20}"/>
              </a:ext>
            </a:extLst>
          </p:cNvPr>
          <p:cNvSpPr/>
          <p:nvPr/>
        </p:nvSpPr>
        <p:spPr>
          <a:xfrm>
            <a:off x="990595" y="4912262"/>
            <a:ext cx="820698" cy="742973"/>
          </a:xfrm>
          <a:prstGeom prst="ellipse">
            <a:avLst/>
          </a:prstGeom>
          <a:solidFill>
            <a:srgbClr val="C947A4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7A7B2F-E92B-4553-AFA7-D359269F3AF2}"/>
              </a:ext>
            </a:extLst>
          </p:cNvPr>
          <p:cNvSpPr/>
          <p:nvPr/>
        </p:nvSpPr>
        <p:spPr>
          <a:xfrm>
            <a:off x="597949" y="50584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30277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41654 -0.000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2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  <p:bldP spid="8" grpId="0" animBg="1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121DDE-7F60-47A9-B1CD-09EF25E8E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28" y="1275736"/>
            <a:ext cx="8572500" cy="457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91A2CF-32EC-42EA-A7A6-4257DA905F14}"/>
              </a:ext>
            </a:extLst>
          </p:cNvPr>
          <p:cNvSpPr/>
          <p:nvPr/>
        </p:nvSpPr>
        <p:spPr>
          <a:xfrm>
            <a:off x="565088" y="505840"/>
            <a:ext cx="3028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B542FF-0DBA-4839-B516-9960F5BCD84F}"/>
              </a:ext>
            </a:extLst>
          </p:cNvPr>
          <p:cNvSpPr/>
          <p:nvPr/>
        </p:nvSpPr>
        <p:spPr>
          <a:xfrm>
            <a:off x="3679762" y="0"/>
            <a:ext cx="4865434" cy="830997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  <a:sp3d extrusionH="57150">
              <a:bevelT w="260350" h="260350" prst="softRound"/>
              <a:bevelB w="127000" h="127000" prst="softRound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ln w="11430"/>
                <a:solidFill>
                  <a:srgbClr val="E214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Lesson identity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2A2A1C-9AB7-4022-A770-7CEF077EF9D4}"/>
              </a:ext>
            </a:extLst>
          </p:cNvPr>
          <p:cNvSpPr txBox="1"/>
          <p:nvPr/>
        </p:nvSpPr>
        <p:spPr>
          <a:xfrm>
            <a:off x="6630651" y="1905506"/>
            <a:ext cx="4031598" cy="25545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Class-2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Sub-English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Unit-13, Lessons-1-3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Section-A</a:t>
            </a:r>
          </a:p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556DF5-7D7C-4C73-BE65-2348ECDA9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78" y="1429170"/>
            <a:ext cx="2578053" cy="37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00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DD65F0B-FDDA-4507-A12E-71C374545891}"/>
              </a:ext>
            </a:extLst>
          </p:cNvPr>
          <p:cNvSpPr/>
          <p:nvPr/>
        </p:nvSpPr>
        <p:spPr>
          <a:xfrm>
            <a:off x="6261672" y="-1905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5400" b="1" dirty="0">
              <a:ln/>
              <a:solidFill>
                <a:srgbClr val="DB25C5"/>
              </a:solidFill>
              <a:latin typeface="Eras Bold ITC" panose="020B0907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B64FB3-BF71-4F31-8203-6513155280E6}"/>
              </a:ext>
            </a:extLst>
          </p:cNvPr>
          <p:cNvSpPr/>
          <p:nvPr/>
        </p:nvSpPr>
        <p:spPr>
          <a:xfrm>
            <a:off x="524697" y="550337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A3D936-CCCE-41A5-954F-D78B81DEA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93" y="1073540"/>
            <a:ext cx="7261128" cy="47109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6C83FF-1FB4-4D10-B19D-00B0DEECC0BE}"/>
              </a:ext>
            </a:extLst>
          </p:cNvPr>
          <p:cNvSpPr/>
          <p:nvPr/>
        </p:nvSpPr>
        <p:spPr>
          <a:xfrm>
            <a:off x="3607676" y="-76392"/>
            <a:ext cx="5492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can you see?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E622BB-862D-4B80-9398-1DD48A337EAA}"/>
              </a:ext>
            </a:extLst>
          </p:cNvPr>
          <p:cNvSpPr/>
          <p:nvPr/>
        </p:nvSpPr>
        <p:spPr>
          <a:xfrm>
            <a:off x="5457765" y="5647091"/>
            <a:ext cx="2702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Calender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61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A7A3A6-6755-451F-8923-875CF4DAF486}"/>
              </a:ext>
            </a:extLst>
          </p:cNvPr>
          <p:cNvSpPr/>
          <p:nvPr/>
        </p:nvSpPr>
        <p:spPr>
          <a:xfrm>
            <a:off x="539938" y="50306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72F8F2-BCE7-450E-ABCE-A3998A579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1"/>
          <a:stretch/>
        </p:blipFill>
        <p:spPr>
          <a:xfrm>
            <a:off x="4792890" y="1161335"/>
            <a:ext cx="4220482" cy="4475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D8A9F4-FCD2-4D5F-8D38-1ABD4F561B7B}"/>
              </a:ext>
            </a:extLst>
          </p:cNvPr>
          <p:cNvSpPr/>
          <p:nvPr/>
        </p:nvSpPr>
        <p:spPr>
          <a:xfrm>
            <a:off x="3409103" y="5636453"/>
            <a:ext cx="6539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a tree of 7 days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281A7-E98D-4365-8A2C-534EF1792192}"/>
              </a:ext>
            </a:extLst>
          </p:cNvPr>
          <p:cNvSpPr/>
          <p:nvPr/>
        </p:nvSpPr>
        <p:spPr>
          <a:xfrm>
            <a:off x="2597401" y="41395"/>
            <a:ext cx="7760941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do you see now?</a:t>
            </a:r>
            <a:r>
              <a:rPr lang="bn-BD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88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5ADA98A-85AE-44D3-8260-46B430749122}"/>
              </a:ext>
            </a:extLst>
          </p:cNvPr>
          <p:cNvGrpSpPr/>
          <p:nvPr/>
        </p:nvGrpSpPr>
        <p:grpSpPr>
          <a:xfrm>
            <a:off x="3243531" y="962356"/>
            <a:ext cx="6688227" cy="3235610"/>
            <a:chOff x="1769156" y="439862"/>
            <a:chExt cx="8024095" cy="46556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D1BF320-194A-4E19-AA76-593A1E8EF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9156" y="439862"/>
              <a:ext cx="8024095" cy="465565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808069-3BAC-4D98-A40C-9B8D0EEB30B2}"/>
                </a:ext>
              </a:extLst>
            </p:cNvPr>
            <p:cNvSpPr/>
            <p:nvPr/>
          </p:nvSpPr>
          <p:spPr>
            <a:xfrm>
              <a:off x="2489488" y="639577"/>
              <a:ext cx="6781121" cy="39931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C3268C1-6777-4186-9A5E-4245BEC24AAD}"/>
              </a:ext>
            </a:extLst>
          </p:cNvPr>
          <p:cNvSpPr/>
          <p:nvPr/>
        </p:nvSpPr>
        <p:spPr>
          <a:xfrm>
            <a:off x="542506" y="5006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02896-26B8-4C04-8228-DF4CDA93A40E}"/>
              </a:ext>
            </a:extLst>
          </p:cNvPr>
          <p:cNvSpPr/>
          <p:nvPr/>
        </p:nvSpPr>
        <p:spPr>
          <a:xfrm>
            <a:off x="4086210" y="-76392"/>
            <a:ext cx="5209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see a video.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7E4D13-75EC-4B88-8869-5449A9C5032B}"/>
              </a:ext>
            </a:extLst>
          </p:cNvPr>
          <p:cNvSpPr/>
          <p:nvPr/>
        </p:nvSpPr>
        <p:spPr>
          <a:xfrm>
            <a:off x="3108369" y="5163219"/>
            <a:ext cx="74045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We were watching a video.</a:t>
            </a:r>
          </a:p>
          <a:p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Now tell me what about the video is?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14215-B41F-45B5-80D2-3898B3C07AB5}"/>
              </a:ext>
            </a:extLst>
          </p:cNvPr>
          <p:cNvSpPr txBox="1"/>
          <p:nvPr/>
        </p:nvSpPr>
        <p:spPr>
          <a:xfrm>
            <a:off x="4848287" y="2275583"/>
            <a:ext cx="3582715" cy="380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https://youtu.be/mXMofxtDPUQ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1F587F-6980-474A-8A20-8F65AA8931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387" b="67714" l="4606" r="965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359" b="26974"/>
          <a:stretch/>
        </p:blipFill>
        <p:spPr>
          <a:xfrm>
            <a:off x="2518241" y="3544418"/>
            <a:ext cx="7994719" cy="20882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F05ED3-54FC-4A3B-BA5B-96DA18357EF6}"/>
              </a:ext>
            </a:extLst>
          </p:cNvPr>
          <p:cNvSpPr/>
          <p:nvPr/>
        </p:nvSpPr>
        <p:spPr>
          <a:xfrm>
            <a:off x="3843940" y="1101155"/>
            <a:ext cx="5652186" cy="2795749"/>
          </a:xfrm>
          <a:prstGeom prst="rect">
            <a:avLst/>
          </a:prstGeom>
          <a:noFill/>
          <a:ln w="1206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0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607223" y="-181138"/>
            <a:ext cx="5924466" cy="1042416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ONE DAY ONE WORD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5263" y="2690941"/>
            <a:ext cx="1828800" cy="827315"/>
          </a:xfrm>
          <a:prstGeom prst="rect">
            <a:avLst/>
          </a:prstGeom>
          <a:solidFill>
            <a:srgbClr val="213B69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Week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34689" y="2544532"/>
            <a:ext cx="1396895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সপ্তাহ</a:t>
            </a:r>
            <a:r>
              <a:rPr lang="bn-IN" sz="4400" dirty="0"/>
              <a:t> 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698233" y="4428297"/>
            <a:ext cx="529699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There are 7 days in a week.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25E2AE-588A-460F-9452-9FB1F1655FC4}"/>
              </a:ext>
            </a:extLst>
          </p:cNvPr>
          <p:cNvSpPr/>
          <p:nvPr/>
        </p:nvSpPr>
        <p:spPr>
          <a:xfrm>
            <a:off x="552507" y="527231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1" name="Arrow: Circular 10">
            <a:extLst>
              <a:ext uri="{FF2B5EF4-FFF2-40B4-BE49-F238E27FC236}">
                <a16:creationId xmlns:a16="http://schemas.microsoft.com/office/drawing/2014/main" id="{1AA8A3EF-4E03-4ED6-B1A7-9A48011C8E1A}"/>
              </a:ext>
            </a:extLst>
          </p:cNvPr>
          <p:cNvSpPr/>
          <p:nvPr/>
        </p:nvSpPr>
        <p:spPr>
          <a:xfrm>
            <a:off x="4346731" y="1412672"/>
            <a:ext cx="4443385" cy="246423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529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20C95D7A-827C-48D3-9467-1ABA09DC25DF}"/>
              </a:ext>
            </a:extLst>
          </p:cNvPr>
          <p:cNvSpPr/>
          <p:nvPr/>
        </p:nvSpPr>
        <p:spPr>
          <a:xfrm rot="10800000">
            <a:off x="7129731" y="3518256"/>
            <a:ext cx="2401957" cy="1518084"/>
          </a:xfrm>
          <a:prstGeom prst="uturnArrow">
            <a:avLst>
              <a:gd name="adj1" fmla="val 13106"/>
              <a:gd name="adj2" fmla="val 25000"/>
              <a:gd name="adj3" fmla="val 25000"/>
              <a:gd name="adj4" fmla="val 43750"/>
              <a:gd name="adj5" fmla="val 5151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3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CCEE0DB2-8B20-464B-A371-CD86B9CAC423}"/>
              </a:ext>
            </a:extLst>
          </p:cNvPr>
          <p:cNvSpPr/>
          <p:nvPr/>
        </p:nvSpPr>
        <p:spPr>
          <a:xfrm>
            <a:off x="931095" y="-41597"/>
            <a:ext cx="5718624" cy="898980"/>
          </a:xfrm>
          <a:prstGeom prst="flowChartTerminator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this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9D149-21B0-48D2-83C1-78EC8204B5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4"/>
          <a:stretch/>
        </p:blipFill>
        <p:spPr>
          <a:xfrm>
            <a:off x="1927522" y="1268158"/>
            <a:ext cx="4463818" cy="2868308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60B6785F-B0DF-4B65-A02C-BB83BCE8DD66}"/>
              </a:ext>
            </a:extLst>
          </p:cNvPr>
          <p:cNvSpPr/>
          <p:nvPr/>
        </p:nvSpPr>
        <p:spPr>
          <a:xfrm>
            <a:off x="1683294" y="4749609"/>
            <a:ext cx="3483428" cy="653143"/>
          </a:xfrm>
          <a:prstGeom prst="flowChartTerminator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calendar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A8AB5719-8048-42BB-B6B4-748B82C95BC8}"/>
              </a:ext>
            </a:extLst>
          </p:cNvPr>
          <p:cNvSpPr/>
          <p:nvPr/>
        </p:nvSpPr>
        <p:spPr>
          <a:xfrm>
            <a:off x="5860475" y="2487559"/>
            <a:ext cx="6488624" cy="922409"/>
          </a:xfrm>
          <a:prstGeom prst="flowChartTerminator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Do you  know what is this 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362049-9890-4746-BB4E-5776B567D0F4}"/>
              </a:ext>
            </a:extLst>
          </p:cNvPr>
          <p:cNvCxnSpPr/>
          <p:nvPr/>
        </p:nvCxnSpPr>
        <p:spPr>
          <a:xfrm flipH="1" flipV="1">
            <a:off x="5254173" y="2394858"/>
            <a:ext cx="711200" cy="508001"/>
          </a:xfrm>
          <a:prstGeom prst="straightConnector1">
            <a:avLst/>
          </a:prstGeom>
          <a:ln w="762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847BB42E-9088-46C4-A188-EC56C73C8369}"/>
              </a:ext>
            </a:extLst>
          </p:cNvPr>
          <p:cNvSpPr/>
          <p:nvPr/>
        </p:nvSpPr>
        <p:spPr>
          <a:xfrm>
            <a:off x="5778135" y="3361877"/>
            <a:ext cx="6139543" cy="551542"/>
          </a:xfrm>
          <a:prstGeom prst="flowChartTerminator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 of the week 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6169606C-C303-4739-8774-9EBE8287A870}"/>
              </a:ext>
            </a:extLst>
          </p:cNvPr>
          <p:cNvSpPr/>
          <p:nvPr/>
        </p:nvSpPr>
        <p:spPr>
          <a:xfrm>
            <a:off x="4799727" y="4684233"/>
            <a:ext cx="6596746" cy="1175659"/>
          </a:xfrm>
          <a:prstGeom prst="flowChartTerminator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 and say how many days in a week ? 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379946C9-D10A-4249-B6F1-B031BB9D5912}"/>
              </a:ext>
            </a:extLst>
          </p:cNvPr>
          <p:cNvSpPr/>
          <p:nvPr/>
        </p:nvSpPr>
        <p:spPr>
          <a:xfrm>
            <a:off x="7166448" y="5856117"/>
            <a:ext cx="1218135" cy="551542"/>
          </a:xfrm>
          <a:prstGeom prst="flowChartTerminator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F7854A-FC41-49F2-BBE4-53E51B320D7B}"/>
              </a:ext>
            </a:extLst>
          </p:cNvPr>
          <p:cNvSpPr/>
          <p:nvPr/>
        </p:nvSpPr>
        <p:spPr>
          <a:xfrm>
            <a:off x="342540" y="2036353"/>
            <a:ext cx="4911634" cy="75256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97B61F-2616-45DE-80FF-89CBA57D6488}"/>
              </a:ext>
            </a:extLst>
          </p:cNvPr>
          <p:cNvSpPr/>
          <p:nvPr/>
        </p:nvSpPr>
        <p:spPr>
          <a:xfrm>
            <a:off x="1723934" y="1440338"/>
            <a:ext cx="4911634" cy="7525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17FC77-995E-4FFE-B838-738199F6E896}"/>
              </a:ext>
            </a:extLst>
          </p:cNvPr>
          <p:cNvCxnSpPr/>
          <p:nvPr/>
        </p:nvCxnSpPr>
        <p:spPr>
          <a:xfrm flipH="1" flipV="1">
            <a:off x="6594928" y="1981745"/>
            <a:ext cx="711200" cy="508001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9581AAE-7C94-42AE-BD3E-198F35DAE3B4}"/>
              </a:ext>
            </a:extLst>
          </p:cNvPr>
          <p:cNvSpPr/>
          <p:nvPr/>
        </p:nvSpPr>
        <p:spPr>
          <a:xfrm>
            <a:off x="530374" y="53006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360985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410</Words>
  <Application>Microsoft Office PowerPoint</Application>
  <PresentationFormat>Widescreen</PresentationFormat>
  <Paragraphs>174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Aharoni</vt:lpstr>
      <vt:lpstr>Alfa Slab One</vt:lpstr>
      <vt:lpstr>Arial</vt:lpstr>
      <vt:lpstr>Bradley Hand ITC</vt:lpstr>
      <vt:lpstr>Calibri</vt:lpstr>
      <vt:lpstr>Calibri Light</vt:lpstr>
      <vt:lpstr>Eras Bold ITC</vt:lpstr>
      <vt:lpstr>Lucida Console</vt:lpstr>
      <vt:lpstr>NikoshBAN</vt:lpstr>
      <vt:lpstr>Nirmala UI</vt:lpstr>
      <vt:lpstr>Ravie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58</cp:revision>
  <dcterms:created xsi:type="dcterms:W3CDTF">2021-08-08T14:51:36Z</dcterms:created>
  <dcterms:modified xsi:type="dcterms:W3CDTF">2021-08-10T17:58:56Z</dcterms:modified>
</cp:coreProperties>
</file>