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0" r:id="rId13"/>
    <p:sldId id="269" r:id="rId14"/>
    <p:sldId id="271" r:id="rId15"/>
    <p:sldId id="27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810" y="2438400"/>
            <a:ext cx="25490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6FFB9-E490-480C-9CC4-061F91F49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48" y="3749049"/>
            <a:ext cx="9144000" cy="342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F9779-CB0A-4586-8E03-C36274ED9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42" y="0"/>
            <a:ext cx="9144000" cy="2438400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49" y="428339"/>
            <a:ext cx="8915400" cy="400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প্রত্যায়নী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প্রত্যায়নী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বল,স্থিতিস্থাপক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3004" y="4496338"/>
            <a:ext cx="1475592" cy="76623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9666" y="5278329"/>
            <a:ext cx="1285875" cy="70338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9198" y="4623012"/>
            <a:ext cx="1285875" cy="703384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0348" y="5326396"/>
            <a:ext cx="1475591" cy="703384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B3629-F56A-4E46-B206-DF8218B2490F}"/>
              </a:ext>
            </a:extLst>
          </p:cNvPr>
          <p:cNvSpPr txBox="1"/>
          <p:nvPr/>
        </p:nvSpPr>
        <p:spPr>
          <a:xfrm>
            <a:off x="2667000" y="4474232"/>
            <a:ext cx="362341" cy="386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A914F-7B9D-4475-BA7E-3A527650158B}"/>
              </a:ext>
            </a:extLst>
          </p:cNvPr>
          <p:cNvSpPr txBox="1"/>
          <p:nvPr/>
        </p:nvSpPr>
        <p:spPr>
          <a:xfrm>
            <a:off x="6010666" y="4706687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/>
      <p:bldP spid="1028" grpId="0"/>
      <p:bldP spid="1030" grpId="0"/>
      <p:bldP spid="1032" grpId="0"/>
      <p:bldP spid="10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03693"/>
            <a:ext cx="8229600" cy="50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বৈশিষ্টঃ</a:t>
            </a:r>
            <a:endParaRPr lang="en-US" sz="36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প্রত্যায়নী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২।এটি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স্পন্দনশীল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lnSpc>
                <a:spcPct val="12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৩।যে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lnSpc>
                <a:spcPct val="12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৪।বল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অভিমূখী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 advTm="2000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57278"/>
            <a:ext cx="8001000" cy="251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প্রত্যায়নী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স্পন্দনগতি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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সাম্যাবস্থান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বেশী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কীরুপ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66B7FB-B389-490C-8F8E-4572A6A5316C}"/>
              </a:ext>
            </a:extLst>
          </p:cNvPr>
          <p:cNvSpPr/>
          <p:nvPr/>
        </p:nvSpPr>
        <p:spPr>
          <a:xfrm>
            <a:off x="3733800" y="4572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42170"/>
            <a:ext cx="708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utonnyMJ" pitchFamily="2" charset="0"/>
                <a:sym typeface="Webdings"/>
              </a:rPr>
              <a:t>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দল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পিস্টনের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Webdings"/>
            </a:endParaRPr>
          </a:p>
          <a:p>
            <a:r>
              <a:rPr lang="en-US" sz="3000" dirty="0">
                <a:latin typeface="SutonnyMJ" pitchFamily="2" charset="0"/>
                <a:sym typeface="Webdings"/>
              </a:rPr>
              <a:t></a:t>
            </a:r>
            <a:r>
              <a:rPr lang="en-US" sz="4000" dirty="0" err="1">
                <a:latin typeface="SutonnyMJ" pitchFamily="2" charset="0"/>
                <a:sym typeface="Webdings"/>
              </a:rPr>
              <a:t>দল</a:t>
            </a:r>
            <a:r>
              <a:rPr lang="en-US" sz="4000" dirty="0">
                <a:latin typeface="SutonnyMJ" pitchFamily="2" charset="0"/>
                <a:sym typeface="Webdings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A9811-8413-4687-9AD3-8F36BA504272}"/>
              </a:ext>
            </a:extLst>
          </p:cNvPr>
          <p:cNvSpPr/>
          <p:nvPr/>
        </p:nvSpPr>
        <p:spPr>
          <a:xfrm>
            <a:off x="3352800" y="5334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53780-8E53-493E-B7CC-EDB655999040}"/>
              </a:ext>
            </a:extLst>
          </p:cNvPr>
          <p:cNvSpPr txBox="1"/>
          <p:nvPr/>
        </p:nvSpPr>
        <p:spPr>
          <a:xfrm>
            <a:off x="87682" y="1219200"/>
            <a:ext cx="815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গীটারের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0877-1B2F-47C3-A13F-B2869E69847C}"/>
              </a:ext>
            </a:extLst>
          </p:cNvPr>
          <p:cNvSpPr txBox="1"/>
          <p:nvPr/>
        </p:nvSpPr>
        <p:spPr>
          <a:xfrm>
            <a:off x="0" y="180831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খ)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উপবৃত্তাকার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3BA60-098E-4DF5-AC49-23C9AB3A0D6A}"/>
              </a:ext>
            </a:extLst>
          </p:cNvPr>
          <p:cNvSpPr txBox="1"/>
          <p:nvPr/>
        </p:nvSpPr>
        <p:spPr>
          <a:xfrm>
            <a:off x="0" y="245464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3DC72-519F-455D-8AD8-FD7ACC41A0B9}"/>
              </a:ext>
            </a:extLst>
          </p:cNvPr>
          <p:cNvSpPr txBox="1"/>
          <p:nvPr/>
        </p:nvSpPr>
        <p:spPr>
          <a:xfrm>
            <a:off x="0" y="304376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খ)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আন্তঃআনবিক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গ)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কেন্দ্রমূখী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ঘ)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স্পন্দনশীল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3ABE2-DE1F-49C9-B482-EFA31BBF0E9F}"/>
              </a:ext>
            </a:extLst>
          </p:cNvPr>
          <p:cNvSpPr txBox="1"/>
          <p:nvPr/>
        </p:nvSpPr>
        <p:spPr>
          <a:xfrm>
            <a:off x="75156" y="4262036"/>
            <a:ext cx="88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গতিডিজেল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পিস্টনের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C15B8-4C31-4527-A3EF-5D604F7143FB}"/>
              </a:ext>
            </a:extLst>
          </p:cNvPr>
          <p:cNvSpPr txBox="1"/>
          <p:nvPr/>
        </p:nvSpPr>
        <p:spPr>
          <a:xfrm>
            <a:off x="228600" y="493440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খ)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গ)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কৌনিক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843997"/>
      </p:ext>
    </p:extLst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10BD-D794-487B-88C2-71A9C6A4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72" y="2057401"/>
            <a:ext cx="2276473" cy="3024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578F1B-F418-4D3B-90D0-FA712295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2590800" cy="3024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584D7-24F3-4062-93A2-5433778C6919}"/>
              </a:ext>
            </a:extLst>
          </p:cNvPr>
          <p:cNvSpPr txBox="1"/>
          <p:nvPr/>
        </p:nvSpPr>
        <p:spPr>
          <a:xfrm>
            <a:off x="3810000" y="914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 advTm="2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9895" y="309830"/>
            <a:ext cx="2504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11FE0-507F-4113-BB0C-159B70F89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9"/>
          <a:stretch/>
        </p:blipFill>
        <p:spPr>
          <a:xfrm>
            <a:off x="2057400" y="1447801"/>
            <a:ext cx="5257800" cy="443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5105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3581400"/>
            <a:ext cx="327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৮ম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F:\22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12799"/>
            <a:ext cx="1836057" cy="230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oon 3">
            <a:extLst>
              <a:ext uri="{FF2B5EF4-FFF2-40B4-BE49-F238E27FC236}">
                <a16:creationId xmlns:a16="http://schemas.microsoft.com/office/drawing/2014/main" id="{C22560AE-4180-443A-963C-0A98BC35437E}"/>
              </a:ext>
            </a:extLst>
          </p:cNvPr>
          <p:cNvSpPr/>
          <p:nvPr/>
        </p:nvSpPr>
        <p:spPr>
          <a:xfrm rot="19321281">
            <a:off x="76199" y="5043879"/>
            <a:ext cx="1524000" cy="209811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1054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চিত্রঃ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পর্যাবৃত্ত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গতি</a:t>
            </a:r>
            <a:r>
              <a:rPr lang="en-US" sz="3200" b="1" dirty="0">
                <a:latin typeface="SutonnyMJ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429F1-8553-4FF2-B4D2-2711D1FA0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8" y="1323182"/>
            <a:ext cx="3505565" cy="326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AFD3B-C38F-4139-AEE0-B4850F44B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43" y="1323182"/>
            <a:ext cx="1524000" cy="3260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EC941-A4F0-492C-AF50-1E88D7A56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93" y="1323182"/>
            <a:ext cx="3248818" cy="3248818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17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25FA0-B1F0-4A19-83FE-A284284999A3}"/>
              </a:ext>
            </a:extLst>
          </p:cNvPr>
          <p:cNvSpPr txBox="1"/>
          <p:nvPr/>
        </p:nvSpPr>
        <p:spPr>
          <a:xfrm>
            <a:off x="1676400" y="1371600"/>
            <a:ext cx="517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27B91-DE39-49D1-8989-BC70A1B98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800"/>
            <a:ext cx="1524000" cy="3048000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9812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09588" indent="-509588"/>
            <a:r>
              <a:rPr lang="en-US" sz="3200" dirty="0">
                <a:latin typeface="SutonnyMJ" pitchFamily="2" charset="0"/>
                <a:sym typeface="Webdings"/>
              </a:rPr>
              <a:t>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পর্যাবৃত্ত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9588" indent="-509588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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ছন্দিতগতির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  <a:p>
            <a:pPr marL="509588" indent="-509588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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ছন্দিতগতির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  <a:p>
            <a:pPr marL="509588" indent="-509588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9588" indent="-509588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00400"/>
            <a:ext cx="8763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গতিঃ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B1570-0149-4FBC-A3F7-F074DE8D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"/>
            <a:ext cx="3886200" cy="2667000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5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পরযায়বৃত্ত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বৃত্তাকার,সরলরৈখিক,উপবৃত্তাকার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9910A-C69B-4EE2-A20D-0841576E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99429"/>
            <a:ext cx="3872630" cy="2090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72BF13-F72F-41EC-9358-F79141CC6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72630" cy="2121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83628-8E36-443A-A825-03D7A6478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082"/>
            <a:ext cx="3962400" cy="21509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DE2504-D849-45B1-A241-B2F7700ED9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/>
        </p:blipFill>
        <p:spPr>
          <a:xfrm>
            <a:off x="0" y="48472"/>
            <a:ext cx="3962400" cy="2150958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5638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গতিঃ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বস্তুকণার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BB6E4-C641-4D1A-93B2-0361DD02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7439" y="1736875"/>
            <a:ext cx="4818679" cy="2716530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97839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গতিঃ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05760-F732-4CF6-B27B-11A87575F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3183"/>
            <a:ext cx="2895600" cy="2991633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b="1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391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WVC</dc:creator>
  <cp:lastModifiedBy>User</cp:lastModifiedBy>
  <cp:revision>13</cp:revision>
  <dcterms:created xsi:type="dcterms:W3CDTF">2021-07-23T06:40:04Z</dcterms:created>
  <dcterms:modified xsi:type="dcterms:W3CDTF">2021-08-10T05:21:33Z</dcterms:modified>
</cp:coreProperties>
</file>