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8" r:id="rId3"/>
    <p:sldId id="270" r:id="rId4"/>
    <p:sldId id="275" r:id="rId5"/>
    <p:sldId id="267" r:id="rId6"/>
    <p:sldId id="266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71" r:id="rId15"/>
    <p:sldId id="272" r:id="rId16"/>
    <p:sldId id="273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56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424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659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795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6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2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7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83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77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935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28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B81C8-1F7D-4C76-966F-ADED93E5E119}" type="datetimeFigureOut">
              <a:rPr lang="en-US" smtClean="0"/>
              <a:pPr/>
              <a:t>2021-08-10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76477-35DD-4044-BBEC-64B233F14A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00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920267" y="2295143"/>
            <a:ext cx="4893781" cy="212365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বিশ্বাসী,আমি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সাহসী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পারি,আমি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জীবন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গড়ব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pic>
        <p:nvPicPr>
          <p:cNvPr id="1026" name="Picture 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57015" y="1847088"/>
            <a:ext cx="5395575" cy="3375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043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9451" y="513806"/>
            <a:ext cx="161544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(।)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07771" y="330926"/>
            <a:ext cx="94575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লেখকের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পূর্ণচ্ছেদ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63736" y="1595399"/>
            <a:ext cx="3975463" cy="597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6497" y="2634511"/>
            <a:ext cx="2286000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(?)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51611" y="2388290"/>
            <a:ext cx="82165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কোনো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আগ্রহ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জন্মালে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জিজ্ঞাসা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প্রশ্নচিহ্ন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020490" y="3647376"/>
            <a:ext cx="2677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14599" y="4414019"/>
            <a:ext cx="873469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আনন্দ,বেদনা,দুঃখ,ভয়,ঘৃণা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সম্বোধন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সম্বোধনচিহ্ন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6497" y="4580951"/>
            <a:ext cx="2031274" cy="5847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(!)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62497" y="6100932"/>
            <a:ext cx="2991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আহা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দৃশ্য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71901" y="6165547"/>
            <a:ext cx="3407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মাগো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!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কখন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82034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0" grpId="0"/>
      <p:bldP spid="11" grpId="0" animBg="1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03365" y="566058"/>
            <a:ext cx="121702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(,)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57994" y="409303"/>
            <a:ext cx="90634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অল্প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প্রয়োজনে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হয়।যেমন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8860" y="1733006"/>
            <a:ext cx="11275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স্পষ্ট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চাও,সুখ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পরিশ্রমে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98860" y="2817278"/>
            <a:ext cx="9372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সম্বোধনের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সেতু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বসো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129" y="3779521"/>
            <a:ext cx="1090531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পাশাপাশি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পদ্মা,মেঘনা,যমুনা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বিশেষণ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সুখ,দুঃখ,আশা,নিরাশা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সর্বনাম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তুমি,আমি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রবিন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বাজারে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যাব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3937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37903" y="775062"/>
            <a:ext cx="105961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৪।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বাক্যাংশকে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আলাদা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মাহির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ঢুকল,বই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রাখল,তারপর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বেরিয়ে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গেল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5949" y="2995749"/>
            <a:ext cx="82535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৫।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উদ্ধৃতিচিহ্নের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বললেন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“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  <a:p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বললাম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লাগছে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</p:txBody>
      </p:sp>
    </p:spTree>
    <p:extLst>
      <p:ext uri="{BB962C8B-B14F-4D97-AF65-F5344CB8AC3E}">
        <p14:creationId xmlns:p14="http://schemas.microsoft.com/office/powerpoint/2010/main" val="266627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81443" y="632023"/>
            <a:ext cx="2323013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(;)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85307" y="533504"/>
            <a:ext cx="82012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নিকট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যোগসূত্র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রক্ষার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9970" y="2246569"/>
            <a:ext cx="95424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সম্বন্ধ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থাকলে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দিনটা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নয়;মাঝে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মাঝে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পড়ছে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9970" y="3518263"/>
            <a:ext cx="10626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একাধিক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সংযোজক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অব্যয়ের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স্কুলের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পড়া;পরে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গল্পের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59970" y="4859383"/>
            <a:ext cx="105700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বৈপরীত্য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অনুমান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ছেলেটি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মেধাবী;কিন্তু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ভারি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অলস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94923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0800000" flipV="1">
            <a:off x="637901" y="611442"/>
            <a:ext cx="1443447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(:)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75114" y="792480"/>
            <a:ext cx="68688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কোলনচিহ্ন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95548" y="2246811"/>
            <a:ext cx="924632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সন্ধি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স্বরসন্ধি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ব্যঞ্জনসন্ধি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      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59624" y="3579222"/>
            <a:ext cx="90819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উদ্ধৃতির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“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মরিতে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ভুবনে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95548" y="4868109"/>
            <a:ext cx="86280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নাটকের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সংলাপের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আগে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দুকড়ি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কাঙ্গালি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আজ্ঞে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মহাশয়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হচ্ছেন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দেশহিতৈষী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81071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67595" y="389503"/>
            <a:ext cx="86280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হাইফেনকে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কারণে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:         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47205" y="2002970"/>
            <a:ext cx="74523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দুটো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সংযোগ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মা-বাবা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বেড়াতে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গেছেন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7205" y="3317965"/>
            <a:ext cx="103348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সমাসবদ্ধ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অংশগুলো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বিচ্ছিন্ন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দেখাবার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অহি-নকুল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3033" y="580849"/>
            <a:ext cx="1817915" cy="584775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(-)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47204" y="4859383"/>
            <a:ext cx="937695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ক্ষেত্রে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:       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নদ-নদীর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77230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 animBg="1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2344" y="393192"/>
            <a:ext cx="3767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43296" y="2313432"/>
            <a:ext cx="55787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3296" y="3227832"/>
            <a:ext cx="76726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জানলাম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36616" y="4321099"/>
            <a:ext cx="9663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সেগুলো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বিস্তারিত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লাভ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9755139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6264" y="950975"/>
            <a:ext cx="2012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7616" y="2368296"/>
            <a:ext cx="9666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846155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60816" y="694944"/>
            <a:ext cx="2067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নৈতিক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5320" y="2368296"/>
            <a:ext cx="8678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চাহিদাসম্পন্ন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শিশুদের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ভালো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আচরণ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42860611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imated Book - Clipart libra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051" y="1088572"/>
            <a:ext cx="5008775" cy="3457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045234" y="2155371"/>
            <a:ext cx="3779521" cy="1323439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4000" b="1">
                <a:latin typeface="NikoshBAN" panose="02000000000000000000" pitchFamily="2" charset="0"/>
                <a:cs typeface="NikoshBAN" panose="02000000000000000000" pitchFamily="2" charset="0"/>
              </a:rPr>
              <a:t>9</a:t>
            </a:r>
            <a:r>
              <a:rPr lang="en-US" sz="4000" b="1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২য়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rot="10800000" flipV="1">
            <a:off x="7291250" y="4321074"/>
            <a:ext cx="40015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ব্যকরণ</a:t>
            </a:r>
            <a:r>
              <a:rPr lang="en-US" sz="40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নির্মিতি</a:t>
            </a:r>
            <a:endParaRPr lang="en-US" sz="4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43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1565" y="2938575"/>
            <a:ext cx="69706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</a:t>
            </a:r>
            <a:r>
              <a:rPr lang="en-US" sz="60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endParaRPr lang="en-US" sz="6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44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880" y="722811"/>
            <a:ext cx="18614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9666" y="2917371"/>
            <a:ext cx="816102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কোথায়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বসবে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দৃষ্টান্তসহ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77536" y="1724298"/>
            <a:ext cx="3951515" cy="602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82192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034691" y="713454"/>
            <a:ext cx="2682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3074" y="1683406"/>
            <a:ext cx="10306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থামাতে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সংকেত।এই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সংকেতই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5563" y="3145801"/>
            <a:ext cx="99756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অন্যভাবে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লিখিত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সুস্পষ্টভাবে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প্রকাশ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অনুভূতি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চিহ্নসমূহ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471324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184468" y="1045027"/>
            <a:ext cx="20813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267200" y="2926079"/>
            <a:ext cx="15762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যতিচিহ্ন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4468" y="4807131"/>
            <a:ext cx="18854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ছেদ-চিহ্ন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11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31817" y="321542"/>
            <a:ext cx="72106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আকৃতি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683500" y="5836530"/>
            <a:ext cx="5084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 :-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49142" y="3885698"/>
            <a:ext cx="42988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333333"/>
                </a:solidFill>
                <a:latin typeface="Georgia" panose="02040502050405020303" pitchFamily="18" charset="0"/>
              </a:rPr>
              <a:t>?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6851816" y="4601904"/>
            <a:ext cx="27674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3200" dirty="0">
                <a:solidFill>
                  <a:srgbClr val="333333"/>
                </a:solidFill>
                <a:latin typeface="Georgia" panose="02040502050405020303" pitchFamily="18" charset="0"/>
              </a:rPr>
              <a:t>!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>
            <a:off x="6851816" y="1619643"/>
            <a:ext cx="3588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9107" y="2223764"/>
            <a:ext cx="358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;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859107" y="5293965"/>
            <a:ext cx="285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3333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2444" y="1593099"/>
            <a:ext cx="86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31817" y="2255995"/>
            <a:ext cx="1724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31817" y="2918891"/>
            <a:ext cx="1088572" cy="5931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31817" y="3711832"/>
            <a:ext cx="1820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31817" y="4399615"/>
            <a:ext cx="1463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2444" y="5141760"/>
            <a:ext cx="10885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31817" y="5791200"/>
            <a:ext cx="1889760" cy="587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851816" y="3050113"/>
            <a:ext cx="3693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7989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3" grpId="0"/>
      <p:bldP spid="14" grpId="0"/>
      <p:bldP spid="16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3584" y="1534116"/>
            <a:ext cx="12322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53584" y="459471"/>
            <a:ext cx="8621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663" y="2498646"/>
            <a:ext cx="15211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উদ্ধরণচিহ্ন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1663" y="3573291"/>
            <a:ext cx="1589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বন্ধনী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01331" y="4537821"/>
            <a:ext cx="16241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বিকল্প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1663" y="5502351"/>
            <a:ext cx="37055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ইলেক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লোপচিহ্ন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ঊদ্ধকমা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209024" y="1536824"/>
            <a:ext cx="3209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solidFill>
                  <a:srgbClr val="333333"/>
                </a:solidFill>
                <a:latin typeface="Georgia" panose="02040502050405020303" pitchFamily="18" charset="0"/>
              </a:rPr>
              <a:t>-</a:t>
            </a:r>
            <a:endParaRPr lang="en-US" sz="3200" dirty="0"/>
          </a:p>
        </p:txBody>
      </p:sp>
      <p:sp>
        <p:nvSpPr>
          <p:cNvPr id="10" name="Rectangle 9"/>
          <p:cNvSpPr/>
          <p:nvPr/>
        </p:nvSpPr>
        <p:spPr>
          <a:xfrm>
            <a:off x="8211229" y="2714089"/>
            <a:ext cx="3690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3200" dirty="0">
                <a:solidFill>
                  <a:srgbClr val="333333"/>
                </a:solidFill>
                <a:latin typeface="Georgia" panose="02040502050405020303" pitchFamily="18" charset="0"/>
              </a:rPr>
              <a:t>‘</a:t>
            </a:r>
            <a:r>
              <a:rPr lang="en-US" sz="3200" dirty="0">
                <a:solidFill>
                  <a:srgbClr val="333333"/>
                </a:solidFill>
                <a:latin typeface="Georgia" panose="02040502050405020303" pitchFamily="18" charset="0"/>
              </a:rPr>
              <a:t>’</a:t>
            </a:r>
            <a:endParaRPr lang="en-US" sz="3200" dirty="0"/>
          </a:p>
        </p:txBody>
      </p:sp>
      <p:sp>
        <p:nvSpPr>
          <p:cNvPr id="11" name="Rectangle 10"/>
          <p:cNvSpPr/>
          <p:nvPr/>
        </p:nvSpPr>
        <p:spPr>
          <a:xfrm>
            <a:off x="7796369" y="3676052"/>
            <a:ext cx="201208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333333"/>
                </a:solidFill>
                <a:latin typeface="Georgia" panose="02040502050405020303" pitchFamily="18" charset="0"/>
              </a:rPr>
              <a:t>( ).{ }. [ ]</a:t>
            </a:r>
            <a:endParaRPr lang="en-US" sz="3200" dirty="0"/>
          </a:p>
        </p:txBody>
      </p:sp>
      <p:sp>
        <p:nvSpPr>
          <p:cNvPr id="13" name="Rectangle 12"/>
          <p:cNvSpPr/>
          <p:nvPr/>
        </p:nvSpPr>
        <p:spPr>
          <a:xfrm flipV="1">
            <a:off x="8109926" y="674914"/>
            <a:ext cx="2933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333333"/>
                </a:solidFill>
                <a:latin typeface="Georgia" panose="02040502050405020303" pitchFamily="18" charset="0"/>
              </a:rPr>
              <a:t>_</a:t>
            </a:r>
            <a:endParaRPr lang="en-US" sz="3200" dirty="0"/>
          </a:p>
        </p:txBody>
      </p:sp>
      <p:sp>
        <p:nvSpPr>
          <p:cNvPr id="14" name="Rectangle 13"/>
          <p:cNvSpPr/>
          <p:nvPr/>
        </p:nvSpPr>
        <p:spPr>
          <a:xfrm>
            <a:off x="8256596" y="4477579"/>
            <a:ext cx="3770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3333"/>
                </a:solidFill>
                <a:latin typeface="Georgia" panose="02040502050405020303" pitchFamily="18" charset="0"/>
              </a:rPr>
              <a:t>/</a:t>
            </a:r>
            <a:endParaRPr lang="en-US" sz="3200" dirty="0"/>
          </a:p>
        </p:txBody>
      </p:sp>
      <p:sp>
        <p:nvSpPr>
          <p:cNvPr id="15" name="Rectangle 14"/>
          <p:cNvSpPr/>
          <p:nvPr/>
        </p:nvSpPr>
        <p:spPr>
          <a:xfrm>
            <a:off x="8256596" y="5602545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333333"/>
                </a:solidFill>
                <a:latin typeface="Georgia" panose="02040502050405020303" pitchFamily="18" charset="0"/>
              </a:rPr>
              <a:t>’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432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2115" y="330925"/>
            <a:ext cx="110598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বিরামচিহ্নগুলোর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সমাপ্তি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বক্তার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মনোভাবের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সুস্পষ্টভাবে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বোঝাতে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5292" y="2530842"/>
            <a:ext cx="7532914" cy="6637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দাঁড়ি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জিজ্ঞাসাচিহ্ন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বিস্ময়চিহ্ন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88420" y="4119153"/>
            <a:ext cx="104720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বাক্যের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বসে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কমা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সেমিকোলন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কোলন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হাইফেন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ড্যাশ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 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ঊদ্ধকমা,উদ্ধৃতিচিহ্ন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বিকল্প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চিহ্ন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19821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3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757</Words>
  <Application>Microsoft Office PowerPoint</Application>
  <PresentationFormat>Widescreen</PresentationFormat>
  <Paragraphs>108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Georgia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DOEL</cp:lastModifiedBy>
  <cp:revision>26</cp:revision>
  <dcterms:created xsi:type="dcterms:W3CDTF">2020-06-08T13:29:48Z</dcterms:created>
  <dcterms:modified xsi:type="dcterms:W3CDTF">2021-08-10T08:38:22Z</dcterms:modified>
</cp:coreProperties>
</file>