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7"/>
  </p:notesMasterIdLst>
  <p:sldIdLst>
    <p:sldId id="305" r:id="rId2"/>
    <p:sldId id="307" r:id="rId3"/>
    <p:sldId id="261" r:id="rId4"/>
    <p:sldId id="262" r:id="rId5"/>
    <p:sldId id="297" r:id="rId6"/>
    <p:sldId id="298" r:id="rId7"/>
    <p:sldId id="281" r:id="rId8"/>
    <p:sldId id="299" r:id="rId9"/>
    <p:sldId id="300" r:id="rId10"/>
    <p:sldId id="265" r:id="rId11"/>
    <p:sldId id="264" r:id="rId12"/>
    <p:sldId id="269" r:id="rId13"/>
    <p:sldId id="283" r:id="rId14"/>
    <p:sldId id="302" r:id="rId15"/>
    <p:sldId id="285" r:id="rId16"/>
    <p:sldId id="270" r:id="rId17"/>
    <p:sldId id="272" r:id="rId18"/>
    <p:sldId id="303" r:id="rId19"/>
    <p:sldId id="288" r:id="rId20"/>
    <p:sldId id="274" r:id="rId21"/>
    <p:sldId id="276" r:id="rId22"/>
    <p:sldId id="291" r:id="rId23"/>
    <p:sldId id="289" r:id="rId24"/>
    <p:sldId id="292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510" autoAdjust="0"/>
  </p:normalViewPr>
  <p:slideViewPr>
    <p:cSldViewPr>
      <p:cViewPr>
        <p:scale>
          <a:sx n="70" d="100"/>
          <a:sy n="70" d="100"/>
        </p:scale>
        <p:origin x="-138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E62EA-27AF-4218-92D5-4F5B1318B2D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12A73-5140-4545-BC2B-AB92D1BB3D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7615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="1" dirty="0" smtClean="0"/>
              <a:t> </a:t>
            </a:r>
            <a:endParaRPr lang="en-US" b="1" dirty="0" smtClean="0"/>
          </a:p>
        </p:txBody>
      </p:sp>
      <p:sp>
        <p:nvSpPr>
          <p:cNvPr id="3482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latin typeface="Calibri" pitchFamily="34" charset="0"/>
            </a:endParaRPr>
          </a:p>
        </p:txBody>
      </p:sp>
      <p:sp>
        <p:nvSpPr>
          <p:cNvPr id="3482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F673047-153C-4836-B71E-4B34FEAC7B1C}" type="datetime8">
              <a:rPr lang="bn-BD" smtClean="0">
                <a:latin typeface="Calibri" pitchFamily="34" charset="0"/>
                <a:ea typeface="Vrinda"/>
                <a:cs typeface="Vrinda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 আগস্ট., 21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3482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bn-BD" smtClean="0">
                <a:latin typeface="Calibri" pitchFamily="34" charset="0"/>
                <a:ea typeface="Vrinda"/>
                <a:cs typeface="Vrinda"/>
              </a:rPr>
              <a:t>মোঃ সাইফুল ইসলাম। সহকারী শিক্ষক, সোনামুখী উচ্চ বিদ্যালয়।</a:t>
            </a:r>
            <a:endParaRPr lang="en-US" smtClean="0">
              <a:latin typeface="Calibri" pitchFamily="34" charset="0"/>
            </a:endParaRPr>
          </a:p>
        </p:txBody>
      </p:sp>
      <p:sp>
        <p:nvSpPr>
          <p:cNvPr id="34823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A2FC7FF-DEE3-46DD-8239-06399AC2173B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094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12A73-5140-4545-BC2B-AB92D1BB3D5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6751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F4B4EF7-A9EC-4AEC-AF3B-DE855E6F89EB}" type="datetime12">
              <a:rPr lang="bn-BD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10/8/2021 10:54 PM</a:t>
            </a:fld>
            <a:endParaRPr lang="en-US" smtClean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11C2BDC-007B-4C9E-A7DB-5113224FE8F2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  <p:sp>
        <p:nvSpPr>
          <p:cNvPr id="22" name="Rounded Rectangle 21"/>
          <p:cNvSpPr/>
          <p:nvPr/>
        </p:nvSpPr>
        <p:spPr>
          <a:xfrm>
            <a:off x="304800" y="609600"/>
            <a:ext cx="86106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ap="rnd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8-Point Star 23"/>
          <p:cNvSpPr/>
          <p:nvPr/>
        </p:nvSpPr>
        <p:spPr>
          <a:xfrm>
            <a:off x="304800" y="3581400"/>
            <a:ext cx="2057400" cy="1752600"/>
          </a:xfrm>
          <a:prstGeom prst="star8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1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12-Point Star 24"/>
          <p:cNvSpPr/>
          <p:nvPr/>
        </p:nvSpPr>
        <p:spPr>
          <a:xfrm>
            <a:off x="2438400" y="3581400"/>
            <a:ext cx="1905000" cy="1737360"/>
          </a:xfrm>
          <a:prstGeom prst="star12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1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1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12-Point Star 25"/>
          <p:cNvSpPr/>
          <p:nvPr/>
        </p:nvSpPr>
        <p:spPr>
          <a:xfrm>
            <a:off x="4343400" y="3581400"/>
            <a:ext cx="2057400" cy="1737360"/>
          </a:xfrm>
          <a:prstGeom prst="star12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1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1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8-Point Star 26"/>
          <p:cNvSpPr/>
          <p:nvPr/>
        </p:nvSpPr>
        <p:spPr>
          <a:xfrm>
            <a:off x="6400800" y="3287358"/>
            <a:ext cx="2133600" cy="1737360"/>
          </a:xfrm>
          <a:prstGeom prst="star8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1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239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3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8-Point Star 27"/>
          <p:cNvSpPr/>
          <p:nvPr/>
        </p:nvSpPr>
        <p:spPr>
          <a:xfrm>
            <a:off x="304800" y="3570642"/>
            <a:ext cx="2057400" cy="1752600"/>
          </a:xfrm>
          <a:prstGeom prst="star8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16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12-Point Star 28"/>
          <p:cNvSpPr/>
          <p:nvPr/>
        </p:nvSpPr>
        <p:spPr>
          <a:xfrm>
            <a:off x="2438400" y="3570642"/>
            <a:ext cx="1905000" cy="1737360"/>
          </a:xfrm>
          <a:prstGeom prst="star12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16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16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12-Point Star 29"/>
          <p:cNvSpPr/>
          <p:nvPr/>
        </p:nvSpPr>
        <p:spPr>
          <a:xfrm>
            <a:off x="4343400" y="3570642"/>
            <a:ext cx="2057400" cy="1737360"/>
          </a:xfrm>
          <a:prstGeom prst="star12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16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16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8-Point Star 30"/>
          <p:cNvSpPr/>
          <p:nvPr/>
        </p:nvSpPr>
        <p:spPr>
          <a:xfrm>
            <a:off x="6400800" y="3276600"/>
            <a:ext cx="2133600" cy="1737360"/>
          </a:xfrm>
          <a:prstGeom prst="star8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16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239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3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7000"/>
            <a:ext cx="4495799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3711" y="-127000"/>
            <a:ext cx="4648200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03810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52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1.48148E-6 C -0.17692 -1.48148E-6 -0.35365 -1.48148E-6 -0.53056 -1.48148E-6 " pathEditMode="relative" ptsTypes="fA">
                                      <p:cBhvr>
                                        <p:cTn id="5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C 0.19671 -3.33333E-6 0.39358 -3.33333E-6 0.59028 -3.33333E-6 " pathEditMode="relative" ptsTypes="fA">
                                      <p:cBhvr>
                                        <p:cTn id="5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981200" y="0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4834375"/>
            <a:ext cx="845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ব্যবসায়ে সততা কাকে বলে?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371" b="9753"/>
          <a:stretch/>
        </p:blipFill>
        <p:spPr>
          <a:xfrm>
            <a:off x="2209800" y="1219200"/>
            <a:ext cx="4458847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01" t="20916" r="85325" b="75506"/>
          <a:stretch/>
        </p:blipFill>
        <p:spPr>
          <a:xfrm>
            <a:off x="533400" y="3810001"/>
            <a:ext cx="1701422" cy="10237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38100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আত্‌তাজিরু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)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2210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9603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 সততা সম্পর্কে রাসুল (স.) এর বাণী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759" t="37015" r="21061" b="57811"/>
          <a:stretch/>
        </p:blipFill>
        <p:spPr>
          <a:xfrm>
            <a:off x="228600" y="901987"/>
            <a:ext cx="8610600" cy="1003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81912"/>
            <a:ext cx="4495801" cy="2853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756" r="28999" b="26204"/>
          <a:stretch/>
        </p:blipFill>
        <p:spPr>
          <a:xfrm>
            <a:off x="4698734" y="1781912"/>
            <a:ext cx="4140466" cy="2864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07060" y="4648200"/>
            <a:ext cx="88845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বিশ্বস্ত সত্যবাদী মুসলিম ব্যবসায়ী কিয়ামতের দিন শহিদগণের সঙ্গে থাকবেন ।”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(ইবনে মাজাহ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99877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3403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ব্যবসায়ে সততা সম্পর্কিত হাদিসটির ব্যাখ্যা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914400"/>
            <a:ext cx="8763000" cy="258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ব্যবসায়-বাণিজ্য একটি পবিত্র পেশা । সমস্ত আয়ের ১০ ভাগের ৯ ভাগই আসে ব্যবসা থেকে। 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3365480"/>
            <a:ext cx="8915400" cy="341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প্রিয় নবি (স.)ওব্যবসা করেছেন।সৎও বিশ্বস্ত ব্যবসায়ী দুনিয়া ও আখিরাতে অত্যন্ত সন্মান ও মর্যাদার অধিকারী । 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34796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build="p"/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076" t="-1075" r="-359" b="25076"/>
          <a:stretch/>
        </p:blipFill>
        <p:spPr>
          <a:xfrm>
            <a:off x="838200" y="685800"/>
            <a:ext cx="7429501" cy="312420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685800" y="0"/>
            <a:ext cx="784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কাদেরকে</a:t>
            </a:r>
            <a:r>
              <a:rPr lang="en-US" sz="6000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6000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6000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6000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 </a:t>
            </a:r>
            <a:endParaRPr lang="en-US" sz="6000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3657600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শহিদ হলেন ইসলামের জন্য জীবন উৎসর্গকারী ব্যক্তি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528834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তাঁদের জন্য জান্নাতের ঘোষণা প্রদান করেছেন ।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63328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2" y="672353"/>
            <a:ext cx="4279254" cy="3137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85800"/>
            <a:ext cx="4678401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4272677"/>
            <a:ext cx="9144000" cy="25853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রাসুল (স.) বলেছেন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কিয়ামতের দিন বিশ্বস্ত ও সত্যবাদী মুসলিম ব্যবসায়ীগণ শহিদগণের সাথে অবস্থান করবেন ।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14713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82296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2400" y="152400"/>
            <a:ext cx="8762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ব্যবসায়ীদের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শর্ত অবশ্যই পূরণ করতে হবে । 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02920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প্রথমত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সততা ও সত্যবাদিতার সাথে ব্যবসা পরিচালনা করতে হবে ।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11308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6815328" cy="3352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04800" y="4875074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দ্বিতীয়ত , তাদেরকে বিশ্বস্ত ও আমানতদার হতে হবে ।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73559"/>
            <a:ext cx="8762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ব্যবসায়ীদের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শর্ত অবশ্যই পূরণ করতে হবে  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87980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28600" y="3048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ব্যবসায়ীকে অবশ্যই পরিহার করতে হবে 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143000"/>
            <a:ext cx="4530198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893"/>
          <a:stretch/>
        </p:blipFill>
        <p:spPr>
          <a:xfrm>
            <a:off x="196643" y="1143000"/>
            <a:ext cx="4222957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76200" y="3962400"/>
            <a:ext cx="899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 প্রতারণা ও মিথ্যা বলা এবং সকল প্রকার অন্যায় ও খারাপ কাজ ত্যাগ করতে হবে । </a:t>
            </a:r>
          </a:p>
        </p:txBody>
      </p:sp>
    </p:spTree>
    <p:extLst>
      <p:ext uri="{BB962C8B-B14F-4D97-AF65-F5344CB8AC3E}">
        <p14:creationId xmlns="" xmlns:p14="http://schemas.microsoft.com/office/powerpoint/2010/main" val="17902580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90600"/>
            <a:ext cx="6076604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0" y="381000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ওজনে কম দেওয়া, খারাপ দ্রব্য ভালো বলে বিক্রি করা, ভেজাল মিশানো, পণ্যের দোষত্রুটি গোপন করা , কালোবাজারি প্রভৃতি অনৈতিক কাজ পরিত্যাগ করতে হবে ।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524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ব্যবসায়ীকে অবশ্যই পরিহার করতে হবে 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420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SARK\Downloads\Q1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878" y="1408471"/>
            <a:ext cx="6952722" cy="3163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524000" y="152400"/>
            <a:ext cx="5943600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bn-BD" sz="72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 </a:t>
            </a:r>
            <a:r>
              <a:rPr lang="bn-IN" sz="72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spc="50" dirty="0">
              <a:ln w="1143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76660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ব্যবসায়ীগণ কি কি শর্ত পূরণ করে ব্যবসা পরিচালনা করবে ?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00094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0253" y="381000"/>
            <a:ext cx="5496487" cy="1287230"/>
          </a:xfrm>
          <a:prstGeom prst="round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8800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3800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251" y="2090440"/>
            <a:ext cx="5237749" cy="44627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মুহাম্মদ আন</a:t>
            </a:r>
            <a:r>
              <a:rPr lang="en-US" sz="60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ছার</a:t>
            </a:r>
            <a:r>
              <a:rPr lang="bn-BD" sz="60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bn-BD" sz="60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ল্লাহ</a:t>
            </a:r>
            <a:endParaRPr lang="bn-BD" sz="2800" spc="-15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</a:t>
            </a:r>
            <a:r>
              <a:rPr lang="en-US" sz="32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ক্ষক</a:t>
            </a:r>
            <a:endParaRPr lang="en-US" sz="3200" spc="-15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শহীদনগর</a:t>
            </a:r>
            <a:r>
              <a:rPr lang="en-US" sz="32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সিটি</a:t>
            </a:r>
            <a:r>
              <a:rPr lang="en-US" sz="32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কর্পোরেশন</a:t>
            </a:r>
            <a:r>
              <a:rPr lang="en-US" sz="32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en-US" sz="32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চ্চ</a:t>
            </a:r>
            <a:r>
              <a:rPr lang="en-US" sz="32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spc="-15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লালখানবাজার,চট্টগ্রাম</a:t>
            </a:r>
            <a:r>
              <a:rPr lang="en-US" sz="32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spc="-15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নং-০১৮১৯৫৩৭৯২৯</a:t>
            </a:r>
          </a:p>
          <a:p>
            <a:pPr algn="ctr"/>
            <a:r>
              <a:rPr lang="en-US" sz="32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ইমেইলঃ-ansaru</a:t>
            </a:r>
            <a:r>
              <a:rPr lang="bn-IN" sz="32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en-US" sz="32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</a:p>
          <a:p>
            <a:endParaRPr lang="en-US" sz="32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486399" y="1981200"/>
            <a:ext cx="3376681" cy="4495800"/>
            <a:chOff x="5486399" y="1720364"/>
            <a:chExt cx="3376681" cy="4278094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399" y="1720364"/>
              <a:ext cx="3376681" cy="42780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86400" y="2445465"/>
              <a:ext cx="3352800" cy="304542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36790435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হাদিস থেকে কি কি শিক্ষা গ্রহণ করা যায় ?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85800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ব্যবসা-বাণিজ্য হালাল পেশা। তবে তা ইসলাম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নীতি আদর্শের অনুসরণে করতে হবে । 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ব্যবসায়ে সততা ও বিশ্বস্ততা মহৎ গুণ । সকলকেই এগুলোর অনুশীলন করতে হবে । 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বিশ্বস্ত ও সৎ ব্যবসায়ী কিয়ামতের দিন শহিদগণের সঙ্গী হবেন । 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ও তাঁর রাসুল (স.) এর সন্তুষ্টি লাভের জন্যই ব্যবসা-বাণিজ্য পরিচালনা করতে হবে । 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সৎ ব্যবসায়ীগণ দুনিয়ায় ও আখিরাতে সন্মান ও মর্যাদা লাভ করবেন 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44854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286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6800"/>
            <a:ext cx="5600700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6200" y="4191000"/>
            <a:ext cx="8915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হাদিসের আলোকে সৎ ব্যবসা- বাণিজ্যের নীতিমালাগুলির তালিকা তৈরি কর । </a:t>
            </a:r>
            <a:endParaRPr lang="bn-IN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(১০ বাক্যে )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09208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304800"/>
            <a:ext cx="41148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0999" y="3276600"/>
            <a:ext cx="8763001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হাদিস অনুসরণ করা আবশ্যক কেন ? 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4648200"/>
            <a:ext cx="8520963" cy="1600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ব্যবসায়ের মূলনীতি আলোচনা কর । 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1076" y="1515070"/>
            <a:ext cx="81333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‘আত্‌তাজিরু’ শব্দের অর্থ কী ?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77222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236702" y="3587416"/>
            <a:ext cx="1934585" cy="4728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bn-BD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366799" y="3566755"/>
            <a:ext cx="2137299" cy="4217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ii </a:t>
            </a:r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bn-BD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01979" y="3574663"/>
            <a:ext cx="1718392" cy="4427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  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2118955"/>
            <a:ext cx="3788917" cy="4102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i) </a:t>
            </a: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আমানতদার হতে হবে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25809" y="2118955"/>
            <a:ext cx="3956191" cy="4324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ii) </a:t>
            </a: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সততার সাথে ব্যবসা  করতে হবে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2652355"/>
            <a:ext cx="3454470" cy="4102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iii) </a:t>
            </a: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অকাতরে দান করতে হবে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3109555"/>
            <a:ext cx="2895600" cy="4726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838200"/>
            <a:ext cx="8610600" cy="1077218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ব্যবসায়ী জায়েদ কিয়ামতের দিন মহাপুরস্কার লাভ করতে চায় । এজন্য তাকে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4484" y="3587416"/>
            <a:ext cx="1706052" cy="4230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bn-BD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2927" y="4114800"/>
            <a:ext cx="8383873" cy="107721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মিজানের ব্যবসায়ের  পুঁজিই হচ্ছে – সততা ও বিশ্বস্ততা। এর ফলে সে পাবেন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657600" y="6271429"/>
            <a:ext cx="1934585" cy="4341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bn-BD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989174" y="6248400"/>
            <a:ext cx="1783226" cy="4570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IN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ii </a:t>
            </a:r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bn-BD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133600" y="6289626"/>
            <a:ext cx="1143988" cy="4159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  </a:t>
            </a:r>
            <a:endParaRPr lang="bn-BD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1000" y="5304747"/>
            <a:ext cx="2286000" cy="4102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i) </a:t>
            </a: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শহিদদের সঙ্গ 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19400" y="5282530"/>
            <a:ext cx="2606429" cy="4324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ii) </a:t>
            </a: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  সম্পদ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15573" y="5304747"/>
            <a:ext cx="2690227" cy="4102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iii) </a:t>
            </a: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স্থায়ী জান্নাত 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1000" y="5779363"/>
            <a:ext cx="3556003" cy="4690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57200" y="6315440"/>
            <a:ext cx="1189382" cy="3569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bn-BD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259544" y="109023"/>
            <a:ext cx="4566395" cy="66121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45896" y="100789"/>
            <a:ext cx="4566395" cy="66121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245896" y="100789"/>
            <a:ext cx="4566395" cy="66121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08531" y="76200"/>
            <a:ext cx="4566395" cy="66121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সঠিক হয়েছে  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245896" y="100789"/>
            <a:ext cx="4566395" cy="66121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245896" y="100789"/>
            <a:ext cx="4566395" cy="66121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259544" y="100789"/>
            <a:ext cx="4566395" cy="66121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266368" y="109023"/>
            <a:ext cx="4566395" cy="66121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291604" y="100789"/>
            <a:ext cx="4566395" cy="66121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সঠিক হয়েছে  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0823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Work Data\Picture &amp; Amination\Animation Picture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7289"/>
            <a:ext cx="8565910" cy="38816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4495800"/>
            <a:ext cx="8686800" cy="21336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 w="114300" prst="artDeco"/>
          </a:sp3d>
        </p:spPr>
        <p:txBody>
          <a:bodyPr>
            <a:no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6600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 সম্পর্কিত হাদিসটির ব্যাখ্যা লিখে আনবে </a:t>
            </a:r>
            <a:r>
              <a:rPr lang="bn-IN" sz="6600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6600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1447800"/>
            <a:ext cx="5562600" cy="11079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/>
            <a:r>
              <a:rPr lang="bn-BD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 </a:t>
            </a:r>
            <a:r>
              <a:rPr lang="bn-IN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2099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294268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3" y="1219200"/>
            <a:ext cx="4436947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400"/>
            <a:ext cx="442751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57200" y="0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ছবিগুলি দেখে উত্তর দাও 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44958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হাট বাজারে জিনিস পত্র বিক্রি করা হচ্ছে 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1" y="990600"/>
            <a:ext cx="4436947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88" y="1066800"/>
            <a:ext cx="442751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1270636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4999"/>
            <a:ext cx="4343400" cy="3410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28600" y="0"/>
            <a:ext cx="86868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যারা জিনিস পত্র </a:t>
            </a:r>
            <a:r>
              <a:rPr lang="bn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বিক্রি </a:t>
            </a:r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 তাদেরকে আমরা কী বলি ?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1" y="5334000"/>
            <a:ext cx="7315200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ব্যবসায়ী বলি </a:t>
            </a:r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05000"/>
            <a:ext cx="42672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393162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7367" y="0"/>
            <a:ext cx="38696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295400"/>
            <a:ext cx="8763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ব্যবসায়ে সততা সম্পর্কিত হাদিস</a:t>
            </a:r>
            <a:endParaRPr lang="en-US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১৯ </a:t>
            </a:r>
          </a:p>
          <a:p>
            <a:pPr algn="ctr"/>
            <a:r>
              <a:rPr lang="en-U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৮১ </a:t>
            </a:r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98085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1366421"/>
            <a:ext cx="89870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----- </a:t>
            </a:r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914400" lvl="1" indent="-457200">
              <a:buFont typeface="Wingdings" pitchFamily="2" charset="2"/>
              <a:buChar char="v"/>
            </a:pP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 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সততা কী তা বলতে 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 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সততা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হাদিসটির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;  </a:t>
            </a:r>
            <a:endParaRPr lang="bn-BD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914400" lvl="1" indent="-457200">
              <a:buFont typeface="Wingdings" pitchFamily="2" charset="2"/>
              <a:buChar char="v"/>
            </a:pP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হাদিসটির অনুবাদ বলতে পারবে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হাদিসটির ব্যাখ্যা ও শিক্ষা বর্ণনা করতে পারবে ।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1524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06068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152400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 সততা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28600" y="1828800"/>
            <a:ext cx="3827625" cy="1981200"/>
          </a:xfrm>
          <a:prstGeom prst="wedgeRoundRectCallout">
            <a:avLst>
              <a:gd name="adj1" fmla="val 44199"/>
              <a:gd name="adj2" fmla="val -9167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লাভের উদ্দেশ্যে পণ্য বেচাকেনা করা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343400" y="1905000"/>
            <a:ext cx="4495800" cy="1869744"/>
          </a:xfrm>
          <a:prstGeom prst="wedgeRoundRectCallout">
            <a:avLst>
              <a:gd name="adj1" fmla="val -35707"/>
              <a:gd name="adj2" fmla="val -9958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ন্যায় নীতি অবলম্বন করা বা সঠিক পন্থা অবলম্বন করা ।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4191000"/>
            <a:ext cx="8458200" cy="2209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ইসলামি পরিভাষায় হালাল উপায়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সঠিক নিয়মে ব্যবসা-বাণিজ্য পরিচালনা করাকে ব্যবসায় সততা বলা হয় । 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44062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01" t="20916" r="85325" b="75506"/>
          <a:stretch/>
        </p:blipFill>
        <p:spPr>
          <a:xfrm>
            <a:off x="620973" y="849488"/>
            <a:ext cx="928049" cy="657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45" t="25769" r="85352" b="71201"/>
          <a:stretch/>
        </p:blipFill>
        <p:spPr>
          <a:xfrm>
            <a:off x="532264" y="2911137"/>
            <a:ext cx="928049" cy="5186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838200"/>
            <a:ext cx="4049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আত্‌তাজিরু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)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809625"/>
            <a:ext cx="2809875" cy="1628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477000" y="609600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বণিক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847278"/>
            <a:ext cx="4049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আল-আমিনু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)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343" b="10313"/>
          <a:stretch/>
        </p:blipFill>
        <p:spPr>
          <a:xfrm>
            <a:off x="3581400" y="2553618"/>
            <a:ext cx="2690884" cy="1865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6338249" y="2508723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বিশ্বস্ত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বিশ্বাসীগণ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73" t="30677" r="85302" b="66231"/>
          <a:stretch/>
        </p:blipFill>
        <p:spPr>
          <a:xfrm>
            <a:off x="457200" y="4934803"/>
            <a:ext cx="1255594" cy="5732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200" y="4934584"/>
            <a:ext cx="414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আছ্ব্‌ছাদুকু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)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409" y="4457649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6477000" y="4831622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সত্যবাদিতা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-117396"/>
            <a:ext cx="327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7386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5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980" t="19447" r="38689" b="76700"/>
          <a:stretch/>
        </p:blipFill>
        <p:spPr>
          <a:xfrm>
            <a:off x="458693" y="1271366"/>
            <a:ext cx="1172680" cy="688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645" t="25077" r="38689" b="71868"/>
          <a:stretch/>
        </p:blipFill>
        <p:spPr>
          <a:xfrm>
            <a:off x="574857" y="2941809"/>
            <a:ext cx="718739" cy="668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327" t="30348" r="38907" b="67181"/>
          <a:stretch/>
        </p:blipFill>
        <p:spPr>
          <a:xfrm>
            <a:off x="879657" y="4953000"/>
            <a:ext cx="941696" cy="6937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8693" y="1334869"/>
            <a:ext cx="4049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আস্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‌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সুহাদাও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)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731" r="61321" b="27658"/>
          <a:stretch/>
        </p:blipFill>
        <p:spPr>
          <a:xfrm>
            <a:off x="3810000" y="863478"/>
            <a:ext cx="2057400" cy="172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172200" y="804208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শহিদগণ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শাহাদত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লাভকারীগণ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936374"/>
            <a:ext cx="4049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মাআ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999" r="57172" b="49"/>
          <a:stretch/>
        </p:blipFill>
        <p:spPr>
          <a:xfrm>
            <a:off x="3810000" y="2597015"/>
            <a:ext cx="2057400" cy="1898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6138080" y="3254514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7105" y="4953000"/>
            <a:ext cx="4049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ইয়াওমা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492"/>
          <a:stretch/>
        </p:blipFill>
        <p:spPr>
          <a:xfrm>
            <a:off x="3734211" y="4555190"/>
            <a:ext cx="2133189" cy="1693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6201680" y="4930914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65394" y="-152400"/>
            <a:ext cx="19448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3902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3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2244</TotalTime>
  <Words>686</Words>
  <Application>Microsoft Office PowerPoint</Application>
  <PresentationFormat>On-screen Show (4:3)</PresentationFormat>
  <Paragraphs>119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Sakib Piushi</dc:creator>
  <cp:lastModifiedBy>Ansar Ullah</cp:lastModifiedBy>
  <cp:revision>310</cp:revision>
  <dcterms:created xsi:type="dcterms:W3CDTF">2006-08-16T00:00:00Z</dcterms:created>
  <dcterms:modified xsi:type="dcterms:W3CDTF">2021-08-10T17:00:44Z</dcterms:modified>
</cp:coreProperties>
</file>