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786A-2AAB-4EF1-B9B8-5B2359D20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4BFAA-5759-4518-97E9-860220F08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147C0-1E86-4173-A872-14119D7C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BB6D-64B8-4F4E-B20B-620D14AD241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1CE4E-DD81-460F-B963-230B0029C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F3F9D-AA5E-49F2-9742-FDDA1522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5D00-AEA7-445D-9812-914B9E50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365D-9F35-4D76-A3C2-3A0EAA60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F1039-59EF-4C9F-AF1B-075CCB71F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CA2B-1A50-470A-8144-624C6506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BB6D-64B8-4F4E-B20B-620D14AD241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D304-634D-4311-862E-449DD8D9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146DE-7DD8-4448-8A80-65391541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5D00-AEA7-445D-9812-914B9E50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277B39-771C-474A-ACC8-42F1F7AC8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4ECA1-42D1-4C7A-9720-D272D4520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15551-66E8-4A11-82D7-EA60C9D5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BB6D-64B8-4F4E-B20B-620D14AD241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AA689-F943-485F-809E-F16F7599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6ECFE-8EB9-48BA-A05F-C0EBF1D7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5D00-AEA7-445D-9812-914B9E50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3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BC62-E834-4B05-B3AA-0372EA6E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8498F-6355-47E6-BAC1-7C380966A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147EE-36CA-4A6F-9FBC-D65A9375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BB6D-64B8-4F4E-B20B-620D14AD241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F985F-8FEA-45A1-8619-D46B2585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A7FBE-10B6-4343-ACE3-2D79EFF5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5D00-AEA7-445D-9812-914B9E50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FEDB-1EAF-4A6D-B952-1D8B6561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A5563-DE37-4358-8CC2-FDF7010F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FC7A6-5103-44DC-91AF-063C3A45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BB6D-64B8-4F4E-B20B-620D14AD241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3643F-A2AB-42E3-81D3-7D6474C1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A6D0A-DAC2-498E-9BD4-09A05679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5D00-AEA7-445D-9812-914B9E50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2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B0C1-13A9-4A7E-9449-05AD9165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1544D-DA51-4EF1-91FF-893008A2A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CED4-22C5-4AE4-91B7-F1FA1CD60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65541-4456-4185-9386-30A2A23C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BB6D-64B8-4F4E-B20B-620D14AD241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880AD-9358-4AB9-96B2-92E2CEAE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5572D-7243-40BB-8AAC-F48092DA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5D00-AEA7-445D-9812-914B9E50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1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C6D7-FFA6-4137-A5F4-3493722E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AEE22-629C-4753-889C-839D3C2FB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6A097-D030-4448-BB87-772302C6D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CC792-EEA7-4540-9A29-0914FF5E0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D0637-F71C-4E7C-ABDD-8E44713E9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201FD-0081-4305-B658-63951D31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BB6D-64B8-4F4E-B20B-620D14AD241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F80B1-1342-46AB-A7F9-0E1CA77D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02698-4839-4567-81B5-83A4CA5E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5D00-AEA7-445D-9812-914B9E50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B442-4EA2-4C98-A670-E30C8B4B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5B0FA-776D-485B-8B4D-88CEA5B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BB6D-64B8-4F4E-B20B-620D14AD241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71B03-E968-4771-ABD2-E4C7B518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458A8-CDC2-4281-AF60-1816A26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5D00-AEA7-445D-9812-914B9E50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F0B05-2489-438A-B4B4-F278B338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BB6D-64B8-4F4E-B20B-620D14AD241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0C61D-7755-43D1-AB6D-5C0BCFA3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889D-6B3E-4CC0-9613-EA9C25B5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5D00-AEA7-445D-9812-914B9E50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1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51D3-9258-4466-BEC1-E4F7BE20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A0C6E-B5CD-426C-A9F2-1959D00FA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ECC1D-2E69-4C0C-81F0-648D09BE6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CA3DE-3C8A-42B8-894B-FB96E602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BB6D-64B8-4F4E-B20B-620D14AD241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0BA97-D2C3-464D-ADCA-08E92A02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4D373-AF0F-4C2E-BBB6-F8346265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5D00-AEA7-445D-9812-914B9E50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9D16-5E5D-4109-A5B9-F2F6EF67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3407B2-4211-4AA3-A5C4-92C3A5B5A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D1B35-45B5-4558-96F5-20E64EF09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0D09E-2099-448D-86A0-6C9DF0F3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BB6D-64B8-4F4E-B20B-620D14AD241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4693D-E052-4011-8F84-71073AE3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8EA29-993B-4F60-91D1-72DCBC07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5D00-AEA7-445D-9812-914B9E50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7EC4C-6906-45EA-841D-E8380419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B29ED-C1F8-482E-A799-B7D9762EF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2BBE2-B7DF-417B-86F2-0B5BEF001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BB6D-64B8-4F4E-B20B-620D14AD241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3EA3E-BE02-410C-AD87-ACAF96B80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DA8FF-2F85-4D6A-B684-FDBC152AE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5D00-AEA7-445D-9812-914B9E50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8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>
            <a:extLst>
              <a:ext uri="{FF2B5EF4-FFF2-40B4-BE49-F238E27FC236}">
                <a16:creationId xmlns:a16="http://schemas.microsoft.com/office/drawing/2014/main" id="{8289A756-1764-44E0-B370-81E3CEEDFA7E}"/>
              </a:ext>
            </a:extLst>
          </p:cNvPr>
          <p:cNvSpPr/>
          <p:nvPr/>
        </p:nvSpPr>
        <p:spPr>
          <a:xfrm>
            <a:off x="1347377" y="228598"/>
            <a:ext cx="9483436" cy="1402081"/>
          </a:xfrm>
          <a:prstGeom prst="flowChartInternalStorage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B3E2F-CE11-4D58-B993-8578D4BC9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14" b="8614"/>
          <a:stretch/>
        </p:blipFill>
        <p:spPr>
          <a:xfrm>
            <a:off x="1347376" y="1630680"/>
            <a:ext cx="9483435" cy="5227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830AF-6B9A-4C0D-9AC8-AF7CF08CE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9" y="5713730"/>
            <a:ext cx="12205809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B8174-4C67-4254-80B7-BF55E130A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9" y="5713730"/>
            <a:ext cx="12205809" cy="1144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FAB4AD-4F27-4338-A495-3DFFFC9C7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8" y="0"/>
            <a:ext cx="12205808" cy="57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1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023CBDA-6F17-4CE7-A4DD-A433522D786D}"/>
              </a:ext>
            </a:extLst>
          </p:cNvPr>
          <p:cNvSpPr/>
          <p:nvPr/>
        </p:nvSpPr>
        <p:spPr>
          <a:xfrm>
            <a:off x="1468582" y="56606"/>
            <a:ext cx="9698181" cy="7782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Student’s Reading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7F74DB1-BE8E-43C1-A1FD-155B61F1A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2" y="902922"/>
            <a:ext cx="10994572" cy="59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F013E9-E34E-4E51-B096-F6F450B83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9" y="5713730"/>
            <a:ext cx="12205809" cy="114427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593FC5-C9C9-43FE-B21C-F7821709F05C}"/>
              </a:ext>
            </a:extLst>
          </p:cNvPr>
          <p:cNvSpPr txBox="1">
            <a:spLocks/>
          </p:cNvSpPr>
          <p:nvPr/>
        </p:nvSpPr>
        <p:spPr>
          <a:xfrm>
            <a:off x="3443489" y="0"/>
            <a:ext cx="5305021" cy="877975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  <a:prstDash val="sysDash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work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DFA97C-378A-482A-97FF-FD59C2414FB3}"/>
              </a:ext>
            </a:extLst>
          </p:cNvPr>
          <p:cNvSpPr/>
          <p:nvPr/>
        </p:nvSpPr>
        <p:spPr>
          <a:xfrm>
            <a:off x="-13809" y="877974"/>
            <a:ext cx="12205809" cy="4835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Where is Andy going?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When can Tamal meet Andy?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Where is Tamal going? Why?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How does Andy say goodbye to Tamal?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Where will they meet?</a:t>
            </a:r>
          </a:p>
        </p:txBody>
      </p:sp>
    </p:spTree>
    <p:extLst>
      <p:ext uri="{BB962C8B-B14F-4D97-AF65-F5344CB8AC3E}">
        <p14:creationId xmlns:p14="http://schemas.microsoft.com/office/powerpoint/2010/main" val="5859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18A94-72DE-4466-A363-47A2C9CF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9" y="5713730"/>
            <a:ext cx="12205809" cy="114427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2E24655-5002-486A-9623-FA1AB0A6C4B1}"/>
              </a:ext>
            </a:extLst>
          </p:cNvPr>
          <p:cNvSpPr/>
          <p:nvPr/>
        </p:nvSpPr>
        <p:spPr>
          <a:xfrm>
            <a:off x="4100945" y="0"/>
            <a:ext cx="3990109" cy="14911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235918-845F-45E9-AF8C-8D1BDB265BAD}"/>
              </a:ext>
            </a:extLst>
          </p:cNvPr>
          <p:cNvSpPr/>
          <p:nvPr/>
        </p:nvSpPr>
        <p:spPr>
          <a:xfrm>
            <a:off x="0" y="1491175"/>
            <a:ext cx="6096000" cy="5366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Group: Rose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True for correct statement and False for incorrect statement: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Tamal is going to the Book Fair.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Andy does not like Tamal’s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Tamal bade Andy bye.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2108E9-2AB4-43B4-B407-F6514CE7D223}"/>
              </a:ext>
            </a:extLst>
          </p:cNvPr>
          <p:cNvSpPr/>
          <p:nvPr/>
        </p:nvSpPr>
        <p:spPr>
          <a:xfrm>
            <a:off x="6095999" y="1491175"/>
            <a:ext cx="6096000" cy="5366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Group: Lily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using the right words: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I want to ----------- how you are.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I -----------you my thanks. 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Look, I am ----------  to the Book Fair.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I shall ---------- you in the Book Fair..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F3199E-20DA-4FBE-A759-5AA1DD0C3972}"/>
              </a:ext>
            </a:extLst>
          </p:cNvPr>
          <p:cNvSpPr/>
          <p:nvPr/>
        </p:nvSpPr>
        <p:spPr>
          <a:xfrm>
            <a:off x="1017560" y="4508698"/>
            <a:ext cx="1645920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951B7E-52ED-4957-B9C6-BB7685547813}"/>
              </a:ext>
            </a:extLst>
          </p:cNvPr>
          <p:cNvSpPr/>
          <p:nvPr/>
        </p:nvSpPr>
        <p:spPr>
          <a:xfrm>
            <a:off x="2225040" y="5683349"/>
            <a:ext cx="1645920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3E87F2-1F6B-4DF5-86E0-4ECC59ED0924}"/>
              </a:ext>
            </a:extLst>
          </p:cNvPr>
          <p:cNvSpPr/>
          <p:nvPr/>
        </p:nvSpPr>
        <p:spPr>
          <a:xfrm>
            <a:off x="4830494" y="6217920"/>
            <a:ext cx="1279315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0A0E26-2A88-47F1-9C29-FA4B53F7D14E}"/>
              </a:ext>
            </a:extLst>
          </p:cNvPr>
          <p:cNvSpPr/>
          <p:nvPr/>
        </p:nvSpPr>
        <p:spPr>
          <a:xfrm>
            <a:off x="6989299" y="4508698"/>
            <a:ext cx="1543100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EF5FD8-5F5A-410C-9774-4159B1734D23}"/>
              </a:ext>
            </a:extLst>
          </p:cNvPr>
          <p:cNvSpPr/>
          <p:nvPr/>
        </p:nvSpPr>
        <p:spPr>
          <a:xfrm>
            <a:off x="8834166" y="5073650"/>
            <a:ext cx="1645920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B5DFF-3C41-4B42-BFEC-1A809F9E7777}"/>
              </a:ext>
            </a:extLst>
          </p:cNvPr>
          <p:cNvSpPr/>
          <p:nvPr/>
        </p:nvSpPr>
        <p:spPr>
          <a:xfrm>
            <a:off x="7878494" y="5903820"/>
            <a:ext cx="1645920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1FE627-9241-4535-B523-00AA1E31481B}"/>
              </a:ext>
            </a:extLst>
          </p:cNvPr>
          <p:cNvSpPr/>
          <p:nvPr/>
        </p:nvSpPr>
        <p:spPr>
          <a:xfrm>
            <a:off x="8532399" y="3363302"/>
            <a:ext cx="1645921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26756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342D1E79-89F2-4D04-803D-00D4A5270CD8}"/>
              </a:ext>
            </a:extLst>
          </p:cNvPr>
          <p:cNvSpPr/>
          <p:nvPr/>
        </p:nvSpPr>
        <p:spPr>
          <a:xfrm>
            <a:off x="3318658" y="-184886"/>
            <a:ext cx="5554683" cy="1872343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5D82B-7AD9-41C1-9581-0A2207084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9" y="5713730"/>
            <a:ext cx="12205809" cy="11442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9C5036-AC25-40D4-8F8B-F63F009C35F7}"/>
              </a:ext>
            </a:extLst>
          </p:cNvPr>
          <p:cNvSpPr/>
          <p:nvPr/>
        </p:nvSpPr>
        <p:spPr>
          <a:xfrm>
            <a:off x="0" y="1511483"/>
            <a:ext cx="12192000" cy="4363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questions from the underlined words</a:t>
            </a: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can’t Andy with right now.</a:t>
            </a: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b.Tamal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can meet Andy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an hour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c.They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 meet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Book Fair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d.There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hours in a day.</a:t>
            </a: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e.Tamal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takes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his grandmother.</a:t>
            </a:r>
          </a:p>
        </p:txBody>
      </p:sp>
    </p:spTree>
    <p:extLst>
      <p:ext uri="{BB962C8B-B14F-4D97-AF65-F5344CB8AC3E}">
        <p14:creationId xmlns:p14="http://schemas.microsoft.com/office/powerpoint/2010/main" val="5020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2FFDA-A27D-46F1-9104-0D442BBEFD86}"/>
              </a:ext>
            </a:extLst>
          </p:cNvPr>
          <p:cNvSpPr txBox="1"/>
          <p:nvPr/>
        </p:nvSpPr>
        <p:spPr>
          <a:xfrm>
            <a:off x="2064327" y="446315"/>
            <a:ext cx="842356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E1007DD7-D36E-47BA-BCC0-BA94B989A2BF}"/>
              </a:ext>
            </a:extLst>
          </p:cNvPr>
          <p:cNvSpPr/>
          <p:nvPr/>
        </p:nvSpPr>
        <p:spPr>
          <a:xfrm>
            <a:off x="2064327" y="2855646"/>
            <a:ext cx="3282846" cy="7467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Grandmother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73B96E9-8DB8-4242-AC1C-CCBBFA58423D}"/>
              </a:ext>
            </a:extLst>
          </p:cNvPr>
          <p:cNvSpPr/>
          <p:nvPr/>
        </p:nvSpPr>
        <p:spPr>
          <a:xfrm>
            <a:off x="3446623" y="4319054"/>
            <a:ext cx="5658969" cy="7467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love my 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grandmother.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8EDD8186-C0A7-40F6-9E7C-4F5DA1FB330A}"/>
              </a:ext>
            </a:extLst>
          </p:cNvPr>
          <p:cNvSpPr/>
          <p:nvPr/>
        </p:nvSpPr>
        <p:spPr>
          <a:xfrm>
            <a:off x="8262850" y="2855646"/>
            <a:ext cx="2225040" cy="7467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দাদী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7D8D75-330A-49E4-91F7-09A07025B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9" y="5713730"/>
            <a:ext cx="12205809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0DF6E4-449E-41D4-A69F-C9EA885AFFBC}"/>
              </a:ext>
            </a:extLst>
          </p:cNvPr>
          <p:cNvSpPr txBox="1"/>
          <p:nvPr/>
        </p:nvSpPr>
        <p:spPr>
          <a:xfrm>
            <a:off x="0" y="1737300"/>
            <a:ext cx="7046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62A30-F3BC-42B2-9558-C16DC2247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07" y="60900"/>
            <a:ext cx="5145433" cy="30602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6BD790-F2DD-4134-84B5-37E818E445EF}"/>
              </a:ext>
            </a:extLst>
          </p:cNvPr>
          <p:cNvSpPr txBox="1"/>
          <p:nvPr/>
        </p:nvSpPr>
        <p:spPr>
          <a:xfrm>
            <a:off x="0" y="3306960"/>
            <a:ext cx="11092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will write five sentences about 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‘Your visit to a Book Fair’.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16BCC-2A5E-4F4A-9BB7-9D336E777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9" y="5713730"/>
            <a:ext cx="12205809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>
            <a:extLst>
              <a:ext uri="{FF2B5EF4-FFF2-40B4-BE49-F238E27FC236}">
                <a16:creationId xmlns:a16="http://schemas.microsoft.com/office/drawing/2014/main" id="{CFC0A5BB-2985-4678-989B-C5AD16E52536}"/>
              </a:ext>
            </a:extLst>
          </p:cNvPr>
          <p:cNvSpPr/>
          <p:nvPr/>
        </p:nvSpPr>
        <p:spPr>
          <a:xfrm>
            <a:off x="1711176" y="-121920"/>
            <a:ext cx="7606994" cy="138684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Bye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13C69-2FDA-4D4D-855D-E8DED56F7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14" y="1386840"/>
            <a:ext cx="7652656" cy="4326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33676-2F05-42D2-9262-5AEDED57D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9" y="5713730"/>
            <a:ext cx="12205809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13B0-1674-46B0-89B6-0AD1A25DA285}"/>
              </a:ext>
            </a:extLst>
          </p:cNvPr>
          <p:cNvSpPr txBox="1">
            <a:spLocks/>
          </p:cNvSpPr>
          <p:nvPr/>
        </p:nvSpPr>
        <p:spPr>
          <a:xfrm>
            <a:off x="1600200" y="0"/>
            <a:ext cx="9250679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223578C-300A-4110-BE99-2F6FFA658791}"/>
              </a:ext>
            </a:extLst>
          </p:cNvPr>
          <p:cNvSpPr txBox="1">
            <a:spLocks/>
          </p:cNvSpPr>
          <p:nvPr/>
        </p:nvSpPr>
        <p:spPr>
          <a:xfrm>
            <a:off x="1418035" y="1325881"/>
            <a:ext cx="9342120" cy="46482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Reajul Islam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Arajiniamot Govt. Primary School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Gangachara , Rangpur.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reajatgps1992@gmail.com</a:t>
            </a:r>
            <a:endParaRPr lang="en-GB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8CDAF-AFA7-4993-A936-F22DDEE39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9" y="5713730"/>
            <a:ext cx="12205809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35F7-FB92-4EB4-95B6-2F3EE511DA77}"/>
              </a:ext>
            </a:extLst>
          </p:cNvPr>
          <p:cNvSpPr txBox="1">
            <a:spLocks/>
          </p:cNvSpPr>
          <p:nvPr/>
        </p:nvSpPr>
        <p:spPr>
          <a:xfrm>
            <a:off x="2495843" y="0"/>
            <a:ext cx="7723910" cy="13255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Lesson’s Identity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66CF-1982-4D83-9E3A-114FD07BEF5D}"/>
              </a:ext>
            </a:extLst>
          </p:cNvPr>
          <p:cNvSpPr txBox="1">
            <a:spLocks/>
          </p:cNvSpPr>
          <p:nvPr/>
        </p:nvSpPr>
        <p:spPr>
          <a:xfrm>
            <a:off x="1690255" y="1357540"/>
            <a:ext cx="9157854" cy="419120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Unit: 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Lesson: 1-2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Time: 40 minutes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Date: 09/06/2021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2DAF3-F942-48FA-B21E-64C0E292B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9" y="5713730"/>
            <a:ext cx="12205809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8CC483-C1A3-4476-A996-053DA5547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9" y="5713730"/>
            <a:ext cx="12205809" cy="1144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2964E7-998D-4D91-B1C9-A60AA8970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8" y="0"/>
            <a:ext cx="12205808" cy="57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7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04AD0C-0E7F-4A9C-AB2E-72D29AC0B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9" y="5713730"/>
            <a:ext cx="12205809" cy="11442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AEA079-2427-414E-98BC-060F7E029CD2}"/>
              </a:ext>
            </a:extLst>
          </p:cNvPr>
          <p:cNvSpPr/>
          <p:nvPr/>
        </p:nvSpPr>
        <p:spPr>
          <a:xfrm>
            <a:off x="1996440" y="60960"/>
            <a:ext cx="8138160" cy="803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see the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3454F-07B9-471B-9B58-9EEF2A273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1323680"/>
            <a:ext cx="8138160" cy="43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>
            <a:extLst>
              <a:ext uri="{FF2B5EF4-FFF2-40B4-BE49-F238E27FC236}">
                <a16:creationId xmlns:a16="http://schemas.microsoft.com/office/drawing/2014/main" id="{FF5BF8F3-68AA-4E90-A0CC-6F033233B8AA}"/>
              </a:ext>
            </a:extLst>
          </p:cNvPr>
          <p:cNvSpPr/>
          <p:nvPr/>
        </p:nvSpPr>
        <p:spPr>
          <a:xfrm>
            <a:off x="1722120" y="0"/>
            <a:ext cx="8869680" cy="2715491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89B0B2EA-60F4-45C9-AD3F-49044322DDE1}"/>
              </a:ext>
            </a:extLst>
          </p:cNvPr>
          <p:cNvSpPr/>
          <p:nvPr/>
        </p:nvSpPr>
        <p:spPr>
          <a:xfrm>
            <a:off x="2729345" y="2626823"/>
            <a:ext cx="6927274" cy="3020291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4A564-DB0A-4577-AF86-169B1BCB9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9" y="5713730"/>
            <a:ext cx="12205809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80B18E-502E-41D5-BB38-7730D8D38761}"/>
              </a:ext>
            </a:extLst>
          </p:cNvPr>
          <p:cNvSpPr/>
          <p:nvPr/>
        </p:nvSpPr>
        <p:spPr>
          <a:xfrm>
            <a:off x="3641674" y="0"/>
            <a:ext cx="44196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65D86C-2A1A-4884-B8B2-ADD5B3E3D69C}"/>
              </a:ext>
            </a:extLst>
          </p:cNvPr>
          <p:cNvSpPr/>
          <p:nvPr/>
        </p:nvSpPr>
        <p:spPr>
          <a:xfrm>
            <a:off x="0" y="1295400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A089D4-2B3A-47B9-9CD4-68CED017351C}"/>
              </a:ext>
            </a:extLst>
          </p:cNvPr>
          <p:cNvSpPr/>
          <p:nvPr/>
        </p:nvSpPr>
        <p:spPr>
          <a:xfrm>
            <a:off x="0" y="3429000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E3E548-A9EC-420C-AC9F-903C0002D0E3}"/>
              </a:ext>
            </a:extLst>
          </p:cNvPr>
          <p:cNvSpPr/>
          <p:nvPr/>
        </p:nvSpPr>
        <p:spPr>
          <a:xfrm>
            <a:off x="0" y="4560273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Sorry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44086-D7A0-4751-A58E-7C238B9896AF}"/>
              </a:ext>
            </a:extLst>
          </p:cNvPr>
          <p:cNvSpPr/>
          <p:nvPr/>
        </p:nvSpPr>
        <p:spPr>
          <a:xfrm>
            <a:off x="0" y="5691546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D4E00C-3892-4742-9A85-42CEFE5C8D05}"/>
              </a:ext>
            </a:extLst>
          </p:cNvPr>
          <p:cNvSpPr/>
          <p:nvPr/>
        </p:nvSpPr>
        <p:spPr>
          <a:xfrm>
            <a:off x="0" y="2297727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AAEA51-DE43-4B14-8538-C282F3CF65B3}"/>
              </a:ext>
            </a:extLst>
          </p:cNvPr>
          <p:cNvSpPr/>
          <p:nvPr/>
        </p:nvSpPr>
        <p:spPr>
          <a:xfrm>
            <a:off x="4232517" y="4537994"/>
            <a:ext cx="2454324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989F1B-C25E-4FD9-9980-9D6E4FD2AFC0}"/>
              </a:ext>
            </a:extLst>
          </p:cNvPr>
          <p:cNvSpPr/>
          <p:nvPr/>
        </p:nvSpPr>
        <p:spPr>
          <a:xfrm>
            <a:off x="4232517" y="3390908"/>
            <a:ext cx="2454324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6EE4A-2749-4FD5-AABA-6E464D5DFE20}"/>
              </a:ext>
            </a:extLst>
          </p:cNvPr>
          <p:cNvSpPr/>
          <p:nvPr/>
        </p:nvSpPr>
        <p:spPr>
          <a:xfrm>
            <a:off x="4232518" y="2313541"/>
            <a:ext cx="2454325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8D4944-2117-44F0-9574-809D147CEC49}"/>
              </a:ext>
            </a:extLst>
          </p:cNvPr>
          <p:cNvSpPr/>
          <p:nvPr/>
        </p:nvSpPr>
        <p:spPr>
          <a:xfrm>
            <a:off x="4232517" y="1295400"/>
            <a:ext cx="245432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CBD9D4-B8CF-4053-BE3D-56FB32BABFEB}"/>
              </a:ext>
            </a:extLst>
          </p:cNvPr>
          <p:cNvSpPr/>
          <p:nvPr/>
        </p:nvSpPr>
        <p:spPr>
          <a:xfrm>
            <a:off x="4232517" y="5685080"/>
            <a:ext cx="2454324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CD544-6583-4F19-AD73-5C152FE535AB}"/>
              </a:ext>
            </a:extLst>
          </p:cNvPr>
          <p:cNvSpPr/>
          <p:nvPr/>
        </p:nvSpPr>
        <p:spPr>
          <a:xfrm>
            <a:off x="8876714" y="1295400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Bazaar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8B8790-F1CF-46CD-80D1-E66306C2888D}"/>
              </a:ext>
            </a:extLst>
          </p:cNvPr>
          <p:cNvSpPr/>
          <p:nvPr/>
        </p:nvSpPr>
        <p:spPr>
          <a:xfrm>
            <a:off x="8876714" y="2296844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Very good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0D0B1E-3DE4-4373-8754-A79AA1C9EE96}"/>
              </a:ext>
            </a:extLst>
          </p:cNvPr>
          <p:cNvSpPr/>
          <p:nvPr/>
        </p:nvSpPr>
        <p:spPr>
          <a:xfrm>
            <a:off x="8876714" y="3298289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BFBBDD-7362-4BF6-B938-C06AB73E35FA}"/>
              </a:ext>
            </a:extLst>
          </p:cNvPr>
          <p:cNvSpPr/>
          <p:nvPr/>
        </p:nvSpPr>
        <p:spPr>
          <a:xfrm>
            <a:off x="8876714" y="4407284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Regretful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D65DD8-2BD5-4FF0-86E6-699BC495629B}"/>
              </a:ext>
            </a:extLst>
          </p:cNvPr>
          <p:cNvSpPr/>
          <p:nvPr/>
        </p:nvSpPr>
        <p:spPr>
          <a:xfrm>
            <a:off x="8876714" y="5516279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Exactly</a:t>
            </a:r>
          </a:p>
        </p:txBody>
      </p:sp>
    </p:spTree>
    <p:extLst>
      <p:ext uri="{BB962C8B-B14F-4D97-AF65-F5344CB8AC3E}">
        <p14:creationId xmlns:p14="http://schemas.microsoft.com/office/powerpoint/2010/main" val="191993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005723-0A4C-4687-8CE9-31F48FD94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701244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8C499A-955F-49BB-AB81-20A05F93FD30}"/>
              </a:ext>
            </a:extLst>
          </p:cNvPr>
          <p:cNvSpPr/>
          <p:nvPr/>
        </p:nvSpPr>
        <p:spPr>
          <a:xfrm>
            <a:off x="0" y="531055"/>
            <a:ext cx="6096000" cy="57958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your </a:t>
            </a:r>
            <a:r>
              <a:rPr lang="en-GB" sz="8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EfT</a:t>
            </a:r>
            <a:endParaRPr lang="en-GB" sz="8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8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page 6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5897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4">
            <a:extLst>
              <a:ext uri="{FF2B5EF4-FFF2-40B4-BE49-F238E27FC236}">
                <a16:creationId xmlns:a16="http://schemas.microsoft.com/office/drawing/2014/main" id="{1EB6298B-B648-4942-AD5C-CA8A668DCEAC}"/>
              </a:ext>
            </a:extLst>
          </p:cNvPr>
          <p:cNvSpPr/>
          <p:nvPr/>
        </p:nvSpPr>
        <p:spPr>
          <a:xfrm>
            <a:off x="2244436" y="22166"/>
            <a:ext cx="7703127" cy="113607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1AF8B-5BC1-463A-9FF8-74F8E86AA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600200"/>
            <a:ext cx="1040753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320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Reajul</dc:creator>
  <cp:lastModifiedBy>Reajul</cp:lastModifiedBy>
  <cp:revision>29</cp:revision>
  <dcterms:created xsi:type="dcterms:W3CDTF">2021-06-13T15:15:37Z</dcterms:created>
  <dcterms:modified xsi:type="dcterms:W3CDTF">2021-08-10T02:17:42Z</dcterms:modified>
</cp:coreProperties>
</file>