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2"/>
  </p:notesMasterIdLst>
  <p:sldIdLst>
    <p:sldId id="290" r:id="rId2"/>
    <p:sldId id="288" r:id="rId3"/>
    <p:sldId id="260" r:id="rId4"/>
    <p:sldId id="285" r:id="rId5"/>
    <p:sldId id="259" r:id="rId6"/>
    <p:sldId id="289" r:id="rId7"/>
    <p:sldId id="315" r:id="rId8"/>
    <p:sldId id="316" r:id="rId9"/>
    <p:sldId id="318" r:id="rId10"/>
    <p:sldId id="319" r:id="rId11"/>
    <p:sldId id="320" r:id="rId12"/>
    <p:sldId id="327" r:id="rId13"/>
    <p:sldId id="321" r:id="rId14"/>
    <p:sldId id="322" r:id="rId15"/>
    <p:sldId id="323" r:id="rId16"/>
    <p:sldId id="324" r:id="rId17"/>
    <p:sldId id="325" r:id="rId18"/>
    <p:sldId id="326" r:id="rId19"/>
    <p:sldId id="31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7057-9241-4CC2-BC55-1C3B2225E28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9728-BB9B-47B0-B1D7-7824A6EE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2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3EC3-897E-4226-B4BC-0E17529726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8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C6FCE72-0CB1-4A83-92A1-8A3266C5312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A0D1238-6F8F-4C2E-B180-43F0FF8BF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noe-water-nature-natural-4917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human-eyes-83478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head-3-scan-1b14ce0f5a73497386bc1c241745179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pngimg.com/download/921" TargetMode="External"/><Relationship Id="rId7" Type="http://schemas.openxmlformats.org/officeDocument/2006/relationships/hyperlink" Target="https://www.pexels.com/photo/close-up-photography-of-baby-s-feet-117292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www.pexels.com/photo/shallow-focus-photography-of-human-eyes-834783/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sketchfab.com/3d-models/head-3-scan-1b14ce0f5a73497386bc1c241745179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ngimg.com/download/921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xhere.com/en/photo/159062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xhere.com/en/photo/1590629" TargetMode="External"/><Relationship Id="rId7" Type="http://schemas.openxmlformats.org/officeDocument/2006/relationships/hyperlink" Target="https://pngimg.com/download/92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pngimg.com/download/25455" TargetMode="External"/><Relationship Id="rId10" Type="http://schemas.openxmlformats.org/officeDocument/2006/relationships/hyperlink" Target="https://www.goodfreephotos.com/other-photos/finish273.jpg.php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"/><Relationship Id="rId5" Type="http://schemas.openxmlformats.org/officeDocument/2006/relationships/hyperlink" Target="https://www.pexels.com/photo/photo-of-blue-sky-912110/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C00ii1pk8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hotography-of-baby-s-feet-117292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B7F16-304E-45F4-A1A0-D5650980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171449"/>
            <a:ext cx="8839200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3C62-B69A-4193-8856-54F0658AB35B}"/>
              </a:ext>
            </a:extLst>
          </p:cNvPr>
          <p:cNvSpPr txBox="1"/>
          <p:nvPr/>
        </p:nvSpPr>
        <p:spPr>
          <a:xfrm>
            <a:off x="4038600" y="49060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/>
              <a:t>eyes</a:t>
            </a:r>
            <a:endParaRPr lang="en-US" sz="7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5E9B8-3431-40EA-A715-2570E915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1951975"/>
            <a:ext cx="6553200" cy="25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3C62-B69A-4193-8856-54F0658AB35B}"/>
              </a:ext>
            </a:extLst>
          </p:cNvPr>
          <p:cNvSpPr txBox="1"/>
          <p:nvPr/>
        </p:nvSpPr>
        <p:spPr>
          <a:xfrm>
            <a:off x="4038600" y="49060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/>
              <a:t>head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3D92E-733C-4B1A-97F3-CB39F9E6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4756"/>
          <a:stretch/>
        </p:blipFill>
        <p:spPr>
          <a:xfrm>
            <a:off x="1981200" y="1705452"/>
            <a:ext cx="5486400" cy="23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080E7-A13C-4023-A371-E4AA35F2A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471452"/>
            <a:ext cx="2514600" cy="460568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56B958-00EB-44E4-924B-BE77EF6295B2}"/>
              </a:ext>
            </a:extLst>
          </p:cNvPr>
          <p:cNvSpPr/>
          <p:nvPr/>
        </p:nvSpPr>
        <p:spPr>
          <a:xfrm>
            <a:off x="6019800" y="3969154"/>
            <a:ext cx="2895600" cy="8400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hands</a:t>
            </a:r>
            <a:endParaRPr lang="en-US" sz="5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85B8EA-1979-4D94-86E3-7A76F8FCB9B7}"/>
              </a:ext>
            </a:extLst>
          </p:cNvPr>
          <p:cNvSpPr/>
          <p:nvPr/>
        </p:nvSpPr>
        <p:spPr>
          <a:xfrm>
            <a:off x="5801591" y="1807641"/>
            <a:ext cx="2195946" cy="8936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eyes</a:t>
            </a:r>
            <a:endParaRPr lang="en-US" sz="5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E4FA0-767D-417D-8C8A-FE35542F792F}"/>
              </a:ext>
            </a:extLst>
          </p:cNvPr>
          <p:cNvSpPr/>
          <p:nvPr/>
        </p:nvSpPr>
        <p:spPr>
          <a:xfrm>
            <a:off x="547575" y="5257800"/>
            <a:ext cx="2443275" cy="11192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feet</a:t>
            </a:r>
            <a:endParaRPr lang="en-US" sz="6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54E0AC-B4AC-456F-BDB7-3C13B08E6F50}"/>
              </a:ext>
            </a:extLst>
          </p:cNvPr>
          <p:cNvSpPr/>
          <p:nvPr/>
        </p:nvSpPr>
        <p:spPr>
          <a:xfrm>
            <a:off x="290463" y="1192675"/>
            <a:ext cx="2376537" cy="1017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head</a:t>
            </a:r>
            <a:endParaRPr lang="en-US" sz="54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9718FA3-3922-4307-B554-88596EEBA708}"/>
              </a:ext>
            </a:extLst>
          </p:cNvPr>
          <p:cNvSpPr/>
          <p:nvPr/>
        </p:nvSpPr>
        <p:spPr>
          <a:xfrm>
            <a:off x="3581400" y="3969154"/>
            <a:ext cx="304800" cy="45044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4ED6C33-A5DF-49AA-85CB-D5C9B126CC7B}"/>
              </a:ext>
            </a:extLst>
          </p:cNvPr>
          <p:cNvSpPr/>
          <p:nvPr/>
        </p:nvSpPr>
        <p:spPr>
          <a:xfrm>
            <a:off x="5262997" y="3969154"/>
            <a:ext cx="304800" cy="45044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04A9F68-4D35-4BF1-8558-C3249138FA5C}"/>
              </a:ext>
            </a:extLst>
          </p:cNvPr>
          <p:cNvSpPr/>
          <p:nvPr/>
        </p:nvSpPr>
        <p:spPr>
          <a:xfrm>
            <a:off x="4169735" y="1968843"/>
            <a:ext cx="304800" cy="45044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9EB8A1A-B5D5-4A53-89F4-C15A3B83D434}"/>
              </a:ext>
            </a:extLst>
          </p:cNvPr>
          <p:cNvSpPr/>
          <p:nvPr/>
        </p:nvSpPr>
        <p:spPr>
          <a:xfrm>
            <a:off x="4596888" y="1966152"/>
            <a:ext cx="304800" cy="45044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6A99728-7575-4603-A6D0-EE9D6712CCD6}"/>
              </a:ext>
            </a:extLst>
          </p:cNvPr>
          <p:cNvSpPr/>
          <p:nvPr/>
        </p:nvSpPr>
        <p:spPr>
          <a:xfrm>
            <a:off x="4322135" y="1378608"/>
            <a:ext cx="304800" cy="45044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E6466C17-6DEC-4D29-A2C9-73BAE89175DF}"/>
              </a:ext>
            </a:extLst>
          </p:cNvPr>
          <p:cNvSpPr/>
          <p:nvPr/>
        </p:nvSpPr>
        <p:spPr>
          <a:xfrm>
            <a:off x="4116048" y="5666098"/>
            <a:ext cx="304800" cy="45044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935B780-3E29-4CE6-A051-2CA8447E2716}"/>
              </a:ext>
            </a:extLst>
          </p:cNvPr>
          <p:cNvSpPr/>
          <p:nvPr/>
        </p:nvSpPr>
        <p:spPr>
          <a:xfrm>
            <a:off x="4876801" y="5733923"/>
            <a:ext cx="304800" cy="45044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7" grpId="0" animBg="1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F80C9-0328-40C5-8FF7-98E65400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4" y="1432048"/>
            <a:ext cx="2060861" cy="1152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603AFA-2106-467C-AB85-4BE11EA0D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73" y="1641116"/>
            <a:ext cx="1905001" cy="1431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6E100-E279-4BC0-B1EF-596F7956D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3" y="4038600"/>
            <a:ext cx="1905001" cy="1627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6A18C-FB85-43EB-ACF8-FB41ECD47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47" y="4277763"/>
            <a:ext cx="2195618" cy="18040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2623B3-01DD-45AF-8D7A-DE69D4C2F495}"/>
              </a:ext>
            </a:extLst>
          </p:cNvPr>
          <p:cNvSpPr/>
          <p:nvPr/>
        </p:nvSpPr>
        <p:spPr>
          <a:xfrm>
            <a:off x="801187" y="1304703"/>
            <a:ext cx="2475413" cy="1581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eyes</a:t>
            </a:r>
            <a:endParaRPr lang="en-US" sz="6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ED12DC-63B5-44B1-99C6-D6603CE0A6C0}"/>
              </a:ext>
            </a:extLst>
          </p:cNvPr>
          <p:cNvSpPr/>
          <p:nvPr/>
        </p:nvSpPr>
        <p:spPr>
          <a:xfrm>
            <a:off x="5005334" y="4369504"/>
            <a:ext cx="2894644" cy="1712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/>
              <a:t>hands</a:t>
            </a:r>
            <a:endParaRPr lang="en-US" sz="8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9978A-C9DC-46BA-920C-F9AA558FBFDF}"/>
              </a:ext>
            </a:extLst>
          </p:cNvPr>
          <p:cNvSpPr/>
          <p:nvPr/>
        </p:nvSpPr>
        <p:spPr>
          <a:xfrm>
            <a:off x="5667413" y="1581186"/>
            <a:ext cx="2534529" cy="155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feet</a:t>
            </a:r>
            <a:endParaRPr lang="en-US" sz="6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50C866-691F-4E54-B02C-2A36079815A0}"/>
              </a:ext>
            </a:extLst>
          </p:cNvPr>
          <p:cNvSpPr/>
          <p:nvPr/>
        </p:nvSpPr>
        <p:spPr>
          <a:xfrm>
            <a:off x="780420" y="4038600"/>
            <a:ext cx="2516945" cy="162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head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240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CF2A4C8-1532-4443-8998-6F9134F24E6F}"/>
              </a:ext>
            </a:extLst>
          </p:cNvPr>
          <p:cNvGrpSpPr/>
          <p:nvPr/>
        </p:nvGrpSpPr>
        <p:grpSpPr>
          <a:xfrm>
            <a:off x="6544448" y="3911039"/>
            <a:ext cx="2286000" cy="2017351"/>
            <a:chOff x="6544448" y="3911039"/>
            <a:chExt cx="2286000" cy="20173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2EFF8F-A971-4C38-88E6-ACE98B67C961}"/>
                </a:ext>
              </a:extLst>
            </p:cNvPr>
            <p:cNvSpPr/>
            <p:nvPr/>
          </p:nvSpPr>
          <p:spPr>
            <a:xfrm>
              <a:off x="6544448" y="3911039"/>
              <a:ext cx="2286000" cy="201735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EBBB52-F663-4308-8D78-79ABA7637E2F}"/>
                </a:ext>
              </a:extLst>
            </p:cNvPr>
            <p:cNvSpPr txBox="1"/>
            <p:nvPr/>
          </p:nvSpPr>
          <p:spPr>
            <a:xfrm>
              <a:off x="6866813" y="4413119"/>
              <a:ext cx="16412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/>
                <a:t>eyes</a:t>
              </a:r>
              <a:endParaRPr lang="en-US" sz="4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62286-1A3C-483D-AD6E-0505D99377C8}"/>
              </a:ext>
            </a:extLst>
          </p:cNvPr>
          <p:cNvGrpSpPr/>
          <p:nvPr/>
        </p:nvGrpSpPr>
        <p:grpSpPr>
          <a:xfrm>
            <a:off x="6258565" y="1474251"/>
            <a:ext cx="2286000" cy="2017351"/>
            <a:chOff x="6258565" y="1474251"/>
            <a:chExt cx="2286000" cy="20173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FAE752-BEC4-49BB-A50D-5B25E4F06E90}"/>
                </a:ext>
              </a:extLst>
            </p:cNvPr>
            <p:cNvSpPr/>
            <p:nvPr/>
          </p:nvSpPr>
          <p:spPr>
            <a:xfrm>
              <a:off x="6258565" y="1474251"/>
              <a:ext cx="2286000" cy="201735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903689-9CC4-4157-9A8B-7E7A842BD1A6}"/>
                </a:ext>
              </a:extLst>
            </p:cNvPr>
            <p:cNvSpPr txBox="1"/>
            <p:nvPr/>
          </p:nvSpPr>
          <p:spPr>
            <a:xfrm>
              <a:off x="6544448" y="1975805"/>
              <a:ext cx="16412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/>
                <a:t>head</a:t>
              </a:r>
              <a:endParaRPr lang="en-US" sz="4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D7D95E-ACAA-4F97-9EF1-4D554F1F08F6}"/>
              </a:ext>
            </a:extLst>
          </p:cNvPr>
          <p:cNvGrpSpPr/>
          <p:nvPr/>
        </p:nvGrpSpPr>
        <p:grpSpPr>
          <a:xfrm>
            <a:off x="1584840" y="4119257"/>
            <a:ext cx="2286000" cy="2017351"/>
            <a:chOff x="1584840" y="4119257"/>
            <a:chExt cx="2286000" cy="201735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3E3064-157A-4F2A-9F3A-6400FBA71185}"/>
                </a:ext>
              </a:extLst>
            </p:cNvPr>
            <p:cNvSpPr/>
            <p:nvPr/>
          </p:nvSpPr>
          <p:spPr>
            <a:xfrm>
              <a:off x="1584840" y="4119257"/>
              <a:ext cx="2286000" cy="201735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2746B5-50EE-4C1D-9BC6-6A8BBFFA84E3}"/>
                </a:ext>
              </a:extLst>
            </p:cNvPr>
            <p:cNvSpPr txBox="1"/>
            <p:nvPr/>
          </p:nvSpPr>
          <p:spPr>
            <a:xfrm>
              <a:off x="1849747" y="4618735"/>
              <a:ext cx="16412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/>
                <a:t>feet</a:t>
              </a:r>
              <a:endParaRPr lang="en-US" sz="4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007525-380C-4F8D-ABB6-6B39CB730191}"/>
              </a:ext>
            </a:extLst>
          </p:cNvPr>
          <p:cNvGrpSpPr/>
          <p:nvPr/>
        </p:nvGrpSpPr>
        <p:grpSpPr>
          <a:xfrm>
            <a:off x="1548901" y="1311480"/>
            <a:ext cx="2286000" cy="2017351"/>
            <a:chOff x="1548901" y="1311480"/>
            <a:chExt cx="2286000" cy="20173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00A4537-4152-4B2D-847B-BD8749289FF9}"/>
                </a:ext>
              </a:extLst>
            </p:cNvPr>
            <p:cNvSpPr/>
            <p:nvPr/>
          </p:nvSpPr>
          <p:spPr>
            <a:xfrm>
              <a:off x="1548901" y="1311480"/>
              <a:ext cx="2286000" cy="20173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9B5BB7-F8E6-4C83-B5F7-CD48E835BE57}"/>
                </a:ext>
              </a:extLst>
            </p:cNvPr>
            <p:cNvSpPr txBox="1"/>
            <p:nvPr/>
          </p:nvSpPr>
          <p:spPr>
            <a:xfrm>
              <a:off x="1813458" y="1948498"/>
              <a:ext cx="16412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/>
                <a:t>hands</a:t>
              </a:r>
              <a:endParaRPr lang="en-US" sz="40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480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  <a:r>
              <a:rPr lang="bn-BD" sz="2800" dirty="0"/>
              <a:t>.see again.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40385-2A04-46BA-A8CD-3529309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8" y="4343118"/>
            <a:ext cx="1519858" cy="1153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F0893F-2D8E-4CDC-A1B2-5A1EBDC33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89" y="4618735"/>
            <a:ext cx="1533739" cy="1152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63E4D0-B3DF-400E-AF6D-53F306CB7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8" y="1857291"/>
            <a:ext cx="1529694" cy="1306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1A344D-D520-492B-A608-F4F732B01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5" y="1719008"/>
            <a:ext cx="1495634" cy="1228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911D8C-2125-47F0-8F28-163735721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20" y="1948498"/>
            <a:ext cx="1889172" cy="3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30521 -3.33333E-6 0.55417 0.13172 0.55417 0.29422 C 0.55417 0.45672 0.30521 0.58889 -3.33333E-6 0.58889 C -0.30555 0.58889 -0.55416 0.45672 -0.55416 0.29422 C -0.55416 0.13172 -0.30555 -3.33333E-6 -3.33333E-6 -3.33333E-6 Z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2.96296E-6 C 0.31806 2.96296E-6 0.62032 0.13125 0.62032 0.29328 C 0.62032 0.45509 0.31806 0.5868 -0.05382 0.5868 C -0.42518 0.5868 -0.72605 0.45509 -0.72605 0.29328 C -0.72605 0.13125 -0.42518 2.96296E-6 -0.05382 2.96296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93 C 0.06893 -0.00093 0.125 0.05509 0.125 0.12453 C 0.125 0.19375 0.06893 0.25 -3.88889E-6 0.25 C -0.06892 0.25 -0.125 0.19375 -0.125 0.12453 C -0.125 0.05509 -0.06892 -0.00093 -3.88889E-6 -0.00093 Z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8194 0.26991 0.06406 0.53518 -0.04028 0.59143 C -0.14497 0.64791 -0.29653 0.47384 -0.37813 0.2037 C -0.46025 -0.06644 -0.44184 -0.33172 -0.33716 -0.3882 C -0.23264 -0.44445 -0.08177 -0.27014 2.77778E-6 2.22222E-6 Z " pathEditMode="relative" rAng="4080000" ptsTypes="AAA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  <a:r>
              <a:rPr lang="bn-BD" sz="2800" dirty="0"/>
              <a:t>.see again.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99C23-84E2-4A18-B9B2-882A3353B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2" b="72981"/>
          <a:stretch/>
        </p:blipFill>
        <p:spPr>
          <a:xfrm>
            <a:off x="6436244" y="869424"/>
            <a:ext cx="2889346" cy="147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FEE8B-58AA-403C-B61C-ECE046B7A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8" t="88755" r="-4598"/>
          <a:stretch/>
        </p:blipFill>
        <p:spPr>
          <a:xfrm>
            <a:off x="6019800" y="5504777"/>
            <a:ext cx="3429736" cy="7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73ADD-49AF-4AE6-8B84-D75711B66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2" r="77346" b="28500"/>
          <a:stretch/>
        </p:blipFill>
        <p:spPr>
          <a:xfrm>
            <a:off x="6244173" y="3084990"/>
            <a:ext cx="898013" cy="2022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1C16D8-8A70-4B6D-BB4C-07BA625F8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4" t="43642" r="-7810" b="28500"/>
          <a:stretch/>
        </p:blipFill>
        <p:spPr>
          <a:xfrm>
            <a:off x="7693323" y="3176864"/>
            <a:ext cx="1137683" cy="1930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903A48-45F5-4CD3-B1EA-2197365EE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81018"/>
          <a:stretch/>
        </p:blipFill>
        <p:spPr>
          <a:xfrm>
            <a:off x="6452656" y="2532040"/>
            <a:ext cx="2904531" cy="29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9F3D6-D4D0-457C-A0B5-52B63DA3E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27186" r="21248" b="11526"/>
          <a:stretch/>
        </p:blipFill>
        <p:spPr>
          <a:xfrm>
            <a:off x="824129" y="2286000"/>
            <a:ext cx="1905000" cy="335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DB2FD4-EF1E-499A-A11F-A039B9864FB4}"/>
              </a:ext>
            </a:extLst>
          </p:cNvPr>
          <p:cNvSpPr/>
          <p:nvPr/>
        </p:nvSpPr>
        <p:spPr>
          <a:xfrm>
            <a:off x="3772242" y="5816564"/>
            <a:ext cx="1599515" cy="69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feet</a:t>
            </a:r>
            <a:endParaRPr lang="en-US" sz="6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00BA0-81B6-45C4-B158-EEA64FC8A002}"/>
              </a:ext>
            </a:extLst>
          </p:cNvPr>
          <p:cNvSpPr/>
          <p:nvPr/>
        </p:nvSpPr>
        <p:spPr>
          <a:xfrm>
            <a:off x="3206284" y="3609199"/>
            <a:ext cx="2861565" cy="70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/>
              <a:t>hands</a:t>
            </a:r>
            <a:endParaRPr lang="en-US" sz="8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EF79C-FCBA-4B14-A48A-5165C343E192}"/>
              </a:ext>
            </a:extLst>
          </p:cNvPr>
          <p:cNvSpPr/>
          <p:nvPr/>
        </p:nvSpPr>
        <p:spPr>
          <a:xfrm>
            <a:off x="0" y="555627"/>
            <a:ext cx="2516945" cy="706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head</a:t>
            </a:r>
            <a:endParaRPr lang="en-US" sz="6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D7B75-1FB8-4747-AB48-FA8A09A267BF}"/>
              </a:ext>
            </a:extLst>
          </p:cNvPr>
          <p:cNvSpPr/>
          <p:nvPr/>
        </p:nvSpPr>
        <p:spPr>
          <a:xfrm>
            <a:off x="2933432" y="1780313"/>
            <a:ext cx="2277794" cy="61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eyes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19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583 0.01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68194 -0.013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9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54479 -0.020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67014 -0.0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66441 -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7E321-B232-4A83-8C04-DBC42C38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" y="533400"/>
            <a:ext cx="8383967" cy="5081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04EFC-06CC-4BC5-B02D-FFBE94979E88}"/>
              </a:ext>
            </a:extLst>
          </p:cNvPr>
          <p:cNvSpPr/>
          <p:nvPr/>
        </p:nvSpPr>
        <p:spPr>
          <a:xfrm>
            <a:off x="5054158" y="4752677"/>
            <a:ext cx="1791870" cy="9003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eyes</a:t>
            </a:r>
            <a:endParaRPr lang="en-US" sz="6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C5989-45F7-4917-A9E5-C29A6CD8C723}"/>
              </a:ext>
            </a:extLst>
          </p:cNvPr>
          <p:cNvSpPr/>
          <p:nvPr/>
        </p:nvSpPr>
        <p:spPr>
          <a:xfrm>
            <a:off x="152400" y="4724400"/>
            <a:ext cx="2894644" cy="10605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/>
              <a:t>hands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36980-BC87-4723-A2B4-7A08726C05DC}"/>
              </a:ext>
            </a:extLst>
          </p:cNvPr>
          <p:cNvSpPr/>
          <p:nvPr/>
        </p:nvSpPr>
        <p:spPr>
          <a:xfrm>
            <a:off x="3242880" y="4759365"/>
            <a:ext cx="1685194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feet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AC346-A7D0-4287-9585-3EA88D08FBA9}"/>
              </a:ext>
            </a:extLst>
          </p:cNvPr>
          <p:cNvSpPr/>
          <p:nvPr/>
        </p:nvSpPr>
        <p:spPr>
          <a:xfrm>
            <a:off x="6934199" y="4724400"/>
            <a:ext cx="2057400" cy="9003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head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58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0A04EFC-06CC-4BC5-B02D-FFBE94979E88}"/>
              </a:ext>
            </a:extLst>
          </p:cNvPr>
          <p:cNvSpPr/>
          <p:nvPr/>
        </p:nvSpPr>
        <p:spPr>
          <a:xfrm>
            <a:off x="5805054" y="1316181"/>
            <a:ext cx="2578117" cy="12007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eyes</a:t>
            </a:r>
            <a:endParaRPr lang="en-US" sz="6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4C5989-45F7-4917-A9E5-C29A6CD8C723}"/>
              </a:ext>
            </a:extLst>
          </p:cNvPr>
          <p:cNvSpPr/>
          <p:nvPr/>
        </p:nvSpPr>
        <p:spPr>
          <a:xfrm>
            <a:off x="412234" y="1638690"/>
            <a:ext cx="3962400" cy="148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/>
              <a:t>hands</a:t>
            </a:r>
            <a:endParaRPr lang="en-US" sz="8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A36980-BC87-4723-A2B4-7A08726C05DC}"/>
              </a:ext>
            </a:extLst>
          </p:cNvPr>
          <p:cNvSpPr/>
          <p:nvPr/>
        </p:nvSpPr>
        <p:spPr>
          <a:xfrm>
            <a:off x="990600" y="4829881"/>
            <a:ext cx="2443275" cy="14477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feet</a:t>
            </a:r>
            <a:endParaRPr lang="en-US" sz="6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AC346-A7D0-4287-9585-3EA88D08FBA9}"/>
              </a:ext>
            </a:extLst>
          </p:cNvPr>
          <p:cNvSpPr/>
          <p:nvPr/>
        </p:nvSpPr>
        <p:spPr>
          <a:xfrm>
            <a:off x="5943600" y="4724400"/>
            <a:ext cx="2790094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head</a:t>
            </a:r>
            <a:endParaRPr lang="en-US" sz="6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D20B3-BF3C-4BDF-A24C-F8A84CC86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400" y="31652"/>
            <a:ext cx="1822354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CE717-A7FD-4B44-90F5-967FE34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73615" y="517287"/>
            <a:ext cx="2591972" cy="108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6DC72-9A2F-4A40-93B2-D6B7C09E3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5402" y="3932746"/>
            <a:ext cx="2442349" cy="1272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D2C054-60AC-4B3C-889B-2467CF49CA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b="34756"/>
          <a:stretch/>
        </p:blipFill>
        <p:spPr>
          <a:xfrm>
            <a:off x="6140578" y="3700662"/>
            <a:ext cx="2160366" cy="12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32826" y="59805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47544A-46D5-4679-80C5-C56168037D8E}"/>
              </a:ext>
            </a:extLst>
          </p:cNvPr>
          <p:cNvGrpSpPr/>
          <p:nvPr/>
        </p:nvGrpSpPr>
        <p:grpSpPr>
          <a:xfrm>
            <a:off x="2127691" y="1524000"/>
            <a:ext cx="4888618" cy="4689756"/>
            <a:chOff x="2132326" y="1330042"/>
            <a:chExt cx="4888618" cy="4689756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D55ED33E-5650-4A05-941D-984E0B1A4A7A}"/>
                </a:ext>
              </a:extLst>
            </p:cNvPr>
            <p:cNvSpPr/>
            <p:nvPr/>
          </p:nvSpPr>
          <p:spPr>
            <a:xfrm rot="16200000" flipV="1">
              <a:off x="3719462" y="4523266"/>
              <a:ext cx="1752598" cy="1240465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666AA104-D3C0-4654-B51C-C11CCF55C979}"/>
                </a:ext>
              </a:extLst>
            </p:cNvPr>
            <p:cNvSpPr/>
            <p:nvPr/>
          </p:nvSpPr>
          <p:spPr>
            <a:xfrm rot="10800000">
              <a:off x="5268346" y="3037366"/>
              <a:ext cx="1752598" cy="124046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73D763-0DF6-498F-A1B5-39221936359F}"/>
                </a:ext>
              </a:extLst>
            </p:cNvPr>
            <p:cNvSpPr txBox="1"/>
            <p:nvPr/>
          </p:nvSpPr>
          <p:spPr>
            <a:xfrm rot="16200000">
              <a:off x="3726325" y="4585403"/>
              <a:ext cx="17250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hands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C4C5BC-3067-4116-BC90-B450F4067183}"/>
                </a:ext>
              </a:extLst>
            </p:cNvPr>
            <p:cNvSpPr txBox="1"/>
            <p:nvPr/>
          </p:nvSpPr>
          <p:spPr>
            <a:xfrm>
              <a:off x="5522494" y="3274965"/>
              <a:ext cx="1187873" cy="79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feet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A4A65B-7B8D-4EFF-9E70-8DD2B57EA1EE}"/>
                </a:ext>
              </a:extLst>
            </p:cNvPr>
            <p:cNvSpPr/>
            <p:nvPr/>
          </p:nvSpPr>
          <p:spPr>
            <a:xfrm>
              <a:off x="3658484" y="2895600"/>
              <a:ext cx="1860699" cy="1524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3DC94098-B1B5-4EAB-8E92-39C911112A5E}"/>
                </a:ext>
              </a:extLst>
            </p:cNvPr>
            <p:cNvSpPr/>
            <p:nvPr/>
          </p:nvSpPr>
          <p:spPr>
            <a:xfrm rot="5400000">
              <a:off x="3712533" y="1586108"/>
              <a:ext cx="1752598" cy="1240465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99E3A-EF62-4551-9261-9757E9C71869}"/>
                </a:ext>
              </a:extLst>
            </p:cNvPr>
            <p:cNvSpPr txBox="1"/>
            <p:nvPr/>
          </p:nvSpPr>
          <p:spPr>
            <a:xfrm rot="16200000">
              <a:off x="3913795" y="2015952"/>
              <a:ext cx="1336965" cy="79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head</a:t>
              </a: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AFF86BBF-0F47-4600-89BD-8E80A637F4A2}"/>
                </a:ext>
              </a:extLst>
            </p:cNvPr>
            <p:cNvSpPr/>
            <p:nvPr/>
          </p:nvSpPr>
          <p:spPr>
            <a:xfrm>
              <a:off x="2132326" y="3089566"/>
              <a:ext cx="1752598" cy="1240465"/>
            </a:xfrm>
            <a:prstGeom prst="lef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7945C7-635D-43F9-AA58-F207C9334929}"/>
                </a:ext>
              </a:extLst>
            </p:cNvPr>
            <p:cNvSpPr txBox="1"/>
            <p:nvPr/>
          </p:nvSpPr>
          <p:spPr>
            <a:xfrm>
              <a:off x="2547959" y="3269776"/>
              <a:ext cx="1336965" cy="79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eyes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DAEDC3B-8CE1-4219-8C96-EB800D666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2" b="72981"/>
          <a:stretch/>
        </p:blipFill>
        <p:spPr>
          <a:xfrm>
            <a:off x="3127327" y="422188"/>
            <a:ext cx="2889346" cy="11434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6E739D-BE8A-40D4-BF32-ACE401EB6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8" t="88755" r="-4598"/>
          <a:stretch/>
        </p:blipFill>
        <p:spPr>
          <a:xfrm>
            <a:off x="6218986" y="3359698"/>
            <a:ext cx="3429736" cy="8009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BD7DD2-EF70-4608-AA60-AAE3EA6B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4224" y="3309704"/>
            <a:ext cx="1929575" cy="11434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B06B1C-6441-4850-AB26-2BE60FA55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05100" y="4814688"/>
            <a:ext cx="3733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5ECAC-E5FD-4F9E-A234-CDAB1B9EF420}"/>
              </a:ext>
            </a:extLst>
          </p:cNvPr>
          <p:cNvSpPr txBox="1"/>
          <p:nvPr/>
        </p:nvSpPr>
        <p:spPr>
          <a:xfrm>
            <a:off x="2133600" y="20782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5C512-EDCC-40A9-91FF-3A4D251A9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" y="1457556"/>
            <a:ext cx="2514600" cy="1546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B3C21A-3E67-49CD-8BBC-EB3377946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36566" y="1219200"/>
            <a:ext cx="1727360" cy="1566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FE2284-738F-47DF-9BD4-731B93319B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432" y="3392658"/>
            <a:ext cx="2348468" cy="26513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7E21D2-1B70-4AC2-97B2-BDA8A72D5E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8" t="88755" r="-4598"/>
          <a:stretch/>
        </p:blipFill>
        <p:spPr>
          <a:xfrm>
            <a:off x="6019800" y="1801198"/>
            <a:ext cx="3429736" cy="8009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5A870E-8BC4-4B1B-84B6-39934E4FEB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2" b="72981"/>
          <a:stretch/>
        </p:blipFill>
        <p:spPr>
          <a:xfrm>
            <a:off x="3455573" y="3034040"/>
            <a:ext cx="2889346" cy="14781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E2DD6F-7191-46AF-BAD4-D6B6640E6C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4" t="43642" r="-7810" b="28500"/>
          <a:stretch/>
        </p:blipFill>
        <p:spPr>
          <a:xfrm>
            <a:off x="7391400" y="3794993"/>
            <a:ext cx="1137683" cy="1930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943E46-47EE-4B77-B291-88D22893FB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38550" y="4852238"/>
            <a:ext cx="2706369" cy="14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295289" y="4103191"/>
            <a:ext cx="195560" cy="196454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endParaRPr sz="1013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005449" y="4054971"/>
            <a:ext cx="183952" cy="196454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endParaRPr sz="1013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610" y="2806603"/>
            <a:ext cx="195560" cy="19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016918-C48C-4660-895D-4450A1AE961F}"/>
              </a:ext>
            </a:extLst>
          </p:cNvPr>
          <p:cNvSpPr/>
          <p:nvPr/>
        </p:nvSpPr>
        <p:spPr>
          <a:xfrm>
            <a:off x="5308571" y="963687"/>
            <a:ext cx="1140890" cy="1247993"/>
          </a:xfrm>
          <a:custGeom>
            <a:avLst/>
            <a:gdLst/>
            <a:ahLst/>
            <a:cxnLst/>
            <a:rect l="l" t="t" r="r" b="b"/>
            <a:pathLst>
              <a:path w="1521186" h="1663991">
                <a:moveTo>
                  <a:pt x="776116" y="0"/>
                </a:moveTo>
                <a:cubicBezTo>
                  <a:pt x="897811" y="0"/>
                  <a:pt x="1005225" y="16143"/>
                  <a:pt x="1098359" y="48429"/>
                </a:cubicBezTo>
                <a:cubicBezTo>
                  <a:pt x="1191493" y="80716"/>
                  <a:pt x="1269311" y="130387"/>
                  <a:pt x="1331814" y="197444"/>
                </a:cubicBezTo>
                <a:cubicBezTo>
                  <a:pt x="1394317" y="264500"/>
                  <a:pt x="1441505" y="349148"/>
                  <a:pt x="1473378" y="451389"/>
                </a:cubicBezTo>
                <a:cubicBezTo>
                  <a:pt x="1505250" y="553629"/>
                  <a:pt x="1521186" y="674289"/>
                  <a:pt x="1521186" y="813369"/>
                </a:cubicBezTo>
                <a:cubicBezTo>
                  <a:pt x="1521186" y="946654"/>
                  <a:pt x="1504629" y="1065865"/>
                  <a:pt x="1471515" y="1171003"/>
                </a:cubicBezTo>
                <a:cubicBezTo>
                  <a:pt x="1438401" y="1276141"/>
                  <a:pt x="1389143" y="1365342"/>
                  <a:pt x="1323743" y="1438607"/>
                </a:cubicBezTo>
                <a:cubicBezTo>
                  <a:pt x="1258342" y="1511873"/>
                  <a:pt x="1177419" y="1567753"/>
                  <a:pt x="1080974" y="1606248"/>
                </a:cubicBezTo>
                <a:cubicBezTo>
                  <a:pt x="984529" y="1644744"/>
                  <a:pt x="872975" y="1663991"/>
                  <a:pt x="746313" y="1663991"/>
                </a:cubicBezTo>
                <a:cubicBezTo>
                  <a:pt x="621306" y="1663991"/>
                  <a:pt x="512236" y="1647641"/>
                  <a:pt x="419103" y="1614941"/>
                </a:cubicBezTo>
                <a:cubicBezTo>
                  <a:pt x="325969" y="1582240"/>
                  <a:pt x="248357" y="1532362"/>
                  <a:pt x="186268" y="1465306"/>
                </a:cubicBezTo>
                <a:cubicBezTo>
                  <a:pt x="124179" y="1398249"/>
                  <a:pt x="77612" y="1312980"/>
                  <a:pt x="46567" y="1209498"/>
                </a:cubicBezTo>
                <a:cubicBezTo>
                  <a:pt x="15523" y="1106016"/>
                  <a:pt x="0" y="983493"/>
                  <a:pt x="0" y="841930"/>
                </a:cubicBezTo>
                <a:cubicBezTo>
                  <a:pt x="0" y="711956"/>
                  <a:pt x="16557" y="595022"/>
                  <a:pt x="49672" y="491126"/>
                </a:cubicBezTo>
                <a:cubicBezTo>
                  <a:pt x="82786" y="387230"/>
                  <a:pt x="132043" y="298856"/>
                  <a:pt x="197444" y="226005"/>
                </a:cubicBezTo>
                <a:cubicBezTo>
                  <a:pt x="262845" y="153153"/>
                  <a:pt x="343768" y="97273"/>
                  <a:pt x="440213" y="58364"/>
                </a:cubicBezTo>
                <a:cubicBezTo>
                  <a:pt x="536658" y="19454"/>
                  <a:pt x="648626" y="0"/>
                  <a:pt x="776116" y="0"/>
                </a:cubicBezTo>
                <a:close/>
                <a:moveTo>
                  <a:pt x="764940" y="268225"/>
                </a:moveTo>
                <a:cubicBezTo>
                  <a:pt x="684638" y="268225"/>
                  <a:pt x="617581" y="283334"/>
                  <a:pt x="563770" y="313550"/>
                </a:cubicBezTo>
                <a:cubicBezTo>
                  <a:pt x="509960" y="343767"/>
                  <a:pt x="466497" y="384125"/>
                  <a:pt x="433383" y="434624"/>
                </a:cubicBezTo>
                <a:cubicBezTo>
                  <a:pt x="400269" y="485124"/>
                  <a:pt x="376882" y="544108"/>
                  <a:pt x="363222" y="611579"/>
                </a:cubicBezTo>
                <a:cubicBezTo>
                  <a:pt x="349563" y="679049"/>
                  <a:pt x="342733" y="750452"/>
                  <a:pt x="342733" y="825787"/>
                </a:cubicBezTo>
                <a:cubicBezTo>
                  <a:pt x="342733" y="913539"/>
                  <a:pt x="349356" y="992393"/>
                  <a:pt x="362601" y="1062347"/>
                </a:cubicBezTo>
                <a:cubicBezTo>
                  <a:pt x="375847" y="1132300"/>
                  <a:pt x="398199" y="1192113"/>
                  <a:pt x="429658" y="1241784"/>
                </a:cubicBezTo>
                <a:cubicBezTo>
                  <a:pt x="461116" y="1291456"/>
                  <a:pt x="503337" y="1329330"/>
                  <a:pt x="556320" y="1355408"/>
                </a:cubicBezTo>
                <a:cubicBezTo>
                  <a:pt x="609303" y="1381485"/>
                  <a:pt x="675945" y="1394524"/>
                  <a:pt x="756247" y="1394524"/>
                </a:cubicBezTo>
                <a:cubicBezTo>
                  <a:pt x="836549" y="1394524"/>
                  <a:pt x="903606" y="1379623"/>
                  <a:pt x="957416" y="1349820"/>
                </a:cubicBezTo>
                <a:cubicBezTo>
                  <a:pt x="1011227" y="1320017"/>
                  <a:pt x="1054689" y="1279452"/>
                  <a:pt x="1087804" y="1228125"/>
                </a:cubicBezTo>
                <a:cubicBezTo>
                  <a:pt x="1120918" y="1176798"/>
                  <a:pt x="1144305" y="1116985"/>
                  <a:pt x="1157964" y="1048687"/>
                </a:cubicBezTo>
                <a:cubicBezTo>
                  <a:pt x="1171624" y="980389"/>
                  <a:pt x="1178454" y="907744"/>
                  <a:pt x="1178454" y="830754"/>
                </a:cubicBezTo>
                <a:cubicBezTo>
                  <a:pt x="1178454" y="746312"/>
                  <a:pt x="1171831" y="669529"/>
                  <a:pt x="1158585" y="600403"/>
                </a:cubicBezTo>
                <a:cubicBezTo>
                  <a:pt x="1145340" y="531277"/>
                  <a:pt x="1122781" y="472085"/>
                  <a:pt x="1090908" y="422827"/>
                </a:cubicBezTo>
                <a:cubicBezTo>
                  <a:pt x="1059036" y="373570"/>
                  <a:pt x="1016608" y="335489"/>
                  <a:pt x="963625" y="308583"/>
                </a:cubicBezTo>
                <a:cubicBezTo>
                  <a:pt x="910642" y="281678"/>
                  <a:pt x="844414" y="268225"/>
                  <a:pt x="764940" y="26822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2045878-23ED-4330-9424-5D81F4D0D158}"/>
              </a:ext>
            </a:extLst>
          </p:cNvPr>
          <p:cNvSpPr/>
          <p:nvPr/>
        </p:nvSpPr>
        <p:spPr>
          <a:xfrm>
            <a:off x="4317443" y="889674"/>
            <a:ext cx="891291" cy="1244268"/>
          </a:xfrm>
          <a:custGeom>
            <a:avLst/>
            <a:gdLst/>
            <a:ahLst/>
            <a:cxnLst/>
            <a:rect l="l" t="t" r="r" b="b"/>
            <a:pathLst>
              <a:path w="1188388" h="1659024">
                <a:moveTo>
                  <a:pt x="745071" y="0"/>
                </a:moveTo>
                <a:cubicBezTo>
                  <a:pt x="789775" y="0"/>
                  <a:pt x="832824" y="3726"/>
                  <a:pt x="874217" y="11176"/>
                </a:cubicBezTo>
                <a:cubicBezTo>
                  <a:pt x="915610" y="18627"/>
                  <a:pt x="953898" y="28354"/>
                  <a:pt x="989082" y="40358"/>
                </a:cubicBezTo>
                <a:cubicBezTo>
                  <a:pt x="1024266" y="52362"/>
                  <a:pt x="1055931" y="66229"/>
                  <a:pt x="1084078" y="81958"/>
                </a:cubicBezTo>
                <a:cubicBezTo>
                  <a:pt x="1112226" y="97687"/>
                  <a:pt x="1131887" y="111140"/>
                  <a:pt x="1143063" y="122316"/>
                </a:cubicBezTo>
                <a:cubicBezTo>
                  <a:pt x="1154239" y="133492"/>
                  <a:pt x="1161897" y="142806"/>
                  <a:pt x="1166036" y="150256"/>
                </a:cubicBezTo>
                <a:cubicBezTo>
                  <a:pt x="1170176" y="157707"/>
                  <a:pt x="1173487" y="167227"/>
                  <a:pt x="1175971" y="178817"/>
                </a:cubicBezTo>
                <a:cubicBezTo>
                  <a:pt x="1178454" y="190407"/>
                  <a:pt x="1180317" y="204067"/>
                  <a:pt x="1181559" y="219796"/>
                </a:cubicBezTo>
                <a:cubicBezTo>
                  <a:pt x="1182800" y="235526"/>
                  <a:pt x="1183421" y="254980"/>
                  <a:pt x="1183421" y="278160"/>
                </a:cubicBezTo>
                <a:cubicBezTo>
                  <a:pt x="1183421" y="302996"/>
                  <a:pt x="1182594" y="324106"/>
                  <a:pt x="1180938" y="341491"/>
                </a:cubicBezTo>
                <a:cubicBezTo>
                  <a:pt x="1179282" y="358876"/>
                  <a:pt x="1176385" y="372950"/>
                  <a:pt x="1172245" y="383712"/>
                </a:cubicBezTo>
                <a:cubicBezTo>
                  <a:pt x="1168106" y="394474"/>
                  <a:pt x="1163139" y="402339"/>
                  <a:pt x="1157344" y="407306"/>
                </a:cubicBezTo>
                <a:cubicBezTo>
                  <a:pt x="1151549" y="412273"/>
                  <a:pt x="1144926" y="414756"/>
                  <a:pt x="1137475" y="414756"/>
                </a:cubicBezTo>
                <a:cubicBezTo>
                  <a:pt x="1125057" y="414756"/>
                  <a:pt x="1109328" y="407513"/>
                  <a:pt x="1090287" y="393025"/>
                </a:cubicBezTo>
                <a:cubicBezTo>
                  <a:pt x="1071247" y="378538"/>
                  <a:pt x="1046618" y="362395"/>
                  <a:pt x="1016401" y="344596"/>
                </a:cubicBezTo>
                <a:cubicBezTo>
                  <a:pt x="986184" y="326797"/>
                  <a:pt x="950173" y="310654"/>
                  <a:pt x="908366" y="296166"/>
                </a:cubicBezTo>
                <a:cubicBezTo>
                  <a:pt x="866559" y="281679"/>
                  <a:pt x="816681" y="274435"/>
                  <a:pt x="758731" y="274435"/>
                </a:cubicBezTo>
                <a:cubicBezTo>
                  <a:pt x="694986" y="274435"/>
                  <a:pt x="638071" y="287474"/>
                  <a:pt x="587985" y="313551"/>
                </a:cubicBezTo>
                <a:cubicBezTo>
                  <a:pt x="537900" y="339628"/>
                  <a:pt x="495266" y="376882"/>
                  <a:pt x="460082" y="425312"/>
                </a:cubicBezTo>
                <a:cubicBezTo>
                  <a:pt x="424898" y="473741"/>
                  <a:pt x="398199" y="532312"/>
                  <a:pt x="379987" y="601024"/>
                </a:cubicBezTo>
                <a:cubicBezTo>
                  <a:pt x="361774" y="669736"/>
                  <a:pt x="352667" y="747141"/>
                  <a:pt x="352667" y="833238"/>
                </a:cubicBezTo>
                <a:cubicBezTo>
                  <a:pt x="352667" y="927614"/>
                  <a:pt x="362395" y="1009364"/>
                  <a:pt x="381849" y="1078490"/>
                </a:cubicBezTo>
                <a:cubicBezTo>
                  <a:pt x="401304" y="1147616"/>
                  <a:pt x="429037" y="1204532"/>
                  <a:pt x="465049" y="1249236"/>
                </a:cubicBezTo>
                <a:cubicBezTo>
                  <a:pt x="501061" y="1293940"/>
                  <a:pt x="544523" y="1327261"/>
                  <a:pt x="595436" y="1349199"/>
                </a:cubicBezTo>
                <a:cubicBezTo>
                  <a:pt x="646349" y="1371138"/>
                  <a:pt x="703678" y="1382107"/>
                  <a:pt x="767423" y="1382107"/>
                </a:cubicBezTo>
                <a:cubicBezTo>
                  <a:pt x="825373" y="1382107"/>
                  <a:pt x="875459" y="1375277"/>
                  <a:pt x="917679" y="1361617"/>
                </a:cubicBezTo>
                <a:cubicBezTo>
                  <a:pt x="959900" y="1347958"/>
                  <a:pt x="996119" y="1332849"/>
                  <a:pt x="1026335" y="1316292"/>
                </a:cubicBezTo>
                <a:cubicBezTo>
                  <a:pt x="1056552" y="1299735"/>
                  <a:pt x="1081388" y="1284834"/>
                  <a:pt x="1100843" y="1271588"/>
                </a:cubicBezTo>
                <a:cubicBezTo>
                  <a:pt x="1120297" y="1258342"/>
                  <a:pt x="1135406" y="1251719"/>
                  <a:pt x="1146168" y="1251719"/>
                </a:cubicBezTo>
                <a:cubicBezTo>
                  <a:pt x="1154446" y="1251719"/>
                  <a:pt x="1161069" y="1253375"/>
                  <a:pt x="1166036" y="1256686"/>
                </a:cubicBezTo>
                <a:cubicBezTo>
                  <a:pt x="1171003" y="1259998"/>
                  <a:pt x="1175143" y="1266621"/>
                  <a:pt x="1178454" y="1276555"/>
                </a:cubicBezTo>
                <a:cubicBezTo>
                  <a:pt x="1181766" y="1286489"/>
                  <a:pt x="1184249" y="1300356"/>
                  <a:pt x="1185905" y="1318155"/>
                </a:cubicBezTo>
                <a:cubicBezTo>
                  <a:pt x="1187561" y="1335954"/>
                  <a:pt x="1188388" y="1359755"/>
                  <a:pt x="1188388" y="1389557"/>
                </a:cubicBezTo>
                <a:cubicBezTo>
                  <a:pt x="1188388" y="1410254"/>
                  <a:pt x="1187767" y="1427846"/>
                  <a:pt x="1186526" y="1442333"/>
                </a:cubicBezTo>
                <a:cubicBezTo>
                  <a:pt x="1185284" y="1456821"/>
                  <a:pt x="1183421" y="1469239"/>
                  <a:pt x="1180938" y="1479587"/>
                </a:cubicBezTo>
                <a:cubicBezTo>
                  <a:pt x="1178454" y="1489935"/>
                  <a:pt x="1175143" y="1498834"/>
                  <a:pt x="1171003" y="1506285"/>
                </a:cubicBezTo>
                <a:cubicBezTo>
                  <a:pt x="1166864" y="1513736"/>
                  <a:pt x="1160241" y="1522221"/>
                  <a:pt x="1151135" y="1531742"/>
                </a:cubicBezTo>
                <a:cubicBezTo>
                  <a:pt x="1142028" y="1541262"/>
                  <a:pt x="1124436" y="1553473"/>
                  <a:pt x="1098359" y="1568374"/>
                </a:cubicBezTo>
                <a:cubicBezTo>
                  <a:pt x="1072282" y="1583276"/>
                  <a:pt x="1040409" y="1597556"/>
                  <a:pt x="1002742" y="1611216"/>
                </a:cubicBezTo>
                <a:cubicBezTo>
                  <a:pt x="965074" y="1624876"/>
                  <a:pt x="922026" y="1636259"/>
                  <a:pt x="873596" y="1645365"/>
                </a:cubicBezTo>
                <a:cubicBezTo>
                  <a:pt x="825166" y="1654471"/>
                  <a:pt x="772804" y="1659024"/>
                  <a:pt x="716510" y="1659024"/>
                </a:cubicBezTo>
                <a:cubicBezTo>
                  <a:pt x="606405" y="1659024"/>
                  <a:pt x="507063" y="1642054"/>
                  <a:pt x="418482" y="1608111"/>
                </a:cubicBezTo>
                <a:cubicBezTo>
                  <a:pt x="329901" y="1574169"/>
                  <a:pt x="254566" y="1523463"/>
                  <a:pt x="192477" y="1455993"/>
                </a:cubicBezTo>
                <a:cubicBezTo>
                  <a:pt x="130388" y="1388523"/>
                  <a:pt x="82786" y="1304288"/>
                  <a:pt x="49672" y="1203290"/>
                </a:cubicBezTo>
                <a:cubicBezTo>
                  <a:pt x="16557" y="1102291"/>
                  <a:pt x="0" y="984736"/>
                  <a:pt x="0" y="850623"/>
                </a:cubicBezTo>
                <a:cubicBezTo>
                  <a:pt x="0" y="714027"/>
                  <a:pt x="18213" y="592746"/>
                  <a:pt x="54639" y="486780"/>
                </a:cubicBezTo>
                <a:cubicBezTo>
                  <a:pt x="91065" y="380814"/>
                  <a:pt x="141978" y="291820"/>
                  <a:pt x="207378" y="219796"/>
                </a:cubicBezTo>
                <a:cubicBezTo>
                  <a:pt x="272779" y="147773"/>
                  <a:pt x="351219" y="93134"/>
                  <a:pt x="442697" y="55881"/>
                </a:cubicBezTo>
                <a:cubicBezTo>
                  <a:pt x="534175" y="18627"/>
                  <a:pt x="634966" y="0"/>
                  <a:pt x="745071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46ABDD-AABE-46E6-B278-471705F5729F}"/>
              </a:ext>
            </a:extLst>
          </p:cNvPr>
          <p:cNvSpPr/>
          <p:nvPr/>
        </p:nvSpPr>
        <p:spPr>
          <a:xfrm>
            <a:off x="647163" y="1001944"/>
            <a:ext cx="1645447" cy="1216328"/>
          </a:xfrm>
          <a:custGeom>
            <a:avLst/>
            <a:gdLst/>
            <a:ahLst/>
            <a:cxnLst/>
            <a:rect l="l" t="t" r="r" b="b"/>
            <a:pathLst>
              <a:path w="2193929" h="1621771">
                <a:moveTo>
                  <a:pt x="164008" y="0"/>
                </a:moveTo>
                <a:cubicBezTo>
                  <a:pt x="202918" y="0"/>
                  <a:pt x="233755" y="621"/>
                  <a:pt x="256521" y="1863"/>
                </a:cubicBezTo>
                <a:cubicBezTo>
                  <a:pt x="279287" y="3105"/>
                  <a:pt x="296465" y="6002"/>
                  <a:pt x="308055" y="10555"/>
                </a:cubicBezTo>
                <a:cubicBezTo>
                  <a:pt x="319645" y="15108"/>
                  <a:pt x="327510" y="21731"/>
                  <a:pt x="331649" y="30424"/>
                </a:cubicBezTo>
                <a:cubicBezTo>
                  <a:pt x="335789" y="39116"/>
                  <a:pt x="339100" y="51327"/>
                  <a:pt x="341584" y="67056"/>
                </a:cubicBezTo>
                <a:lnTo>
                  <a:pt x="623469" y="1297665"/>
                </a:lnTo>
                <a:lnTo>
                  <a:pt x="624711" y="1297665"/>
                </a:lnTo>
                <a:lnTo>
                  <a:pt x="917772" y="75749"/>
                </a:lnTo>
                <a:cubicBezTo>
                  <a:pt x="921083" y="60020"/>
                  <a:pt x="925429" y="47188"/>
                  <a:pt x="930810" y="37254"/>
                </a:cubicBezTo>
                <a:cubicBezTo>
                  <a:pt x="936191" y="27319"/>
                  <a:pt x="945298" y="19662"/>
                  <a:pt x="958130" y="14281"/>
                </a:cubicBezTo>
                <a:cubicBezTo>
                  <a:pt x="970961" y="8900"/>
                  <a:pt x="988553" y="5174"/>
                  <a:pt x="1010905" y="3105"/>
                </a:cubicBezTo>
                <a:cubicBezTo>
                  <a:pt x="1033258" y="1035"/>
                  <a:pt x="1063060" y="0"/>
                  <a:pt x="1100314" y="0"/>
                </a:cubicBezTo>
                <a:cubicBezTo>
                  <a:pt x="1140051" y="0"/>
                  <a:pt x="1171717" y="828"/>
                  <a:pt x="1195311" y="2484"/>
                </a:cubicBezTo>
                <a:cubicBezTo>
                  <a:pt x="1218904" y="4139"/>
                  <a:pt x="1237117" y="7658"/>
                  <a:pt x="1249949" y="13039"/>
                </a:cubicBezTo>
                <a:cubicBezTo>
                  <a:pt x="1262781" y="18420"/>
                  <a:pt x="1272094" y="26078"/>
                  <a:pt x="1277889" y="36012"/>
                </a:cubicBezTo>
                <a:cubicBezTo>
                  <a:pt x="1283684" y="45946"/>
                  <a:pt x="1288237" y="59192"/>
                  <a:pt x="1291549" y="75749"/>
                </a:cubicBezTo>
                <a:lnTo>
                  <a:pt x="1594544" y="1297665"/>
                </a:lnTo>
                <a:lnTo>
                  <a:pt x="1597028" y="1297665"/>
                </a:lnTo>
                <a:lnTo>
                  <a:pt x="1878913" y="70782"/>
                </a:lnTo>
                <a:cubicBezTo>
                  <a:pt x="1881397" y="57536"/>
                  <a:pt x="1884708" y="46153"/>
                  <a:pt x="1888847" y="36633"/>
                </a:cubicBezTo>
                <a:cubicBezTo>
                  <a:pt x="1892987" y="27112"/>
                  <a:pt x="1900851" y="19662"/>
                  <a:pt x="1912441" y="14281"/>
                </a:cubicBezTo>
                <a:cubicBezTo>
                  <a:pt x="1924031" y="8900"/>
                  <a:pt x="1940588" y="5174"/>
                  <a:pt x="1962113" y="3105"/>
                </a:cubicBezTo>
                <a:cubicBezTo>
                  <a:pt x="1983637" y="1035"/>
                  <a:pt x="2013854" y="0"/>
                  <a:pt x="2052763" y="0"/>
                </a:cubicBezTo>
                <a:cubicBezTo>
                  <a:pt x="2089189" y="0"/>
                  <a:pt x="2117543" y="1035"/>
                  <a:pt x="2137825" y="3105"/>
                </a:cubicBezTo>
                <a:cubicBezTo>
                  <a:pt x="2158108" y="5174"/>
                  <a:pt x="2172802" y="10762"/>
                  <a:pt x="2181909" y="19869"/>
                </a:cubicBezTo>
                <a:cubicBezTo>
                  <a:pt x="2191015" y="28975"/>
                  <a:pt x="2194947" y="42428"/>
                  <a:pt x="2193706" y="60227"/>
                </a:cubicBezTo>
                <a:cubicBezTo>
                  <a:pt x="2192464" y="78026"/>
                  <a:pt x="2188117" y="102240"/>
                  <a:pt x="2180667" y="132871"/>
                </a:cubicBezTo>
                <a:lnTo>
                  <a:pt x="1811857" y="1531121"/>
                </a:lnTo>
                <a:cubicBezTo>
                  <a:pt x="1806890" y="1550989"/>
                  <a:pt x="1800060" y="1566925"/>
                  <a:pt x="1791367" y="1578929"/>
                </a:cubicBezTo>
                <a:cubicBezTo>
                  <a:pt x="1782675" y="1590933"/>
                  <a:pt x="1769636" y="1600040"/>
                  <a:pt x="1752251" y="1606249"/>
                </a:cubicBezTo>
                <a:cubicBezTo>
                  <a:pt x="1734866" y="1612457"/>
                  <a:pt x="1712514" y="1616597"/>
                  <a:pt x="1685195" y="1618666"/>
                </a:cubicBezTo>
                <a:cubicBezTo>
                  <a:pt x="1657875" y="1620736"/>
                  <a:pt x="1623105" y="1621771"/>
                  <a:pt x="1580885" y="1621771"/>
                </a:cubicBezTo>
                <a:cubicBezTo>
                  <a:pt x="1533697" y="1621771"/>
                  <a:pt x="1495822" y="1620736"/>
                  <a:pt x="1467262" y="1618666"/>
                </a:cubicBezTo>
                <a:cubicBezTo>
                  <a:pt x="1438700" y="1616597"/>
                  <a:pt x="1416141" y="1612457"/>
                  <a:pt x="1399584" y="1606249"/>
                </a:cubicBezTo>
                <a:cubicBezTo>
                  <a:pt x="1383027" y="1600040"/>
                  <a:pt x="1371023" y="1590933"/>
                  <a:pt x="1363572" y="1578929"/>
                </a:cubicBezTo>
                <a:cubicBezTo>
                  <a:pt x="1356122" y="1566925"/>
                  <a:pt x="1350327" y="1550989"/>
                  <a:pt x="1346187" y="1531121"/>
                </a:cubicBezTo>
                <a:lnTo>
                  <a:pt x="1089138" y="512857"/>
                </a:lnTo>
                <a:lnTo>
                  <a:pt x="1086654" y="512857"/>
                </a:lnTo>
                <a:lnTo>
                  <a:pt x="843265" y="1531121"/>
                </a:lnTo>
                <a:cubicBezTo>
                  <a:pt x="839125" y="1550161"/>
                  <a:pt x="833330" y="1565684"/>
                  <a:pt x="825880" y="1577688"/>
                </a:cubicBezTo>
                <a:cubicBezTo>
                  <a:pt x="818429" y="1589691"/>
                  <a:pt x="806632" y="1599005"/>
                  <a:pt x="790489" y="1605628"/>
                </a:cubicBezTo>
                <a:cubicBezTo>
                  <a:pt x="774346" y="1612251"/>
                  <a:pt x="752407" y="1616597"/>
                  <a:pt x="724674" y="1618666"/>
                </a:cubicBezTo>
                <a:cubicBezTo>
                  <a:pt x="696941" y="1620736"/>
                  <a:pt x="660308" y="1621771"/>
                  <a:pt x="614776" y="1621771"/>
                </a:cubicBezTo>
                <a:cubicBezTo>
                  <a:pt x="566761" y="1621771"/>
                  <a:pt x="528472" y="1620736"/>
                  <a:pt x="499911" y="1618666"/>
                </a:cubicBezTo>
                <a:cubicBezTo>
                  <a:pt x="471350" y="1616597"/>
                  <a:pt x="448791" y="1612457"/>
                  <a:pt x="432234" y="1606249"/>
                </a:cubicBezTo>
                <a:cubicBezTo>
                  <a:pt x="415677" y="1600040"/>
                  <a:pt x="403673" y="1590933"/>
                  <a:pt x="396222" y="1578929"/>
                </a:cubicBezTo>
                <a:cubicBezTo>
                  <a:pt x="388771" y="1566925"/>
                  <a:pt x="382562" y="1550989"/>
                  <a:pt x="377595" y="1531121"/>
                </a:cubicBezTo>
                <a:lnTo>
                  <a:pt x="12511" y="129146"/>
                </a:lnTo>
                <a:cubicBezTo>
                  <a:pt x="5060" y="99343"/>
                  <a:pt x="921" y="75956"/>
                  <a:pt x="93" y="58985"/>
                </a:cubicBezTo>
                <a:cubicBezTo>
                  <a:pt x="-735" y="42014"/>
                  <a:pt x="4025" y="28975"/>
                  <a:pt x="14373" y="19869"/>
                </a:cubicBezTo>
                <a:cubicBezTo>
                  <a:pt x="24721" y="10762"/>
                  <a:pt x="41692" y="5174"/>
                  <a:pt x="65286" y="3105"/>
                </a:cubicBezTo>
                <a:cubicBezTo>
                  <a:pt x="88880" y="1035"/>
                  <a:pt x="121788" y="0"/>
                  <a:pt x="164008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C152B8-823A-49F9-9936-FA3B9300793F}"/>
              </a:ext>
            </a:extLst>
          </p:cNvPr>
          <p:cNvSpPr/>
          <p:nvPr/>
        </p:nvSpPr>
        <p:spPr>
          <a:xfrm>
            <a:off x="3474924" y="857250"/>
            <a:ext cx="662182" cy="1210740"/>
          </a:xfrm>
          <a:custGeom>
            <a:avLst/>
            <a:gdLst/>
            <a:ahLst/>
            <a:cxnLst/>
            <a:rect l="l" t="t" r="r" b="b"/>
            <a:pathLst>
              <a:path w="882909" h="1614320">
                <a:moveTo>
                  <a:pt x="163916" y="0"/>
                </a:moveTo>
                <a:cubicBezTo>
                  <a:pt x="196202" y="0"/>
                  <a:pt x="222693" y="1242"/>
                  <a:pt x="243390" y="3725"/>
                </a:cubicBezTo>
                <a:cubicBezTo>
                  <a:pt x="264086" y="6209"/>
                  <a:pt x="280643" y="9520"/>
                  <a:pt x="293061" y="13660"/>
                </a:cubicBezTo>
                <a:cubicBezTo>
                  <a:pt x="305479" y="17799"/>
                  <a:pt x="314378" y="23180"/>
                  <a:pt x="319760" y="29803"/>
                </a:cubicBezTo>
                <a:cubicBezTo>
                  <a:pt x="325141" y="36426"/>
                  <a:pt x="327831" y="43877"/>
                  <a:pt x="327831" y="52155"/>
                </a:cubicBezTo>
                <a:lnTo>
                  <a:pt x="327831" y="1344853"/>
                </a:lnTo>
                <a:lnTo>
                  <a:pt x="833238" y="1344853"/>
                </a:lnTo>
                <a:cubicBezTo>
                  <a:pt x="841516" y="1344853"/>
                  <a:pt x="848760" y="1347129"/>
                  <a:pt x="854969" y="1351683"/>
                </a:cubicBezTo>
                <a:cubicBezTo>
                  <a:pt x="861178" y="1356236"/>
                  <a:pt x="866352" y="1363687"/>
                  <a:pt x="870491" y="1374035"/>
                </a:cubicBezTo>
                <a:cubicBezTo>
                  <a:pt x="874630" y="1384383"/>
                  <a:pt x="877735" y="1398043"/>
                  <a:pt x="879804" y="1415014"/>
                </a:cubicBezTo>
                <a:cubicBezTo>
                  <a:pt x="881874" y="1431985"/>
                  <a:pt x="882909" y="1452888"/>
                  <a:pt x="882909" y="1477724"/>
                </a:cubicBezTo>
                <a:cubicBezTo>
                  <a:pt x="882909" y="1502560"/>
                  <a:pt x="881874" y="1523463"/>
                  <a:pt x="879804" y="1540434"/>
                </a:cubicBezTo>
                <a:cubicBezTo>
                  <a:pt x="877735" y="1557405"/>
                  <a:pt x="874630" y="1571479"/>
                  <a:pt x="870491" y="1582655"/>
                </a:cubicBezTo>
                <a:cubicBezTo>
                  <a:pt x="866352" y="1593831"/>
                  <a:pt x="861178" y="1601902"/>
                  <a:pt x="854969" y="1606869"/>
                </a:cubicBezTo>
                <a:cubicBezTo>
                  <a:pt x="848760" y="1611837"/>
                  <a:pt x="841516" y="1614320"/>
                  <a:pt x="833238" y="1614320"/>
                </a:cubicBezTo>
                <a:lnTo>
                  <a:pt x="96859" y="1614320"/>
                </a:lnTo>
                <a:cubicBezTo>
                  <a:pt x="69540" y="1614320"/>
                  <a:pt x="46567" y="1606249"/>
                  <a:pt x="27940" y="1590105"/>
                </a:cubicBezTo>
                <a:cubicBezTo>
                  <a:pt x="9313" y="1573962"/>
                  <a:pt x="0" y="1547678"/>
                  <a:pt x="0" y="1511252"/>
                </a:cubicBezTo>
                <a:lnTo>
                  <a:pt x="0" y="52155"/>
                </a:lnTo>
                <a:cubicBezTo>
                  <a:pt x="0" y="43877"/>
                  <a:pt x="2691" y="36426"/>
                  <a:pt x="8072" y="29803"/>
                </a:cubicBezTo>
                <a:cubicBezTo>
                  <a:pt x="13452" y="23180"/>
                  <a:pt x="22352" y="17799"/>
                  <a:pt x="34770" y="13660"/>
                </a:cubicBezTo>
                <a:cubicBezTo>
                  <a:pt x="47187" y="9520"/>
                  <a:pt x="63952" y="6209"/>
                  <a:pt x="85062" y="3725"/>
                </a:cubicBezTo>
                <a:cubicBezTo>
                  <a:pt x="106172" y="1242"/>
                  <a:pt x="132457" y="0"/>
                  <a:pt x="163916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39C6EA-4801-4E11-BDBA-B56E932DE091}"/>
              </a:ext>
            </a:extLst>
          </p:cNvPr>
          <p:cNvSpPr/>
          <p:nvPr/>
        </p:nvSpPr>
        <p:spPr>
          <a:xfrm>
            <a:off x="2433296" y="909233"/>
            <a:ext cx="714337" cy="1205152"/>
          </a:xfrm>
          <a:custGeom>
            <a:avLst/>
            <a:gdLst/>
            <a:ahLst/>
            <a:cxnLst/>
            <a:rect l="l" t="t" r="r" b="b"/>
            <a:pathLst>
              <a:path w="952449" h="1606869">
                <a:moveTo>
                  <a:pt x="96859" y="0"/>
                </a:moveTo>
                <a:lnTo>
                  <a:pt x="899052" y="0"/>
                </a:lnTo>
                <a:cubicBezTo>
                  <a:pt x="906503" y="0"/>
                  <a:pt x="913125" y="2069"/>
                  <a:pt x="918920" y="6209"/>
                </a:cubicBezTo>
                <a:cubicBezTo>
                  <a:pt x="924716" y="10348"/>
                  <a:pt x="929683" y="17592"/>
                  <a:pt x="933822" y="27940"/>
                </a:cubicBezTo>
                <a:cubicBezTo>
                  <a:pt x="937961" y="38288"/>
                  <a:pt x="941066" y="51534"/>
                  <a:pt x="943135" y="67677"/>
                </a:cubicBezTo>
                <a:cubicBezTo>
                  <a:pt x="945205" y="83820"/>
                  <a:pt x="946240" y="104310"/>
                  <a:pt x="946240" y="129145"/>
                </a:cubicBezTo>
                <a:cubicBezTo>
                  <a:pt x="946240" y="152325"/>
                  <a:pt x="945205" y="171987"/>
                  <a:pt x="943135" y="188130"/>
                </a:cubicBezTo>
                <a:cubicBezTo>
                  <a:pt x="941066" y="204273"/>
                  <a:pt x="937961" y="217312"/>
                  <a:pt x="933822" y="227246"/>
                </a:cubicBezTo>
                <a:cubicBezTo>
                  <a:pt x="929683" y="237181"/>
                  <a:pt x="924716" y="244424"/>
                  <a:pt x="918920" y="248978"/>
                </a:cubicBezTo>
                <a:cubicBezTo>
                  <a:pt x="913125" y="253531"/>
                  <a:pt x="906503" y="255807"/>
                  <a:pt x="899052" y="255807"/>
                </a:cubicBezTo>
                <a:lnTo>
                  <a:pt x="325348" y="255807"/>
                </a:lnTo>
                <a:lnTo>
                  <a:pt x="325348" y="648211"/>
                </a:lnTo>
                <a:lnTo>
                  <a:pt x="810885" y="648211"/>
                </a:lnTo>
                <a:cubicBezTo>
                  <a:pt x="818336" y="648211"/>
                  <a:pt x="825166" y="650488"/>
                  <a:pt x="831375" y="655041"/>
                </a:cubicBezTo>
                <a:cubicBezTo>
                  <a:pt x="837583" y="659594"/>
                  <a:pt x="842758" y="666631"/>
                  <a:pt x="846897" y="676152"/>
                </a:cubicBezTo>
                <a:cubicBezTo>
                  <a:pt x="851036" y="685672"/>
                  <a:pt x="854141" y="698504"/>
                  <a:pt x="856210" y="714647"/>
                </a:cubicBezTo>
                <a:cubicBezTo>
                  <a:pt x="858280" y="730790"/>
                  <a:pt x="859315" y="750452"/>
                  <a:pt x="859315" y="773632"/>
                </a:cubicBezTo>
                <a:cubicBezTo>
                  <a:pt x="859315" y="797640"/>
                  <a:pt x="858280" y="817508"/>
                  <a:pt x="856210" y="833237"/>
                </a:cubicBezTo>
                <a:cubicBezTo>
                  <a:pt x="854141" y="848967"/>
                  <a:pt x="851036" y="861591"/>
                  <a:pt x="846897" y="871112"/>
                </a:cubicBezTo>
                <a:cubicBezTo>
                  <a:pt x="842758" y="880632"/>
                  <a:pt x="837583" y="887462"/>
                  <a:pt x="831375" y="891601"/>
                </a:cubicBezTo>
                <a:cubicBezTo>
                  <a:pt x="825166" y="895741"/>
                  <a:pt x="818336" y="897810"/>
                  <a:pt x="810885" y="897810"/>
                </a:cubicBezTo>
                <a:lnTo>
                  <a:pt x="325348" y="897810"/>
                </a:lnTo>
                <a:lnTo>
                  <a:pt x="325348" y="1351062"/>
                </a:lnTo>
                <a:lnTo>
                  <a:pt x="904019" y="1351062"/>
                </a:lnTo>
                <a:cubicBezTo>
                  <a:pt x="911470" y="1351062"/>
                  <a:pt x="918300" y="1353338"/>
                  <a:pt x="924509" y="1357891"/>
                </a:cubicBezTo>
                <a:cubicBezTo>
                  <a:pt x="930717" y="1362445"/>
                  <a:pt x="935892" y="1369688"/>
                  <a:pt x="940031" y="1379623"/>
                </a:cubicBezTo>
                <a:cubicBezTo>
                  <a:pt x="944170" y="1389557"/>
                  <a:pt x="947274" y="1402596"/>
                  <a:pt x="949344" y="1418739"/>
                </a:cubicBezTo>
                <a:cubicBezTo>
                  <a:pt x="951414" y="1434882"/>
                  <a:pt x="952449" y="1454957"/>
                  <a:pt x="952449" y="1478965"/>
                </a:cubicBezTo>
                <a:cubicBezTo>
                  <a:pt x="952449" y="1502973"/>
                  <a:pt x="951414" y="1523049"/>
                  <a:pt x="949344" y="1539192"/>
                </a:cubicBezTo>
                <a:cubicBezTo>
                  <a:pt x="947274" y="1555335"/>
                  <a:pt x="944170" y="1568374"/>
                  <a:pt x="940031" y="1578308"/>
                </a:cubicBezTo>
                <a:cubicBezTo>
                  <a:pt x="935892" y="1588242"/>
                  <a:pt x="930717" y="1595486"/>
                  <a:pt x="924509" y="1600039"/>
                </a:cubicBezTo>
                <a:cubicBezTo>
                  <a:pt x="918300" y="1604593"/>
                  <a:pt x="911470" y="1606869"/>
                  <a:pt x="904019" y="1606869"/>
                </a:cubicBezTo>
                <a:lnTo>
                  <a:pt x="96859" y="1606869"/>
                </a:lnTo>
                <a:cubicBezTo>
                  <a:pt x="69540" y="1606869"/>
                  <a:pt x="46567" y="1598798"/>
                  <a:pt x="27940" y="1582654"/>
                </a:cubicBezTo>
                <a:cubicBezTo>
                  <a:pt x="9313" y="1566511"/>
                  <a:pt x="0" y="1540227"/>
                  <a:pt x="0" y="1503801"/>
                </a:cubicBezTo>
                <a:lnTo>
                  <a:pt x="0" y="103068"/>
                </a:lnTo>
                <a:cubicBezTo>
                  <a:pt x="0" y="66642"/>
                  <a:pt x="9313" y="40358"/>
                  <a:pt x="27940" y="24215"/>
                </a:cubicBezTo>
                <a:cubicBezTo>
                  <a:pt x="46567" y="8071"/>
                  <a:pt x="69540" y="0"/>
                  <a:pt x="96859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F2F5921-4708-4D84-892D-3E619BDBA77A}"/>
              </a:ext>
            </a:extLst>
          </p:cNvPr>
          <p:cNvSpPr/>
          <p:nvPr/>
        </p:nvSpPr>
        <p:spPr>
          <a:xfrm>
            <a:off x="6615955" y="982313"/>
            <a:ext cx="1404458" cy="1210740"/>
          </a:xfrm>
          <a:custGeom>
            <a:avLst/>
            <a:gdLst/>
            <a:ahLst/>
            <a:cxnLst/>
            <a:rect l="l" t="t" r="r" b="b"/>
            <a:pathLst>
              <a:path w="1872611" h="1614320">
                <a:moveTo>
                  <a:pt x="122937" y="0"/>
                </a:moveTo>
                <a:lnTo>
                  <a:pt x="336523" y="0"/>
                </a:lnTo>
                <a:cubicBezTo>
                  <a:pt x="374605" y="0"/>
                  <a:pt x="407305" y="3104"/>
                  <a:pt x="434625" y="9313"/>
                </a:cubicBezTo>
                <a:cubicBezTo>
                  <a:pt x="461944" y="15522"/>
                  <a:pt x="485538" y="25870"/>
                  <a:pt x="505406" y="40358"/>
                </a:cubicBezTo>
                <a:cubicBezTo>
                  <a:pt x="525275" y="54845"/>
                  <a:pt x="541832" y="73886"/>
                  <a:pt x="555078" y="97480"/>
                </a:cubicBezTo>
                <a:cubicBezTo>
                  <a:pt x="568323" y="121074"/>
                  <a:pt x="579913" y="150256"/>
                  <a:pt x="589848" y="185026"/>
                </a:cubicBezTo>
                <a:lnTo>
                  <a:pt x="937547" y="1142442"/>
                </a:lnTo>
                <a:lnTo>
                  <a:pt x="942514" y="1142442"/>
                </a:lnTo>
                <a:lnTo>
                  <a:pt x="1302632" y="187509"/>
                </a:lnTo>
                <a:cubicBezTo>
                  <a:pt x="1313394" y="152739"/>
                  <a:pt x="1325191" y="123350"/>
                  <a:pt x="1338023" y="99343"/>
                </a:cubicBezTo>
                <a:cubicBezTo>
                  <a:pt x="1350855" y="75335"/>
                  <a:pt x="1365756" y="55880"/>
                  <a:pt x="1382727" y="40979"/>
                </a:cubicBezTo>
                <a:cubicBezTo>
                  <a:pt x="1399698" y="26077"/>
                  <a:pt x="1419774" y="15522"/>
                  <a:pt x="1442954" y="9313"/>
                </a:cubicBezTo>
                <a:cubicBezTo>
                  <a:pt x="1466134" y="3104"/>
                  <a:pt x="1493039" y="0"/>
                  <a:pt x="1523670" y="0"/>
                </a:cubicBezTo>
                <a:lnTo>
                  <a:pt x="1743466" y="0"/>
                </a:lnTo>
                <a:cubicBezTo>
                  <a:pt x="1765818" y="0"/>
                  <a:pt x="1785065" y="2897"/>
                  <a:pt x="1801208" y="8692"/>
                </a:cubicBezTo>
                <a:cubicBezTo>
                  <a:pt x="1817351" y="14487"/>
                  <a:pt x="1830597" y="22973"/>
                  <a:pt x="1840945" y="34149"/>
                </a:cubicBezTo>
                <a:cubicBezTo>
                  <a:pt x="1851293" y="45325"/>
                  <a:pt x="1859158" y="58985"/>
                  <a:pt x="1864539" y="75128"/>
                </a:cubicBezTo>
                <a:cubicBezTo>
                  <a:pt x="1869920" y="91271"/>
                  <a:pt x="1872611" y="109691"/>
                  <a:pt x="1872611" y="130387"/>
                </a:cubicBezTo>
                <a:lnTo>
                  <a:pt x="1872611" y="1562165"/>
                </a:lnTo>
                <a:cubicBezTo>
                  <a:pt x="1872611" y="1570443"/>
                  <a:pt x="1870334" y="1577894"/>
                  <a:pt x="1865781" y="1584517"/>
                </a:cubicBezTo>
                <a:cubicBezTo>
                  <a:pt x="1861228" y="1591140"/>
                  <a:pt x="1852949" y="1596521"/>
                  <a:pt x="1840945" y="1600660"/>
                </a:cubicBezTo>
                <a:cubicBezTo>
                  <a:pt x="1828941" y="1604800"/>
                  <a:pt x="1813005" y="1608111"/>
                  <a:pt x="1793137" y="1610595"/>
                </a:cubicBezTo>
                <a:cubicBezTo>
                  <a:pt x="1773268" y="1613078"/>
                  <a:pt x="1748019" y="1614320"/>
                  <a:pt x="1717388" y="1614320"/>
                </a:cubicBezTo>
                <a:cubicBezTo>
                  <a:pt x="1687585" y="1614320"/>
                  <a:pt x="1662750" y="1613078"/>
                  <a:pt x="1642881" y="1610595"/>
                </a:cubicBezTo>
                <a:cubicBezTo>
                  <a:pt x="1623012" y="1608111"/>
                  <a:pt x="1607283" y="1604800"/>
                  <a:pt x="1595693" y="1600660"/>
                </a:cubicBezTo>
                <a:cubicBezTo>
                  <a:pt x="1584103" y="1596521"/>
                  <a:pt x="1575825" y="1591140"/>
                  <a:pt x="1570857" y="1584517"/>
                </a:cubicBezTo>
                <a:cubicBezTo>
                  <a:pt x="1565890" y="1577894"/>
                  <a:pt x="1563407" y="1570443"/>
                  <a:pt x="1563407" y="1562165"/>
                </a:cubicBezTo>
                <a:lnTo>
                  <a:pt x="1563407" y="254566"/>
                </a:lnTo>
                <a:lnTo>
                  <a:pt x="1560923" y="254566"/>
                </a:lnTo>
                <a:lnTo>
                  <a:pt x="1095254" y="1560923"/>
                </a:lnTo>
                <a:cubicBezTo>
                  <a:pt x="1091942" y="1571685"/>
                  <a:pt x="1086561" y="1580585"/>
                  <a:pt x="1079111" y="1587621"/>
                </a:cubicBezTo>
                <a:cubicBezTo>
                  <a:pt x="1071660" y="1594658"/>
                  <a:pt x="1061519" y="1600246"/>
                  <a:pt x="1048687" y="1604386"/>
                </a:cubicBezTo>
                <a:cubicBezTo>
                  <a:pt x="1035855" y="1608525"/>
                  <a:pt x="1019505" y="1611215"/>
                  <a:pt x="999636" y="1612457"/>
                </a:cubicBezTo>
                <a:cubicBezTo>
                  <a:pt x="979768" y="1613699"/>
                  <a:pt x="955760" y="1614320"/>
                  <a:pt x="927613" y="1614320"/>
                </a:cubicBezTo>
                <a:cubicBezTo>
                  <a:pt x="899466" y="1614320"/>
                  <a:pt x="875458" y="1613285"/>
                  <a:pt x="855589" y="1611215"/>
                </a:cubicBezTo>
                <a:cubicBezTo>
                  <a:pt x="835721" y="1609146"/>
                  <a:pt x="819371" y="1605834"/>
                  <a:pt x="806539" y="1601281"/>
                </a:cubicBezTo>
                <a:cubicBezTo>
                  <a:pt x="793707" y="1596728"/>
                  <a:pt x="783566" y="1591140"/>
                  <a:pt x="776115" y="1584517"/>
                </a:cubicBezTo>
                <a:cubicBezTo>
                  <a:pt x="768665" y="1577894"/>
                  <a:pt x="763697" y="1570030"/>
                  <a:pt x="761214" y="1560923"/>
                </a:cubicBezTo>
                <a:lnTo>
                  <a:pt x="311688" y="254566"/>
                </a:lnTo>
                <a:lnTo>
                  <a:pt x="309204" y="254566"/>
                </a:lnTo>
                <a:lnTo>
                  <a:pt x="309204" y="1562165"/>
                </a:lnTo>
                <a:cubicBezTo>
                  <a:pt x="309204" y="1570443"/>
                  <a:pt x="306927" y="1577894"/>
                  <a:pt x="302375" y="1584517"/>
                </a:cubicBezTo>
                <a:cubicBezTo>
                  <a:pt x="297821" y="1591140"/>
                  <a:pt x="289335" y="1596521"/>
                  <a:pt x="276918" y="1600660"/>
                </a:cubicBezTo>
                <a:cubicBezTo>
                  <a:pt x="264500" y="1604800"/>
                  <a:pt x="248563" y="1608111"/>
                  <a:pt x="229109" y="1610595"/>
                </a:cubicBezTo>
                <a:cubicBezTo>
                  <a:pt x="209655" y="1613078"/>
                  <a:pt x="184612" y="1614320"/>
                  <a:pt x="153981" y="1614320"/>
                </a:cubicBezTo>
                <a:cubicBezTo>
                  <a:pt x="124179" y="1614320"/>
                  <a:pt x="99343" y="1613078"/>
                  <a:pt x="79474" y="1610595"/>
                </a:cubicBezTo>
                <a:cubicBezTo>
                  <a:pt x="59605" y="1608111"/>
                  <a:pt x="43669" y="1604800"/>
                  <a:pt x="31665" y="1600660"/>
                </a:cubicBezTo>
                <a:cubicBezTo>
                  <a:pt x="19662" y="1596521"/>
                  <a:pt x="11383" y="1591140"/>
                  <a:pt x="6830" y="1584517"/>
                </a:cubicBezTo>
                <a:cubicBezTo>
                  <a:pt x="2277" y="1577894"/>
                  <a:pt x="0" y="1570443"/>
                  <a:pt x="0" y="1562165"/>
                </a:cubicBezTo>
                <a:lnTo>
                  <a:pt x="0" y="130387"/>
                </a:lnTo>
                <a:cubicBezTo>
                  <a:pt x="0" y="88167"/>
                  <a:pt x="11176" y="55880"/>
                  <a:pt x="33528" y="33528"/>
                </a:cubicBezTo>
                <a:cubicBezTo>
                  <a:pt x="55880" y="11176"/>
                  <a:pt x="85683" y="0"/>
                  <a:pt x="122937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3CAD9E-240A-4D4C-82E0-4B4430392CD7}"/>
              </a:ext>
            </a:extLst>
          </p:cNvPr>
          <p:cNvSpPr/>
          <p:nvPr/>
        </p:nvSpPr>
        <p:spPr>
          <a:xfrm>
            <a:off x="8224697" y="963687"/>
            <a:ext cx="714337" cy="1205152"/>
          </a:xfrm>
          <a:custGeom>
            <a:avLst/>
            <a:gdLst/>
            <a:ahLst/>
            <a:cxnLst/>
            <a:rect l="l" t="t" r="r" b="b"/>
            <a:pathLst>
              <a:path w="952449" h="1606869">
                <a:moveTo>
                  <a:pt x="96859" y="0"/>
                </a:moveTo>
                <a:lnTo>
                  <a:pt x="899052" y="0"/>
                </a:lnTo>
                <a:cubicBezTo>
                  <a:pt x="906503" y="0"/>
                  <a:pt x="913126" y="2069"/>
                  <a:pt x="918921" y="6209"/>
                </a:cubicBezTo>
                <a:cubicBezTo>
                  <a:pt x="924716" y="10348"/>
                  <a:pt x="929683" y="17592"/>
                  <a:pt x="933822" y="27940"/>
                </a:cubicBezTo>
                <a:cubicBezTo>
                  <a:pt x="937962" y="38288"/>
                  <a:pt x="941066" y="51534"/>
                  <a:pt x="943136" y="67677"/>
                </a:cubicBezTo>
                <a:cubicBezTo>
                  <a:pt x="945205" y="83820"/>
                  <a:pt x="946240" y="104310"/>
                  <a:pt x="946240" y="129145"/>
                </a:cubicBezTo>
                <a:cubicBezTo>
                  <a:pt x="946240" y="152325"/>
                  <a:pt x="945205" y="171987"/>
                  <a:pt x="943136" y="188130"/>
                </a:cubicBezTo>
                <a:cubicBezTo>
                  <a:pt x="941066" y="204273"/>
                  <a:pt x="937962" y="217312"/>
                  <a:pt x="933822" y="227246"/>
                </a:cubicBezTo>
                <a:cubicBezTo>
                  <a:pt x="929683" y="237181"/>
                  <a:pt x="924716" y="244424"/>
                  <a:pt x="918921" y="248978"/>
                </a:cubicBezTo>
                <a:cubicBezTo>
                  <a:pt x="913126" y="253531"/>
                  <a:pt x="906503" y="255807"/>
                  <a:pt x="899052" y="255807"/>
                </a:cubicBezTo>
                <a:lnTo>
                  <a:pt x="325348" y="255807"/>
                </a:lnTo>
                <a:lnTo>
                  <a:pt x="325348" y="648211"/>
                </a:lnTo>
                <a:lnTo>
                  <a:pt x="810886" y="648211"/>
                </a:lnTo>
                <a:cubicBezTo>
                  <a:pt x="818336" y="648211"/>
                  <a:pt x="825166" y="650488"/>
                  <a:pt x="831375" y="655041"/>
                </a:cubicBezTo>
                <a:cubicBezTo>
                  <a:pt x="837584" y="659594"/>
                  <a:pt x="842758" y="666631"/>
                  <a:pt x="846897" y="676152"/>
                </a:cubicBezTo>
                <a:cubicBezTo>
                  <a:pt x="851037" y="685672"/>
                  <a:pt x="854141" y="698504"/>
                  <a:pt x="856211" y="714647"/>
                </a:cubicBezTo>
                <a:cubicBezTo>
                  <a:pt x="858280" y="730790"/>
                  <a:pt x="859315" y="750452"/>
                  <a:pt x="859315" y="773632"/>
                </a:cubicBezTo>
                <a:cubicBezTo>
                  <a:pt x="859315" y="797640"/>
                  <a:pt x="858280" y="817508"/>
                  <a:pt x="856211" y="833237"/>
                </a:cubicBezTo>
                <a:cubicBezTo>
                  <a:pt x="854141" y="848967"/>
                  <a:pt x="851037" y="861591"/>
                  <a:pt x="846897" y="871112"/>
                </a:cubicBezTo>
                <a:cubicBezTo>
                  <a:pt x="842758" y="880632"/>
                  <a:pt x="837584" y="887462"/>
                  <a:pt x="831375" y="891601"/>
                </a:cubicBezTo>
                <a:cubicBezTo>
                  <a:pt x="825166" y="895741"/>
                  <a:pt x="818336" y="897810"/>
                  <a:pt x="810886" y="897810"/>
                </a:cubicBezTo>
                <a:lnTo>
                  <a:pt x="325348" y="897810"/>
                </a:lnTo>
                <a:lnTo>
                  <a:pt x="325348" y="1351062"/>
                </a:lnTo>
                <a:lnTo>
                  <a:pt x="904019" y="1351062"/>
                </a:lnTo>
                <a:cubicBezTo>
                  <a:pt x="911470" y="1351062"/>
                  <a:pt x="918300" y="1353338"/>
                  <a:pt x="924509" y="1357891"/>
                </a:cubicBezTo>
                <a:cubicBezTo>
                  <a:pt x="930718" y="1362445"/>
                  <a:pt x="935892" y="1369688"/>
                  <a:pt x="940031" y="1379623"/>
                </a:cubicBezTo>
                <a:cubicBezTo>
                  <a:pt x="944171" y="1389557"/>
                  <a:pt x="947275" y="1402596"/>
                  <a:pt x="949345" y="1418739"/>
                </a:cubicBezTo>
                <a:cubicBezTo>
                  <a:pt x="951414" y="1434882"/>
                  <a:pt x="952449" y="1454957"/>
                  <a:pt x="952449" y="1478965"/>
                </a:cubicBezTo>
                <a:cubicBezTo>
                  <a:pt x="952449" y="1502973"/>
                  <a:pt x="951414" y="1523049"/>
                  <a:pt x="949345" y="1539192"/>
                </a:cubicBezTo>
                <a:cubicBezTo>
                  <a:pt x="947275" y="1555335"/>
                  <a:pt x="944171" y="1568374"/>
                  <a:pt x="940031" y="1578308"/>
                </a:cubicBezTo>
                <a:cubicBezTo>
                  <a:pt x="935892" y="1588242"/>
                  <a:pt x="930718" y="1595486"/>
                  <a:pt x="924509" y="1600039"/>
                </a:cubicBezTo>
                <a:cubicBezTo>
                  <a:pt x="918300" y="1604593"/>
                  <a:pt x="911470" y="1606869"/>
                  <a:pt x="904019" y="1606869"/>
                </a:cubicBezTo>
                <a:lnTo>
                  <a:pt x="96859" y="1606869"/>
                </a:lnTo>
                <a:cubicBezTo>
                  <a:pt x="69540" y="1606869"/>
                  <a:pt x="46567" y="1598798"/>
                  <a:pt x="27940" y="1582654"/>
                </a:cubicBezTo>
                <a:cubicBezTo>
                  <a:pt x="9314" y="1566511"/>
                  <a:pt x="0" y="1540227"/>
                  <a:pt x="0" y="1503801"/>
                </a:cubicBezTo>
                <a:lnTo>
                  <a:pt x="0" y="103068"/>
                </a:lnTo>
                <a:cubicBezTo>
                  <a:pt x="0" y="66642"/>
                  <a:pt x="9314" y="40358"/>
                  <a:pt x="27940" y="24215"/>
                </a:cubicBezTo>
                <a:cubicBezTo>
                  <a:pt x="46567" y="8071"/>
                  <a:pt x="69540" y="0"/>
                  <a:pt x="96859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5FE711-73C8-4F36-84D2-1DEE51D86526}"/>
              </a:ext>
            </a:extLst>
          </p:cNvPr>
          <p:cNvSpPr/>
          <p:nvPr/>
        </p:nvSpPr>
        <p:spPr>
          <a:xfrm>
            <a:off x="331054" y="2658822"/>
            <a:ext cx="8481893" cy="2425747"/>
          </a:xfrm>
          <a:custGeom>
            <a:avLst/>
            <a:gdLst/>
            <a:ahLst/>
            <a:cxnLst/>
            <a:rect l="l" t="t" r="r" b="b"/>
            <a:pathLst>
              <a:path w="11309190" h="3234329">
                <a:moveTo>
                  <a:pt x="0" y="0"/>
                </a:moveTo>
                <a:lnTo>
                  <a:pt x="11309190" y="0"/>
                </a:lnTo>
                <a:lnTo>
                  <a:pt x="11309190" y="3234329"/>
                </a:lnTo>
                <a:lnTo>
                  <a:pt x="0" y="3234329"/>
                </a:lnTo>
                <a:lnTo>
                  <a:pt x="0" y="0"/>
                </a:lnTo>
                <a:close/>
                <a:moveTo>
                  <a:pt x="6860779" y="1016627"/>
                </a:moveTo>
                <a:cubicBezTo>
                  <a:pt x="6733289" y="1016627"/>
                  <a:pt x="6621321" y="1036081"/>
                  <a:pt x="6524876" y="1074991"/>
                </a:cubicBezTo>
                <a:cubicBezTo>
                  <a:pt x="6428431" y="1113900"/>
                  <a:pt x="6347508" y="1169780"/>
                  <a:pt x="6282107" y="1242632"/>
                </a:cubicBezTo>
                <a:cubicBezTo>
                  <a:pt x="6216706" y="1315483"/>
                  <a:pt x="6167449" y="1403857"/>
                  <a:pt x="6134335" y="1507753"/>
                </a:cubicBezTo>
                <a:cubicBezTo>
                  <a:pt x="6101220" y="1611649"/>
                  <a:pt x="6084663" y="1728583"/>
                  <a:pt x="6084663" y="1858557"/>
                </a:cubicBezTo>
                <a:cubicBezTo>
                  <a:pt x="6084663" y="2000120"/>
                  <a:pt x="6100186" y="2122643"/>
                  <a:pt x="6131230" y="2226125"/>
                </a:cubicBezTo>
                <a:cubicBezTo>
                  <a:pt x="6162275" y="2329607"/>
                  <a:pt x="6208842" y="2414876"/>
                  <a:pt x="6270931" y="2481933"/>
                </a:cubicBezTo>
                <a:cubicBezTo>
                  <a:pt x="6333020" y="2548989"/>
                  <a:pt x="6410632" y="2598867"/>
                  <a:pt x="6503766" y="2631568"/>
                </a:cubicBezTo>
                <a:cubicBezTo>
                  <a:pt x="6596899" y="2664268"/>
                  <a:pt x="6705969" y="2680618"/>
                  <a:pt x="6830976" y="2680618"/>
                </a:cubicBezTo>
                <a:cubicBezTo>
                  <a:pt x="6957638" y="2680618"/>
                  <a:pt x="7069192" y="2661371"/>
                  <a:pt x="7165637" y="2622875"/>
                </a:cubicBezTo>
                <a:cubicBezTo>
                  <a:pt x="7262082" y="2584380"/>
                  <a:pt x="7343005" y="2528500"/>
                  <a:pt x="7408406" y="2455234"/>
                </a:cubicBezTo>
                <a:cubicBezTo>
                  <a:pt x="7473806" y="2381969"/>
                  <a:pt x="7523064" y="2292768"/>
                  <a:pt x="7556178" y="2187630"/>
                </a:cubicBezTo>
                <a:cubicBezTo>
                  <a:pt x="7589292" y="2082492"/>
                  <a:pt x="7605849" y="1963281"/>
                  <a:pt x="7605849" y="1829996"/>
                </a:cubicBezTo>
                <a:cubicBezTo>
                  <a:pt x="7605849" y="1690916"/>
                  <a:pt x="7589913" y="1570256"/>
                  <a:pt x="7558041" y="1468016"/>
                </a:cubicBezTo>
                <a:cubicBezTo>
                  <a:pt x="7526168" y="1365775"/>
                  <a:pt x="7478980" y="1281127"/>
                  <a:pt x="7416477" y="1214071"/>
                </a:cubicBezTo>
                <a:cubicBezTo>
                  <a:pt x="7353974" y="1147014"/>
                  <a:pt x="7276156" y="1097343"/>
                  <a:pt x="7183022" y="1065056"/>
                </a:cubicBezTo>
                <a:cubicBezTo>
                  <a:pt x="7089888" y="1032770"/>
                  <a:pt x="6982474" y="1016627"/>
                  <a:pt x="6860779" y="1016627"/>
                </a:cubicBezTo>
                <a:close/>
                <a:moveTo>
                  <a:pt x="8007374" y="1045188"/>
                </a:moveTo>
                <a:cubicBezTo>
                  <a:pt x="7970120" y="1045188"/>
                  <a:pt x="7940317" y="1056364"/>
                  <a:pt x="7917965" y="1078716"/>
                </a:cubicBezTo>
                <a:cubicBezTo>
                  <a:pt x="7895613" y="1101068"/>
                  <a:pt x="7884437" y="1133355"/>
                  <a:pt x="7884437" y="1175575"/>
                </a:cubicBezTo>
                <a:lnTo>
                  <a:pt x="7884437" y="2607353"/>
                </a:lnTo>
                <a:cubicBezTo>
                  <a:pt x="7884437" y="2615631"/>
                  <a:pt x="7886714" y="2623082"/>
                  <a:pt x="7891267" y="2629705"/>
                </a:cubicBezTo>
                <a:cubicBezTo>
                  <a:pt x="7895820" y="2636328"/>
                  <a:pt x="7904099" y="2641709"/>
                  <a:pt x="7916102" y="2645848"/>
                </a:cubicBezTo>
                <a:cubicBezTo>
                  <a:pt x="7928106" y="2649988"/>
                  <a:pt x="7944042" y="2653299"/>
                  <a:pt x="7963911" y="2655783"/>
                </a:cubicBezTo>
                <a:cubicBezTo>
                  <a:pt x="7983780" y="2658266"/>
                  <a:pt x="8008616" y="2659508"/>
                  <a:pt x="8038418" y="2659508"/>
                </a:cubicBezTo>
                <a:cubicBezTo>
                  <a:pt x="8069049" y="2659508"/>
                  <a:pt x="8094092" y="2658266"/>
                  <a:pt x="8113546" y="2655783"/>
                </a:cubicBezTo>
                <a:cubicBezTo>
                  <a:pt x="8133000" y="2653299"/>
                  <a:pt x="8148937" y="2649988"/>
                  <a:pt x="8161355" y="2645848"/>
                </a:cubicBezTo>
                <a:cubicBezTo>
                  <a:pt x="8173772" y="2641709"/>
                  <a:pt x="8182258" y="2636328"/>
                  <a:pt x="8186812" y="2629705"/>
                </a:cubicBezTo>
                <a:cubicBezTo>
                  <a:pt x="8191364" y="2623082"/>
                  <a:pt x="8193641" y="2615631"/>
                  <a:pt x="8193641" y="2607353"/>
                </a:cubicBezTo>
                <a:lnTo>
                  <a:pt x="8193641" y="1299754"/>
                </a:lnTo>
                <a:lnTo>
                  <a:pt x="8196125" y="1299754"/>
                </a:lnTo>
                <a:lnTo>
                  <a:pt x="8645651" y="2606111"/>
                </a:lnTo>
                <a:cubicBezTo>
                  <a:pt x="8648134" y="2615218"/>
                  <a:pt x="8653102" y="2623082"/>
                  <a:pt x="8660552" y="2629705"/>
                </a:cubicBezTo>
                <a:cubicBezTo>
                  <a:pt x="8668003" y="2636328"/>
                  <a:pt x="8678144" y="2641916"/>
                  <a:pt x="8690976" y="2646469"/>
                </a:cubicBezTo>
                <a:cubicBezTo>
                  <a:pt x="8703808" y="2651022"/>
                  <a:pt x="8720158" y="2654334"/>
                  <a:pt x="8740026" y="2656403"/>
                </a:cubicBezTo>
                <a:cubicBezTo>
                  <a:pt x="8759895" y="2658473"/>
                  <a:pt x="8783903" y="2659508"/>
                  <a:pt x="8812050" y="2659508"/>
                </a:cubicBezTo>
                <a:cubicBezTo>
                  <a:pt x="8840197" y="2659508"/>
                  <a:pt x="8864205" y="2658887"/>
                  <a:pt x="8884073" y="2657645"/>
                </a:cubicBezTo>
                <a:cubicBezTo>
                  <a:pt x="8903942" y="2656403"/>
                  <a:pt x="8920292" y="2653713"/>
                  <a:pt x="8933124" y="2649574"/>
                </a:cubicBezTo>
                <a:cubicBezTo>
                  <a:pt x="8945956" y="2645434"/>
                  <a:pt x="8956097" y="2639846"/>
                  <a:pt x="8963548" y="2632809"/>
                </a:cubicBezTo>
                <a:cubicBezTo>
                  <a:pt x="8970998" y="2625773"/>
                  <a:pt x="8976379" y="2616873"/>
                  <a:pt x="8979691" y="2606111"/>
                </a:cubicBezTo>
                <a:lnTo>
                  <a:pt x="9445360" y="1299754"/>
                </a:lnTo>
                <a:lnTo>
                  <a:pt x="9447844" y="1299754"/>
                </a:lnTo>
                <a:lnTo>
                  <a:pt x="9447844" y="2607353"/>
                </a:lnTo>
                <a:cubicBezTo>
                  <a:pt x="9447844" y="2615631"/>
                  <a:pt x="9450327" y="2623082"/>
                  <a:pt x="9455294" y="2629705"/>
                </a:cubicBezTo>
                <a:cubicBezTo>
                  <a:pt x="9460262" y="2636328"/>
                  <a:pt x="9468540" y="2641709"/>
                  <a:pt x="9480130" y="2645848"/>
                </a:cubicBezTo>
                <a:cubicBezTo>
                  <a:pt x="9491720" y="2649988"/>
                  <a:pt x="9507449" y="2653299"/>
                  <a:pt x="9527318" y="2655783"/>
                </a:cubicBezTo>
                <a:cubicBezTo>
                  <a:pt x="9547187" y="2658266"/>
                  <a:pt x="9572022" y="2659508"/>
                  <a:pt x="9601825" y="2659508"/>
                </a:cubicBezTo>
                <a:cubicBezTo>
                  <a:pt x="9632456" y="2659508"/>
                  <a:pt x="9657705" y="2658266"/>
                  <a:pt x="9677574" y="2655783"/>
                </a:cubicBezTo>
                <a:cubicBezTo>
                  <a:pt x="9697442" y="2653299"/>
                  <a:pt x="9713378" y="2649988"/>
                  <a:pt x="9725382" y="2645848"/>
                </a:cubicBezTo>
                <a:cubicBezTo>
                  <a:pt x="9737386" y="2641709"/>
                  <a:pt x="9745665" y="2636328"/>
                  <a:pt x="9750218" y="2629705"/>
                </a:cubicBezTo>
                <a:cubicBezTo>
                  <a:pt x="9754771" y="2623082"/>
                  <a:pt x="9757048" y="2615631"/>
                  <a:pt x="9757048" y="2607353"/>
                </a:cubicBezTo>
                <a:lnTo>
                  <a:pt x="9757048" y="1175575"/>
                </a:lnTo>
                <a:cubicBezTo>
                  <a:pt x="9757048" y="1154879"/>
                  <a:pt x="9754357" y="1136459"/>
                  <a:pt x="9748976" y="1120316"/>
                </a:cubicBezTo>
                <a:cubicBezTo>
                  <a:pt x="9743595" y="1104173"/>
                  <a:pt x="9735730" y="1090513"/>
                  <a:pt x="9725382" y="1079337"/>
                </a:cubicBezTo>
                <a:cubicBezTo>
                  <a:pt x="9715034" y="1068161"/>
                  <a:pt x="9701788" y="1059675"/>
                  <a:pt x="9685645" y="1053880"/>
                </a:cubicBezTo>
                <a:cubicBezTo>
                  <a:pt x="9669502" y="1048085"/>
                  <a:pt x="9650255" y="1045188"/>
                  <a:pt x="9627903" y="1045188"/>
                </a:cubicBezTo>
                <a:lnTo>
                  <a:pt x="9408107" y="1045188"/>
                </a:lnTo>
                <a:cubicBezTo>
                  <a:pt x="9377476" y="1045188"/>
                  <a:pt x="9350571" y="1048292"/>
                  <a:pt x="9327391" y="1054501"/>
                </a:cubicBezTo>
                <a:cubicBezTo>
                  <a:pt x="9304211" y="1060710"/>
                  <a:pt x="9284135" y="1071265"/>
                  <a:pt x="9267164" y="1086167"/>
                </a:cubicBezTo>
                <a:cubicBezTo>
                  <a:pt x="9250193" y="1101068"/>
                  <a:pt x="9235292" y="1120523"/>
                  <a:pt x="9222460" y="1144531"/>
                </a:cubicBezTo>
                <a:cubicBezTo>
                  <a:pt x="9209628" y="1168538"/>
                  <a:pt x="9197831" y="1197927"/>
                  <a:pt x="9187069" y="1232697"/>
                </a:cubicBezTo>
                <a:lnTo>
                  <a:pt x="8826951" y="2187630"/>
                </a:lnTo>
                <a:lnTo>
                  <a:pt x="8821984" y="2187630"/>
                </a:lnTo>
                <a:lnTo>
                  <a:pt x="8474285" y="1230214"/>
                </a:lnTo>
                <a:cubicBezTo>
                  <a:pt x="8464350" y="1195444"/>
                  <a:pt x="8452760" y="1166262"/>
                  <a:pt x="8439515" y="1142668"/>
                </a:cubicBezTo>
                <a:cubicBezTo>
                  <a:pt x="8426269" y="1119074"/>
                  <a:pt x="8409712" y="1100033"/>
                  <a:pt x="8389843" y="1085546"/>
                </a:cubicBezTo>
                <a:cubicBezTo>
                  <a:pt x="8369975" y="1071058"/>
                  <a:pt x="8346381" y="1060710"/>
                  <a:pt x="8319062" y="1054501"/>
                </a:cubicBezTo>
                <a:cubicBezTo>
                  <a:pt x="8291742" y="1048292"/>
                  <a:pt x="8259042" y="1045188"/>
                  <a:pt x="8220960" y="1045188"/>
                </a:cubicBezTo>
                <a:lnTo>
                  <a:pt x="8007374" y="1045188"/>
                </a:lnTo>
                <a:close/>
                <a:moveTo>
                  <a:pt x="10200620" y="1045188"/>
                </a:moveTo>
                <a:cubicBezTo>
                  <a:pt x="10173301" y="1045188"/>
                  <a:pt x="10150328" y="1053259"/>
                  <a:pt x="10131701" y="1069403"/>
                </a:cubicBezTo>
                <a:cubicBezTo>
                  <a:pt x="10113075" y="1085546"/>
                  <a:pt x="10103761" y="1111830"/>
                  <a:pt x="10103761" y="1148256"/>
                </a:cubicBezTo>
                <a:lnTo>
                  <a:pt x="10103761" y="2548989"/>
                </a:lnTo>
                <a:cubicBezTo>
                  <a:pt x="10103761" y="2585415"/>
                  <a:pt x="10113075" y="2611699"/>
                  <a:pt x="10131701" y="2627842"/>
                </a:cubicBezTo>
                <a:cubicBezTo>
                  <a:pt x="10150328" y="2643986"/>
                  <a:pt x="10173301" y="2652057"/>
                  <a:pt x="10200620" y="2652057"/>
                </a:cubicBezTo>
                <a:lnTo>
                  <a:pt x="11007780" y="2652057"/>
                </a:lnTo>
                <a:cubicBezTo>
                  <a:pt x="11015231" y="2652057"/>
                  <a:pt x="11022061" y="2649781"/>
                  <a:pt x="11028270" y="2645227"/>
                </a:cubicBezTo>
                <a:cubicBezTo>
                  <a:pt x="11034479" y="2640674"/>
                  <a:pt x="11039653" y="2633430"/>
                  <a:pt x="11043792" y="2623496"/>
                </a:cubicBezTo>
                <a:cubicBezTo>
                  <a:pt x="11047932" y="2613562"/>
                  <a:pt x="11051036" y="2600523"/>
                  <a:pt x="11053106" y="2584380"/>
                </a:cubicBezTo>
                <a:cubicBezTo>
                  <a:pt x="11055175" y="2568237"/>
                  <a:pt x="11056210" y="2548161"/>
                  <a:pt x="11056210" y="2524153"/>
                </a:cubicBezTo>
                <a:cubicBezTo>
                  <a:pt x="11056210" y="2500145"/>
                  <a:pt x="11055175" y="2480070"/>
                  <a:pt x="11053106" y="2463927"/>
                </a:cubicBezTo>
                <a:cubicBezTo>
                  <a:pt x="11051036" y="2447784"/>
                  <a:pt x="11047932" y="2434745"/>
                  <a:pt x="11043792" y="2424811"/>
                </a:cubicBezTo>
                <a:cubicBezTo>
                  <a:pt x="11039653" y="2414876"/>
                  <a:pt x="11034479" y="2407633"/>
                  <a:pt x="11028270" y="2403079"/>
                </a:cubicBezTo>
                <a:cubicBezTo>
                  <a:pt x="11022061" y="2398526"/>
                  <a:pt x="11015231" y="2396250"/>
                  <a:pt x="11007780" y="2396250"/>
                </a:cubicBezTo>
                <a:lnTo>
                  <a:pt x="10429109" y="2396250"/>
                </a:lnTo>
                <a:lnTo>
                  <a:pt x="10429109" y="1942998"/>
                </a:lnTo>
                <a:lnTo>
                  <a:pt x="10914647" y="1942998"/>
                </a:lnTo>
                <a:cubicBezTo>
                  <a:pt x="10922097" y="1942998"/>
                  <a:pt x="10928927" y="1940929"/>
                  <a:pt x="10935136" y="1936789"/>
                </a:cubicBezTo>
                <a:cubicBezTo>
                  <a:pt x="10941345" y="1932650"/>
                  <a:pt x="10946519" y="1925820"/>
                  <a:pt x="10950658" y="1916300"/>
                </a:cubicBezTo>
                <a:cubicBezTo>
                  <a:pt x="10954798" y="1906779"/>
                  <a:pt x="10957902" y="1894155"/>
                  <a:pt x="10959972" y="1878425"/>
                </a:cubicBezTo>
                <a:cubicBezTo>
                  <a:pt x="10962041" y="1862696"/>
                  <a:pt x="10963076" y="1842828"/>
                  <a:pt x="10963076" y="1818820"/>
                </a:cubicBezTo>
                <a:cubicBezTo>
                  <a:pt x="10963076" y="1795640"/>
                  <a:pt x="10962041" y="1775978"/>
                  <a:pt x="10959972" y="1759835"/>
                </a:cubicBezTo>
                <a:cubicBezTo>
                  <a:pt x="10957902" y="1743692"/>
                  <a:pt x="10954798" y="1730860"/>
                  <a:pt x="10950658" y="1721340"/>
                </a:cubicBezTo>
                <a:cubicBezTo>
                  <a:pt x="10946519" y="1711819"/>
                  <a:pt x="10941345" y="1704782"/>
                  <a:pt x="10935136" y="1700229"/>
                </a:cubicBezTo>
                <a:cubicBezTo>
                  <a:pt x="10928927" y="1695676"/>
                  <a:pt x="10922097" y="1693399"/>
                  <a:pt x="10914647" y="1693399"/>
                </a:cubicBezTo>
                <a:lnTo>
                  <a:pt x="10429109" y="1693399"/>
                </a:lnTo>
                <a:lnTo>
                  <a:pt x="10429109" y="1300995"/>
                </a:lnTo>
                <a:lnTo>
                  <a:pt x="11002813" y="1300995"/>
                </a:lnTo>
                <a:cubicBezTo>
                  <a:pt x="11010264" y="1300995"/>
                  <a:pt x="11016887" y="1298719"/>
                  <a:pt x="11022682" y="1294166"/>
                </a:cubicBezTo>
                <a:cubicBezTo>
                  <a:pt x="11028477" y="1289612"/>
                  <a:pt x="11033444" y="1282369"/>
                  <a:pt x="11037583" y="1272434"/>
                </a:cubicBezTo>
                <a:cubicBezTo>
                  <a:pt x="11041723" y="1262500"/>
                  <a:pt x="11044827" y="1249461"/>
                  <a:pt x="11046897" y="1233318"/>
                </a:cubicBezTo>
                <a:cubicBezTo>
                  <a:pt x="11048966" y="1217175"/>
                  <a:pt x="11050001" y="1197513"/>
                  <a:pt x="11050001" y="1174333"/>
                </a:cubicBezTo>
                <a:cubicBezTo>
                  <a:pt x="11050001" y="1149498"/>
                  <a:pt x="11048966" y="1129008"/>
                  <a:pt x="11046897" y="1112865"/>
                </a:cubicBezTo>
                <a:cubicBezTo>
                  <a:pt x="11044827" y="1096722"/>
                  <a:pt x="11041723" y="1083476"/>
                  <a:pt x="11037583" y="1073128"/>
                </a:cubicBezTo>
                <a:cubicBezTo>
                  <a:pt x="11033444" y="1062780"/>
                  <a:pt x="11028477" y="1055536"/>
                  <a:pt x="11022682" y="1051397"/>
                </a:cubicBezTo>
                <a:cubicBezTo>
                  <a:pt x="11016887" y="1047257"/>
                  <a:pt x="11010264" y="1045188"/>
                  <a:pt x="11002813" y="1045188"/>
                </a:cubicBezTo>
                <a:lnTo>
                  <a:pt x="10200620" y="1045188"/>
                </a:lnTo>
                <a:close/>
                <a:moveTo>
                  <a:pt x="5504517" y="1019110"/>
                </a:moveTo>
                <a:cubicBezTo>
                  <a:pt x="5394412" y="1019110"/>
                  <a:pt x="5293621" y="1037737"/>
                  <a:pt x="5202143" y="1074991"/>
                </a:cubicBezTo>
                <a:cubicBezTo>
                  <a:pt x="5110665" y="1112244"/>
                  <a:pt x="5032225" y="1166883"/>
                  <a:pt x="4966824" y="1238906"/>
                </a:cubicBezTo>
                <a:cubicBezTo>
                  <a:pt x="4901424" y="1310930"/>
                  <a:pt x="4850511" y="1399924"/>
                  <a:pt x="4814085" y="1505890"/>
                </a:cubicBezTo>
                <a:cubicBezTo>
                  <a:pt x="4777659" y="1611856"/>
                  <a:pt x="4759446" y="1733137"/>
                  <a:pt x="4759446" y="1869733"/>
                </a:cubicBezTo>
                <a:cubicBezTo>
                  <a:pt x="4759446" y="2003846"/>
                  <a:pt x="4776003" y="2121401"/>
                  <a:pt x="4809118" y="2222400"/>
                </a:cubicBezTo>
                <a:cubicBezTo>
                  <a:pt x="4842232" y="2323398"/>
                  <a:pt x="4889834" y="2407633"/>
                  <a:pt x="4951923" y="2475103"/>
                </a:cubicBezTo>
                <a:cubicBezTo>
                  <a:pt x="5014012" y="2542573"/>
                  <a:pt x="5089347" y="2593279"/>
                  <a:pt x="5177928" y="2627221"/>
                </a:cubicBezTo>
                <a:cubicBezTo>
                  <a:pt x="5266509" y="2661164"/>
                  <a:pt x="5365851" y="2678134"/>
                  <a:pt x="5475956" y="2678134"/>
                </a:cubicBezTo>
                <a:cubicBezTo>
                  <a:pt x="5532250" y="2678134"/>
                  <a:pt x="5584612" y="2673581"/>
                  <a:pt x="5633042" y="2664475"/>
                </a:cubicBezTo>
                <a:cubicBezTo>
                  <a:pt x="5681472" y="2655369"/>
                  <a:pt x="5724520" y="2643986"/>
                  <a:pt x="5762188" y="2630326"/>
                </a:cubicBezTo>
                <a:cubicBezTo>
                  <a:pt x="5799855" y="2616666"/>
                  <a:pt x="5831728" y="2602386"/>
                  <a:pt x="5857805" y="2587484"/>
                </a:cubicBezTo>
                <a:cubicBezTo>
                  <a:pt x="5883882" y="2572583"/>
                  <a:pt x="5901474" y="2560372"/>
                  <a:pt x="5910581" y="2550852"/>
                </a:cubicBezTo>
                <a:cubicBezTo>
                  <a:pt x="5919687" y="2541331"/>
                  <a:pt x="5926310" y="2532846"/>
                  <a:pt x="5930449" y="2525395"/>
                </a:cubicBezTo>
                <a:cubicBezTo>
                  <a:pt x="5934589" y="2517944"/>
                  <a:pt x="5937900" y="2509045"/>
                  <a:pt x="5940384" y="2498697"/>
                </a:cubicBezTo>
                <a:cubicBezTo>
                  <a:pt x="5942867" y="2488349"/>
                  <a:pt x="5944730" y="2475931"/>
                  <a:pt x="5945972" y="2461443"/>
                </a:cubicBezTo>
                <a:cubicBezTo>
                  <a:pt x="5947213" y="2446956"/>
                  <a:pt x="5947834" y="2429364"/>
                  <a:pt x="5947834" y="2408667"/>
                </a:cubicBezTo>
                <a:cubicBezTo>
                  <a:pt x="5947834" y="2378865"/>
                  <a:pt x="5947007" y="2355064"/>
                  <a:pt x="5945351" y="2337265"/>
                </a:cubicBezTo>
                <a:cubicBezTo>
                  <a:pt x="5943695" y="2319466"/>
                  <a:pt x="5941212" y="2305599"/>
                  <a:pt x="5937900" y="2295665"/>
                </a:cubicBezTo>
                <a:cubicBezTo>
                  <a:pt x="5934589" y="2285731"/>
                  <a:pt x="5930449" y="2279108"/>
                  <a:pt x="5925482" y="2275796"/>
                </a:cubicBezTo>
                <a:cubicBezTo>
                  <a:pt x="5920515" y="2272485"/>
                  <a:pt x="5913892" y="2270829"/>
                  <a:pt x="5905614" y="2270829"/>
                </a:cubicBezTo>
                <a:cubicBezTo>
                  <a:pt x="5894852" y="2270829"/>
                  <a:pt x="5879743" y="2277452"/>
                  <a:pt x="5860289" y="2290698"/>
                </a:cubicBezTo>
                <a:cubicBezTo>
                  <a:pt x="5840834" y="2303944"/>
                  <a:pt x="5815998" y="2318845"/>
                  <a:pt x="5785781" y="2335402"/>
                </a:cubicBezTo>
                <a:cubicBezTo>
                  <a:pt x="5755565" y="2351959"/>
                  <a:pt x="5719346" y="2367068"/>
                  <a:pt x="5677125" y="2380727"/>
                </a:cubicBezTo>
                <a:cubicBezTo>
                  <a:pt x="5634905" y="2394387"/>
                  <a:pt x="5584819" y="2401217"/>
                  <a:pt x="5526869" y="2401217"/>
                </a:cubicBezTo>
                <a:cubicBezTo>
                  <a:pt x="5463124" y="2401217"/>
                  <a:pt x="5405795" y="2390248"/>
                  <a:pt x="5354882" y="2368309"/>
                </a:cubicBezTo>
                <a:cubicBezTo>
                  <a:pt x="5303969" y="2346371"/>
                  <a:pt x="5260507" y="2313050"/>
                  <a:pt x="5224495" y="2268346"/>
                </a:cubicBezTo>
                <a:cubicBezTo>
                  <a:pt x="5188483" y="2223642"/>
                  <a:pt x="5160750" y="2166726"/>
                  <a:pt x="5141295" y="2097600"/>
                </a:cubicBezTo>
                <a:cubicBezTo>
                  <a:pt x="5121841" y="2028474"/>
                  <a:pt x="5112113" y="1946724"/>
                  <a:pt x="5112113" y="1852348"/>
                </a:cubicBezTo>
                <a:cubicBezTo>
                  <a:pt x="5112113" y="1766251"/>
                  <a:pt x="5121220" y="1688846"/>
                  <a:pt x="5139433" y="1620134"/>
                </a:cubicBezTo>
                <a:cubicBezTo>
                  <a:pt x="5157645" y="1551422"/>
                  <a:pt x="5184344" y="1492851"/>
                  <a:pt x="5219528" y="1444422"/>
                </a:cubicBezTo>
                <a:cubicBezTo>
                  <a:pt x="5254712" y="1395992"/>
                  <a:pt x="5297346" y="1358738"/>
                  <a:pt x="5347431" y="1332661"/>
                </a:cubicBezTo>
                <a:cubicBezTo>
                  <a:pt x="5397517" y="1306584"/>
                  <a:pt x="5454432" y="1293545"/>
                  <a:pt x="5518177" y="1293545"/>
                </a:cubicBezTo>
                <a:cubicBezTo>
                  <a:pt x="5576127" y="1293545"/>
                  <a:pt x="5626005" y="1300789"/>
                  <a:pt x="5667812" y="1315276"/>
                </a:cubicBezTo>
                <a:cubicBezTo>
                  <a:pt x="5709619" y="1329764"/>
                  <a:pt x="5745630" y="1345907"/>
                  <a:pt x="5775847" y="1363706"/>
                </a:cubicBezTo>
                <a:cubicBezTo>
                  <a:pt x="5806064" y="1381505"/>
                  <a:pt x="5830693" y="1397648"/>
                  <a:pt x="5849733" y="1412135"/>
                </a:cubicBezTo>
                <a:cubicBezTo>
                  <a:pt x="5868774" y="1426623"/>
                  <a:pt x="5884503" y="1433866"/>
                  <a:pt x="5896921" y="1433866"/>
                </a:cubicBezTo>
                <a:cubicBezTo>
                  <a:pt x="5904372" y="1433866"/>
                  <a:pt x="5910995" y="1431383"/>
                  <a:pt x="5916790" y="1426416"/>
                </a:cubicBezTo>
                <a:cubicBezTo>
                  <a:pt x="5922585" y="1421449"/>
                  <a:pt x="5927552" y="1413584"/>
                  <a:pt x="5931691" y="1402822"/>
                </a:cubicBezTo>
                <a:cubicBezTo>
                  <a:pt x="5935831" y="1392060"/>
                  <a:pt x="5938728" y="1377986"/>
                  <a:pt x="5940384" y="1360601"/>
                </a:cubicBezTo>
                <a:cubicBezTo>
                  <a:pt x="5942040" y="1343216"/>
                  <a:pt x="5942867" y="1322106"/>
                  <a:pt x="5942867" y="1297270"/>
                </a:cubicBezTo>
                <a:cubicBezTo>
                  <a:pt x="5942867" y="1274090"/>
                  <a:pt x="5942246" y="1254636"/>
                  <a:pt x="5941005" y="1238906"/>
                </a:cubicBezTo>
                <a:cubicBezTo>
                  <a:pt x="5939763" y="1223177"/>
                  <a:pt x="5937900" y="1209517"/>
                  <a:pt x="5935417" y="1197927"/>
                </a:cubicBezTo>
                <a:cubicBezTo>
                  <a:pt x="5932933" y="1186337"/>
                  <a:pt x="5929622" y="1176817"/>
                  <a:pt x="5925482" y="1169366"/>
                </a:cubicBezTo>
                <a:cubicBezTo>
                  <a:pt x="5921343" y="1161916"/>
                  <a:pt x="5913685" y="1152602"/>
                  <a:pt x="5902509" y="1141426"/>
                </a:cubicBezTo>
                <a:cubicBezTo>
                  <a:pt x="5891333" y="1130250"/>
                  <a:pt x="5871672" y="1116797"/>
                  <a:pt x="5843524" y="1101068"/>
                </a:cubicBezTo>
                <a:cubicBezTo>
                  <a:pt x="5815377" y="1085339"/>
                  <a:pt x="5783712" y="1071472"/>
                  <a:pt x="5748528" y="1059468"/>
                </a:cubicBezTo>
                <a:cubicBezTo>
                  <a:pt x="5713344" y="1047464"/>
                  <a:pt x="5675056" y="1037737"/>
                  <a:pt x="5633663" y="1030286"/>
                </a:cubicBezTo>
                <a:cubicBezTo>
                  <a:pt x="5592270" y="1022836"/>
                  <a:pt x="5549221" y="1019110"/>
                  <a:pt x="5504517" y="1019110"/>
                </a:cubicBezTo>
                <a:close/>
                <a:moveTo>
                  <a:pt x="288849" y="1037737"/>
                </a:moveTo>
                <a:cubicBezTo>
                  <a:pt x="246629" y="1037737"/>
                  <a:pt x="213721" y="1038772"/>
                  <a:pt x="190127" y="1040842"/>
                </a:cubicBezTo>
                <a:cubicBezTo>
                  <a:pt x="166533" y="1042911"/>
                  <a:pt x="149562" y="1048499"/>
                  <a:pt x="139214" y="1057606"/>
                </a:cubicBezTo>
                <a:cubicBezTo>
                  <a:pt x="128866" y="1066712"/>
                  <a:pt x="124106" y="1079751"/>
                  <a:pt x="124934" y="1096722"/>
                </a:cubicBezTo>
                <a:cubicBezTo>
                  <a:pt x="125762" y="1113693"/>
                  <a:pt x="129901" y="1137080"/>
                  <a:pt x="137352" y="1166883"/>
                </a:cubicBezTo>
                <a:lnTo>
                  <a:pt x="502436" y="2568858"/>
                </a:lnTo>
                <a:cubicBezTo>
                  <a:pt x="507403" y="2588726"/>
                  <a:pt x="513612" y="2604662"/>
                  <a:pt x="521063" y="2616666"/>
                </a:cubicBezTo>
                <a:cubicBezTo>
                  <a:pt x="528514" y="2628670"/>
                  <a:pt x="540518" y="2637777"/>
                  <a:pt x="557075" y="2643986"/>
                </a:cubicBezTo>
                <a:cubicBezTo>
                  <a:pt x="573632" y="2650194"/>
                  <a:pt x="596191" y="2654334"/>
                  <a:pt x="624752" y="2656403"/>
                </a:cubicBezTo>
                <a:cubicBezTo>
                  <a:pt x="653313" y="2658473"/>
                  <a:pt x="691602" y="2659508"/>
                  <a:pt x="739617" y="2659508"/>
                </a:cubicBezTo>
                <a:cubicBezTo>
                  <a:pt x="785149" y="2659508"/>
                  <a:pt x="821782" y="2658473"/>
                  <a:pt x="849515" y="2656403"/>
                </a:cubicBezTo>
                <a:cubicBezTo>
                  <a:pt x="877248" y="2654334"/>
                  <a:pt x="899187" y="2649988"/>
                  <a:pt x="915330" y="2643365"/>
                </a:cubicBezTo>
                <a:cubicBezTo>
                  <a:pt x="931473" y="2636742"/>
                  <a:pt x="943270" y="2627428"/>
                  <a:pt x="950721" y="2615425"/>
                </a:cubicBezTo>
                <a:cubicBezTo>
                  <a:pt x="958171" y="2603421"/>
                  <a:pt x="963966" y="2587898"/>
                  <a:pt x="968106" y="2568858"/>
                </a:cubicBezTo>
                <a:lnTo>
                  <a:pt x="1211495" y="1550594"/>
                </a:lnTo>
                <a:lnTo>
                  <a:pt x="1213979" y="1550594"/>
                </a:lnTo>
                <a:lnTo>
                  <a:pt x="1471028" y="2568858"/>
                </a:lnTo>
                <a:cubicBezTo>
                  <a:pt x="1475168" y="2588726"/>
                  <a:pt x="1480963" y="2604662"/>
                  <a:pt x="1488413" y="2616666"/>
                </a:cubicBezTo>
                <a:cubicBezTo>
                  <a:pt x="1495864" y="2628670"/>
                  <a:pt x="1507868" y="2637777"/>
                  <a:pt x="1524425" y="2643986"/>
                </a:cubicBezTo>
                <a:cubicBezTo>
                  <a:pt x="1540982" y="2650194"/>
                  <a:pt x="1563541" y="2654334"/>
                  <a:pt x="1592103" y="2656403"/>
                </a:cubicBezTo>
                <a:cubicBezTo>
                  <a:pt x="1620663" y="2658473"/>
                  <a:pt x="1658538" y="2659508"/>
                  <a:pt x="1705726" y="2659508"/>
                </a:cubicBezTo>
                <a:cubicBezTo>
                  <a:pt x="1747946" y="2659508"/>
                  <a:pt x="1782716" y="2658473"/>
                  <a:pt x="1810036" y="2656403"/>
                </a:cubicBezTo>
                <a:cubicBezTo>
                  <a:pt x="1837355" y="2654334"/>
                  <a:pt x="1859707" y="2650194"/>
                  <a:pt x="1877092" y="2643986"/>
                </a:cubicBezTo>
                <a:cubicBezTo>
                  <a:pt x="1894477" y="2637777"/>
                  <a:pt x="1907516" y="2628670"/>
                  <a:pt x="1916208" y="2616666"/>
                </a:cubicBezTo>
                <a:cubicBezTo>
                  <a:pt x="1924901" y="2604662"/>
                  <a:pt x="1931731" y="2588726"/>
                  <a:pt x="1936698" y="2568858"/>
                </a:cubicBezTo>
                <a:lnTo>
                  <a:pt x="2305508" y="1170608"/>
                </a:lnTo>
                <a:cubicBezTo>
                  <a:pt x="2312958" y="1139977"/>
                  <a:pt x="2317305" y="1115763"/>
                  <a:pt x="2318547" y="1097964"/>
                </a:cubicBezTo>
                <a:cubicBezTo>
                  <a:pt x="2319788" y="1080165"/>
                  <a:pt x="2315856" y="1066712"/>
                  <a:pt x="2306750" y="1057606"/>
                </a:cubicBezTo>
                <a:cubicBezTo>
                  <a:pt x="2297643" y="1048499"/>
                  <a:pt x="2282949" y="1042911"/>
                  <a:pt x="2262666" y="1040842"/>
                </a:cubicBezTo>
                <a:cubicBezTo>
                  <a:pt x="2242384" y="1038772"/>
                  <a:pt x="2214030" y="1037737"/>
                  <a:pt x="2177604" y="1037737"/>
                </a:cubicBezTo>
                <a:cubicBezTo>
                  <a:pt x="2138695" y="1037737"/>
                  <a:pt x="2108478" y="1038772"/>
                  <a:pt x="2086954" y="1040842"/>
                </a:cubicBezTo>
                <a:cubicBezTo>
                  <a:pt x="2065429" y="1042911"/>
                  <a:pt x="2048872" y="1046637"/>
                  <a:pt x="2037282" y="1052018"/>
                </a:cubicBezTo>
                <a:cubicBezTo>
                  <a:pt x="2025692" y="1057399"/>
                  <a:pt x="2017828" y="1064849"/>
                  <a:pt x="2013688" y="1074370"/>
                </a:cubicBezTo>
                <a:cubicBezTo>
                  <a:pt x="2009549" y="1083890"/>
                  <a:pt x="2006238" y="1095273"/>
                  <a:pt x="2003754" y="1108519"/>
                </a:cubicBezTo>
                <a:lnTo>
                  <a:pt x="1721869" y="2335402"/>
                </a:lnTo>
                <a:lnTo>
                  <a:pt x="1719385" y="2335402"/>
                </a:lnTo>
                <a:lnTo>
                  <a:pt x="1416390" y="1113486"/>
                </a:lnTo>
                <a:cubicBezTo>
                  <a:pt x="1413078" y="1096929"/>
                  <a:pt x="1408525" y="1083683"/>
                  <a:pt x="1402730" y="1073749"/>
                </a:cubicBezTo>
                <a:cubicBezTo>
                  <a:pt x="1396935" y="1063815"/>
                  <a:pt x="1387622" y="1056157"/>
                  <a:pt x="1374790" y="1050776"/>
                </a:cubicBezTo>
                <a:cubicBezTo>
                  <a:pt x="1361958" y="1045395"/>
                  <a:pt x="1343745" y="1041876"/>
                  <a:pt x="1320152" y="1040221"/>
                </a:cubicBezTo>
                <a:cubicBezTo>
                  <a:pt x="1296558" y="1038565"/>
                  <a:pt x="1264892" y="1037737"/>
                  <a:pt x="1225155" y="1037737"/>
                </a:cubicBezTo>
                <a:cubicBezTo>
                  <a:pt x="1187901" y="1037737"/>
                  <a:pt x="1158099" y="1038772"/>
                  <a:pt x="1135746" y="1040842"/>
                </a:cubicBezTo>
                <a:cubicBezTo>
                  <a:pt x="1113394" y="1042911"/>
                  <a:pt x="1095802" y="1046637"/>
                  <a:pt x="1082971" y="1052018"/>
                </a:cubicBezTo>
                <a:cubicBezTo>
                  <a:pt x="1070139" y="1057399"/>
                  <a:pt x="1061032" y="1065056"/>
                  <a:pt x="1055651" y="1074991"/>
                </a:cubicBezTo>
                <a:cubicBezTo>
                  <a:pt x="1050270" y="1084925"/>
                  <a:pt x="1045924" y="1097757"/>
                  <a:pt x="1042613" y="1113486"/>
                </a:cubicBezTo>
                <a:lnTo>
                  <a:pt x="749552" y="2335402"/>
                </a:lnTo>
                <a:lnTo>
                  <a:pt x="748310" y="2335402"/>
                </a:lnTo>
                <a:lnTo>
                  <a:pt x="466425" y="1104793"/>
                </a:lnTo>
                <a:cubicBezTo>
                  <a:pt x="463941" y="1089064"/>
                  <a:pt x="460630" y="1076853"/>
                  <a:pt x="456490" y="1068161"/>
                </a:cubicBezTo>
                <a:cubicBezTo>
                  <a:pt x="452351" y="1059468"/>
                  <a:pt x="444486" y="1052845"/>
                  <a:pt x="432896" y="1048292"/>
                </a:cubicBezTo>
                <a:cubicBezTo>
                  <a:pt x="421306" y="1043739"/>
                  <a:pt x="404128" y="1040842"/>
                  <a:pt x="381362" y="1039600"/>
                </a:cubicBezTo>
                <a:cubicBezTo>
                  <a:pt x="358596" y="1038358"/>
                  <a:pt x="327759" y="1037737"/>
                  <a:pt x="288849" y="1037737"/>
                </a:cubicBezTo>
                <a:close/>
                <a:moveTo>
                  <a:pt x="3952603" y="1037737"/>
                </a:moveTo>
                <a:cubicBezTo>
                  <a:pt x="3921144" y="1037737"/>
                  <a:pt x="3894859" y="1038979"/>
                  <a:pt x="3873749" y="1041462"/>
                </a:cubicBezTo>
                <a:cubicBezTo>
                  <a:pt x="3852639" y="1043946"/>
                  <a:pt x="3835874" y="1047257"/>
                  <a:pt x="3823457" y="1051397"/>
                </a:cubicBezTo>
                <a:cubicBezTo>
                  <a:pt x="3811039" y="1055536"/>
                  <a:pt x="3802139" y="1060917"/>
                  <a:pt x="3796759" y="1067540"/>
                </a:cubicBezTo>
                <a:cubicBezTo>
                  <a:pt x="3791378" y="1074163"/>
                  <a:pt x="3788687" y="1081614"/>
                  <a:pt x="3788687" y="1089892"/>
                </a:cubicBezTo>
                <a:lnTo>
                  <a:pt x="3788687" y="2548989"/>
                </a:lnTo>
                <a:cubicBezTo>
                  <a:pt x="3788687" y="2585415"/>
                  <a:pt x="3798000" y="2611699"/>
                  <a:pt x="3816627" y="2627842"/>
                </a:cubicBezTo>
                <a:cubicBezTo>
                  <a:pt x="3835254" y="2643986"/>
                  <a:pt x="3858227" y="2652057"/>
                  <a:pt x="3885546" y="2652057"/>
                </a:cubicBezTo>
                <a:lnTo>
                  <a:pt x="4621925" y="2652057"/>
                </a:lnTo>
                <a:cubicBezTo>
                  <a:pt x="4630203" y="2652057"/>
                  <a:pt x="4637447" y="2649574"/>
                  <a:pt x="4643656" y="2644606"/>
                </a:cubicBezTo>
                <a:cubicBezTo>
                  <a:pt x="4649865" y="2639639"/>
                  <a:pt x="4655039" y="2631568"/>
                  <a:pt x="4659178" y="2620392"/>
                </a:cubicBezTo>
                <a:cubicBezTo>
                  <a:pt x="4663317" y="2609216"/>
                  <a:pt x="4666422" y="2595142"/>
                  <a:pt x="4668491" y="2578171"/>
                </a:cubicBezTo>
                <a:cubicBezTo>
                  <a:pt x="4670561" y="2561200"/>
                  <a:pt x="4671596" y="2540297"/>
                  <a:pt x="4671596" y="2515461"/>
                </a:cubicBezTo>
                <a:cubicBezTo>
                  <a:pt x="4671596" y="2490625"/>
                  <a:pt x="4670561" y="2469722"/>
                  <a:pt x="4668491" y="2452751"/>
                </a:cubicBezTo>
                <a:cubicBezTo>
                  <a:pt x="4666422" y="2435780"/>
                  <a:pt x="4663317" y="2422120"/>
                  <a:pt x="4659178" y="2411772"/>
                </a:cubicBezTo>
                <a:cubicBezTo>
                  <a:pt x="4655039" y="2401424"/>
                  <a:pt x="4649865" y="2393973"/>
                  <a:pt x="4643656" y="2389420"/>
                </a:cubicBezTo>
                <a:cubicBezTo>
                  <a:pt x="4637447" y="2384866"/>
                  <a:pt x="4630203" y="2382590"/>
                  <a:pt x="4621925" y="2382590"/>
                </a:cubicBezTo>
                <a:lnTo>
                  <a:pt x="4116518" y="2382590"/>
                </a:lnTo>
                <a:lnTo>
                  <a:pt x="4116518" y="1089892"/>
                </a:lnTo>
                <a:cubicBezTo>
                  <a:pt x="4116518" y="1081614"/>
                  <a:pt x="4113828" y="1074163"/>
                  <a:pt x="4108447" y="1067540"/>
                </a:cubicBezTo>
                <a:cubicBezTo>
                  <a:pt x="4103065" y="1060917"/>
                  <a:pt x="4094166" y="1055536"/>
                  <a:pt x="4081748" y="1051397"/>
                </a:cubicBezTo>
                <a:cubicBezTo>
                  <a:pt x="4069330" y="1047257"/>
                  <a:pt x="4052773" y="1043946"/>
                  <a:pt x="4032077" y="1041462"/>
                </a:cubicBezTo>
                <a:cubicBezTo>
                  <a:pt x="4011380" y="1038979"/>
                  <a:pt x="3984889" y="1037737"/>
                  <a:pt x="3952603" y="1037737"/>
                </a:cubicBezTo>
                <a:close/>
                <a:moveTo>
                  <a:pt x="2647296" y="1045188"/>
                </a:moveTo>
                <a:cubicBezTo>
                  <a:pt x="2619977" y="1045188"/>
                  <a:pt x="2597004" y="1053259"/>
                  <a:pt x="2578377" y="1069403"/>
                </a:cubicBezTo>
                <a:cubicBezTo>
                  <a:pt x="2559750" y="1085546"/>
                  <a:pt x="2550437" y="1111830"/>
                  <a:pt x="2550437" y="1148256"/>
                </a:cubicBezTo>
                <a:lnTo>
                  <a:pt x="2550437" y="2548989"/>
                </a:lnTo>
                <a:cubicBezTo>
                  <a:pt x="2550437" y="2585415"/>
                  <a:pt x="2559750" y="2611699"/>
                  <a:pt x="2578377" y="2627842"/>
                </a:cubicBezTo>
                <a:cubicBezTo>
                  <a:pt x="2597004" y="2643986"/>
                  <a:pt x="2619977" y="2652057"/>
                  <a:pt x="2647296" y="2652057"/>
                </a:cubicBezTo>
                <a:lnTo>
                  <a:pt x="3454456" y="2652057"/>
                </a:lnTo>
                <a:cubicBezTo>
                  <a:pt x="3461907" y="2652057"/>
                  <a:pt x="3468737" y="2649781"/>
                  <a:pt x="3474946" y="2645227"/>
                </a:cubicBezTo>
                <a:cubicBezTo>
                  <a:pt x="3481154" y="2640674"/>
                  <a:pt x="3486329" y="2633430"/>
                  <a:pt x="3490468" y="2623496"/>
                </a:cubicBezTo>
                <a:cubicBezTo>
                  <a:pt x="3494607" y="2613562"/>
                  <a:pt x="3497711" y="2600523"/>
                  <a:pt x="3499781" y="2584380"/>
                </a:cubicBezTo>
                <a:cubicBezTo>
                  <a:pt x="3501851" y="2568237"/>
                  <a:pt x="3502886" y="2548161"/>
                  <a:pt x="3502886" y="2524153"/>
                </a:cubicBezTo>
                <a:cubicBezTo>
                  <a:pt x="3502886" y="2500145"/>
                  <a:pt x="3501851" y="2480070"/>
                  <a:pt x="3499781" y="2463927"/>
                </a:cubicBezTo>
                <a:cubicBezTo>
                  <a:pt x="3497711" y="2447784"/>
                  <a:pt x="3494607" y="2434745"/>
                  <a:pt x="3490468" y="2424811"/>
                </a:cubicBezTo>
                <a:cubicBezTo>
                  <a:pt x="3486329" y="2414876"/>
                  <a:pt x="3481154" y="2407633"/>
                  <a:pt x="3474946" y="2403079"/>
                </a:cubicBezTo>
                <a:cubicBezTo>
                  <a:pt x="3468737" y="2398526"/>
                  <a:pt x="3461907" y="2396250"/>
                  <a:pt x="3454456" y="2396250"/>
                </a:cubicBezTo>
                <a:lnTo>
                  <a:pt x="2875785" y="2396250"/>
                </a:lnTo>
                <a:lnTo>
                  <a:pt x="2875785" y="1942998"/>
                </a:lnTo>
                <a:lnTo>
                  <a:pt x="3361322" y="1942998"/>
                </a:lnTo>
                <a:cubicBezTo>
                  <a:pt x="3368773" y="1942998"/>
                  <a:pt x="3375603" y="1940929"/>
                  <a:pt x="3381812" y="1936789"/>
                </a:cubicBezTo>
                <a:cubicBezTo>
                  <a:pt x="3388020" y="1932650"/>
                  <a:pt x="3393195" y="1925820"/>
                  <a:pt x="3397334" y="1916300"/>
                </a:cubicBezTo>
                <a:cubicBezTo>
                  <a:pt x="3401473" y="1906779"/>
                  <a:pt x="3404578" y="1894155"/>
                  <a:pt x="3406647" y="1878425"/>
                </a:cubicBezTo>
                <a:cubicBezTo>
                  <a:pt x="3408717" y="1862696"/>
                  <a:pt x="3409752" y="1842828"/>
                  <a:pt x="3409752" y="1818820"/>
                </a:cubicBezTo>
                <a:cubicBezTo>
                  <a:pt x="3409752" y="1795640"/>
                  <a:pt x="3408717" y="1775978"/>
                  <a:pt x="3406647" y="1759835"/>
                </a:cubicBezTo>
                <a:cubicBezTo>
                  <a:pt x="3404578" y="1743692"/>
                  <a:pt x="3401473" y="1730860"/>
                  <a:pt x="3397334" y="1721340"/>
                </a:cubicBezTo>
                <a:cubicBezTo>
                  <a:pt x="3393195" y="1711819"/>
                  <a:pt x="3388020" y="1704782"/>
                  <a:pt x="3381812" y="1700229"/>
                </a:cubicBezTo>
                <a:cubicBezTo>
                  <a:pt x="3375603" y="1695676"/>
                  <a:pt x="3368773" y="1693399"/>
                  <a:pt x="3361322" y="1693399"/>
                </a:cubicBezTo>
                <a:lnTo>
                  <a:pt x="2875785" y="1693399"/>
                </a:lnTo>
                <a:lnTo>
                  <a:pt x="2875785" y="1300995"/>
                </a:lnTo>
                <a:lnTo>
                  <a:pt x="3449489" y="1300995"/>
                </a:lnTo>
                <a:cubicBezTo>
                  <a:pt x="3456940" y="1300995"/>
                  <a:pt x="3463562" y="1298719"/>
                  <a:pt x="3469357" y="1294166"/>
                </a:cubicBezTo>
                <a:cubicBezTo>
                  <a:pt x="3475153" y="1289612"/>
                  <a:pt x="3480120" y="1282369"/>
                  <a:pt x="3484259" y="1272434"/>
                </a:cubicBezTo>
                <a:cubicBezTo>
                  <a:pt x="3488398" y="1262500"/>
                  <a:pt x="3491503" y="1249461"/>
                  <a:pt x="3493572" y="1233318"/>
                </a:cubicBezTo>
                <a:cubicBezTo>
                  <a:pt x="3495642" y="1217175"/>
                  <a:pt x="3496677" y="1197513"/>
                  <a:pt x="3496677" y="1174333"/>
                </a:cubicBezTo>
                <a:cubicBezTo>
                  <a:pt x="3496677" y="1149498"/>
                  <a:pt x="3495642" y="1129008"/>
                  <a:pt x="3493572" y="1112865"/>
                </a:cubicBezTo>
                <a:cubicBezTo>
                  <a:pt x="3491503" y="1096722"/>
                  <a:pt x="3488398" y="1083476"/>
                  <a:pt x="3484259" y="1073128"/>
                </a:cubicBezTo>
                <a:cubicBezTo>
                  <a:pt x="3480120" y="1062780"/>
                  <a:pt x="3475153" y="1055536"/>
                  <a:pt x="3469357" y="1051397"/>
                </a:cubicBezTo>
                <a:cubicBezTo>
                  <a:pt x="3463562" y="1047257"/>
                  <a:pt x="3456940" y="1045188"/>
                  <a:pt x="3449489" y="1045188"/>
                </a:cubicBezTo>
                <a:lnTo>
                  <a:pt x="2647296" y="1045188"/>
                </a:lnTo>
                <a:close/>
              </a:path>
            </a:pathLst>
          </a:cu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C5CE57-B9B7-46BB-8411-ACDF97D449E3}"/>
              </a:ext>
            </a:extLst>
          </p:cNvPr>
          <p:cNvSpPr/>
          <p:nvPr/>
        </p:nvSpPr>
        <p:spPr>
          <a:xfrm>
            <a:off x="5142352" y="3632609"/>
            <a:ext cx="626791" cy="844724"/>
          </a:xfrm>
          <a:custGeom>
            <a:avLst/>
            <a:gdLst/>
            <a:ahLst/>
            <a:cxnLst/>
            <a:rect l="l" t="t" r="r" b="b"/>
            <a:pathLst>
              <a:path w="835721" h="1126299">
                <a:moveTo>
                  <a:pt x="422207" y="0"/>
                </a:moveTo>
                <a:cubicBezTo>
                  <a:pt x="501681" y="0"/>
                  <a:pt x="567909" y="13453"/>
                  <a:pt x="620892" y="40358"/>
                </a:cubicBezTo>
                <a:cubicBezTo>
                  <a:pt x="673875" y="67264"/>
                  <a:pt x="716303" y="105345"/>
                  <a:pt x="748175" y="154602"/>
                </a:cubicBezTo>
                <a:cubicBezTo>
                  <a:pt x="780048" y="203860"/>
                  <a:pt x="802607" y="263052"/>
                  <a:pt x="815852" y="332178"/>
                </a:cubicBezTo>
                <a:cubicBezTo>
                  <a:pt x="829098" y="401304"/>
                  <a:pt x="835721" y="478087"/>
                  <a:pt x="835721" y="562529"/>
                </a:cubicBezTo>
                <a:cubicBezTo>
                  <a:pt x="835721" y="639519"/>
                  <a:pt x="828891" y="712164"/>
                  <a:pt x="815231" y="780462"/>
                </a:cubicBezTo>
                <a:cubicBezTo>
                  <a:pt x="801572" y="848760"/>
                  <a:pt x="778185" y="908573"/>
                  <a:pt x="745071" y="959900"/>
                </a:cubicBezTo>
                <a:cubicBezTo>
                  <a:pt x="711956" y="1011227"/>
                  <a:pt x="668494" y="1051792"/>
                  <a:pt x="614683" y="1081595"/>
                </a:cubicBezTo>
                <a:cubicBezTo>
                  <a:pt x="560873" y="1111398"/>
                  <a:pt x="493816" y="1126299"/>
                  <a:pt x="413514" y="1126299"/>
                </a:cubicBezTo>
                <a:cubicBezTo>
                  <a:pt x="333212" y="1126299"/>
                  <a:pt x="266570" y="1113260"/>
                  <a:pt x="213587" y="1087183"/>
                </a:cubicBezTo>
                <a:cubicBezTo>
                  <a:pt x="160604" y="1061105"/>
                  <a:pt x="118383" y="1023231"/>
                  <a:pt x="86925" y="973559"/>
                </a:cubicBezTo>
                <a:cubicBezTo>
                  <a:pt x="55466" y="923888"/>
                  <a:pt x="33114" y="864075"/>
                  <a:pt x="19868" y="794122"/>
                </a:cubicBezTo>
                <a:cubicBezTo>
                  <a:pt x="6623" y="724168"/>
                  <a:pt x="0" y="645314"/>
                  <a:pt x="0" y="557562"/>
                </a:cubicBezTo>
                <a:cubicBezTo>
                  <a:pt x="0" y="482227"/>
                  <a:pt x="6830" y="410824"/>
                  <a:pt x="20489" y="343354"/>
                </a:cubicBezTo>
                <a:cubicBezTo>
                  <a:pt x="34149" y="275883"/>
                  <a:pt x="57536" y="216899"/>
                  <a:pt x="90650" y="166399"/>
                </a:cubicBezTo>
                <a:cubicBezTo>
                  <a:pt x="123764" y="115900"/>
                  <a:pt x="167227" y="75542"/>
                  <a:pt x="221037" y="45325"/>
                </a:cubicBezTo>
                <a:cubicBezTo>
                  <a:pt x="274848" y="15109"/>
                  <a:pt x="341905" y="0"/>
                  <a:pt x="422207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olid"/>
          </a:ln>
          <a:effectLst>
            <a:outerShdw blurRad="12700" dist="38100" dir="2700000" algn="tl" rotWithShape="0">
              <a:schemeClr val="bg1">
                <a:lumMod val="50000"/>
              </a:scheme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0E9669-FC52-429D-9B29-8829D7C4F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6115" y="181506"/>
            <a:ext cx="8891770" cy="803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C79F30-8BC1-4BF8-9D82-BD0C7ABAF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7" y="5697392"/>
            <a:ext cx="8891770" cy="9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2152 0.356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2136 0.370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2969 0.3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46 0.370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04635 0.35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L -0.03872 0.35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3021 0.36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FD2D26-0359-4BB9-84E6-A66A7EE3F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-136697"/>
            <a:ext cx="9144000" cy="6863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 rot="2833789">
            <a:off x="5862205" y="1092835"/>
            <a:ext cx="3119332" cy="92333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Good bye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724C3-16FD-4AF5-864C-30E8F9F1B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1" y="-10911"/>
            <a:ext cx="605539" cy="578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8157E1-FD6E-465D-9AC9-83A67C183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49" y="-55078"/>
            <a:ext cx="532638" cy="508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08B325-790F-4C6A-B6D0-C7FD2E657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89" y="-67835"/>
            <a:ext cx="532638" cy="508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AE1AE-4819-4891-B95E-E62EAA9AA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2" y="0"/>
            <a:ext cx="532638" cy="508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4EE25-D573-4DCA-B6A1-010C835A5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51" y="9090"/>
            <a:ext cx="532638" cy="508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1EE080-55D0-427E-8A4B-0A2908C32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13" y="2736350"/>
            <a:ext cx="605539" cy="578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355EC-475B-481E-B7DC-BB4FEE3C7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77058"/>
            <a:ext cx="605539" cy="5784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B9C00F-E066-4DB5-831D-C08EE14A0199}"/>
              </a:ext>
            </a:extLst>
          </p:cNvPr>
          <p:cNvGrpSpPr/>
          <p:nvPr/>
        </p:nvGrpSpPr>
        <p:grpSpPr>
          <a:xfrm rot="90523">
            <a:off x="1738607" y="4860428"/>
            <a:ext cx="2970128" cy="1019161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3F3E5E-221B-4F2F-8273-A01DBBE85ED5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4DE15B-A49E-4BC8-B09C-0789C9C615C3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0334AD-574A-4000-9D36-16757FF16D94}"/>
              </a:ext>
            </a:extLst>
          </p:cNvPr>
          <p:cNvGrpSpPr/>
          <p:nvPr/>
        </p:nvGrpSpPr>
        <p:grpSpPr>
          <a:xfrm rot="36931">
            <a:off x="1851492" y="4016971"/>
            <a:ext cx="2827915" cy="1133734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D54734-50C1-4255-901A-57089B946057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F79F6D-F906-494B-B4B1-D93FB7DAD44A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034E64-D7E4-4F44-8471-8750D30637F0}"/>
              </a:ext>
            </a:extLst>
          </p:cNvPr>
          <p:cNvGrpSpPr/>
          <p:nvPr/>
        </p:nvGrpSpPr>
        <p:grpSpPr>
          <a:xfrm rot="21591337">
            <a:off x="1980956" y="3044418"/>
            <a:ext cx="2704397" cy="1332174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68E1CE-E624-4A9B-A7E4-565C9C235243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43017-F3BF-4B06-9ED3-7FAED8CF5479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094954-7C23-4A69-9CE6-EBEEB8E9389B}"/>
              </a:ext>
            </a:extLst>
          </p:cNvPr>
          <p:cNvGrpSpPr/>
          <p:nvPr/>
        </p:nvGrpSpPr>
        <p:grpSpPr>
          <a:xfrm rot="94065">
            <a:off x="2161442" y="2324640"/>
            <a:ext cx="2530281" cy="1128084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531E0A-E366-4D8C-AD32-01CB8D4C2BF5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AD5268-DC73-4FDC-9D5E-4C00FD6B1D58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95AAB8-B12D-4786-890C-74A408E8ED91}"/>
              </a:ext>
            </a:extLst>
          </p:cNvPr>
          <p:cNvGrpSpPr/>
          <p:nvPr/>
        </p:nvGrpSpPr>
        <p:grpSpPr>
          <a:xfrm rot="94065">
            <a:off x="2356121" y="1477662"/>
            <a:ext cx="2283922" cy="1128084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FFE921-C841-46B9-980D-7CE96B377EF2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53C2BE-B596-496D-B329-CB0A17229DA5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E7F22B-95CA-4AAB-8B60-0B3F6492A17D}"/>
              </a:ext>
            </a:extLst>
          </p:cNvPr>
          <p:cNvGrpSpPr/>
          <p:nvPr/>
        </p:nvGrpSpPr>
        <p:grpSpPr>
          <a:xfrm rot="94065">
            <a:off x="2474239" y="638635"/>
            <a:ext cx="2170840" cy="1128084"/>
            <a:chOff x="2481943" y="1451429"/>
            <a:chExt cx="4818743" cy="1146628"/>
          </a:xfrm>
          <a:scene3d>
            <a:camera prst="perspectiveRelaxedModerately" fov="4800000">
              <a:rot lat="17706086" lon="614935" rev="21192350"/>
            </a:camera>
            <a:lightRig rig="threePt" dir="t"/>
          </a:scene3d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0F7AA7-FC02-4410-991D-CCB7B85256E3}"/>
                </a:ext>
              </a:extLst>
            </p:cNvPr>
            <p:cNvSpPr/>
            <p:nvPr/>
          </p:nvSpPr>
          <p:spPr>
            <a:xfrm>
              <a:off x="2481943" y="1451429"/>
              <a:ext cx="4818743" cy="1146628"/>
            </a:xfrm>
            <a:prstGeom prst="rect">
              <a:avLst/>
            </a:prstGeom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61BF65-D7DC-4A79-8961-D43C9D3507DE}"/>
                </a:ext>
              </a:extLst>
            </p:cNvPr>
            <p:cNvSpPr/>
            <p:nvPr/>
          </p:nvSpPr>
          <p:spPr>
            <a:xfrm>
              <a:off x="3095171" y="1451429"/>
              <a:ext cx="3592286" cy="1146628"/>
            </a:xfrm>
            <a:prstGeom prst="rect">
              <a:avLst/>
            </a:prstGeom>
            <a:solidFill>
              <a:srgbClr val="FF0000"/>
            </a:solidFill>
            <a:sp3d z="171450" extrusionH="387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 Letter In Flower Capital Alphabet Royalty Free Cliparts, Vectors, And  Stock Illustration. Image 38926793.">
            <a:extLst>
              <a:ext uri="{FF2B5EF4-FFF2-40B4-BE49-F238E27FC236}">
                <a16:creationId xmlns:a16="http://schemas.microsoft.com/office/drawing/2014/main" id="{796022D0-FBE0-4E27-B784-62B88FD9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63" y="4572910"/>
            <a:ext cx="962643" cy="8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ter A Alphabet With Flower ABC Concept Type As Logo Isolated.. Stock  Photo, Picture And Royalty Free Image. Image 120703390.">
            <a:extLst>
              <a:ext uri="{FF2B5EF4-FFF2-40B4-BE49-F238E27FC236}">
                <a16:creationId xmlns:a16="http://schemas.microsoft.com/office/drawing/2014/main" id="{B99C04D8-88A4-4796-986D-3ADCD81F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31" y="2117115"/>
            <a:ext cx="984634" cy="8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ter T - Flower Alphabet Isolated On White Background Stock Photo  88510447 : Shutterstock | Flower alphabet, Flowers, Flower letters">
            <a:extLst>
              <a:ext uri="{FF2B5EF4-FFF2-40B4-BE49-F238E27FC236}">
                <a16:creationId xmlns:a16="http://schemas.microsoft.com/office/drawing/2014/main" id="{627E5BC5-C34C-4881-94D8-3BE0A8BB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53" y="384949"/>
            <a:ext cx="1026600" cy="9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wers alphabet letter h Stock Photo - Alamy">
            <a:extLst>
              <a:ext uri="{FF2B5EF4-FFF2-40B4-BE49-F238E27FC236}">
                <a16:creationId xmlns:a16="http://schemas.microsoft.com/office/drawing/2014/main" id="{EF22F94A-EBFC-40E1-B62A-81093826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91" y="1341227"/>
            <a:ext cx="943633" cy="8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 Design Alphabet Flower Letter Rose, PNG, 918x1000px, Floral Design,  All Caps, Alphabet, Cut Flowers, Flower">
            <a:extLst>
              <a:ext uri="{FF2B5EF4-FFF2-40B4-BE49-F238E27FC236}">
                <a16:creationId xmlns:a16="http://schemas.microsoft.com/office/drawing/2014/main" id="{5A489F0A-CB60-4E6B-B2C0-DAAE58D7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15" y="3839098"/>
            <a:ext cx="893414" cy="8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ter N Flower Alphabet Isolated On Stock Photo (Edit Now) 88505932">
            <a:extLst>
              <a:ext uri="{FF2B5EF4-FFF2-40B4-BE49-F238E27FC236}">
                <a16:creationId xmlns:a16="http://schemas.microsoft.com/office/drawing/2014/main" id="{50DA12B9-EC06-4B90-9A09-4A4E88A2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03" y="2856186"/>
            <a:ext cx="965692" cy="9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1424 0.6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49 0.7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43889 0.522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9861 0.59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371 L -0.1467 0.61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11423 0.6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1424 0.68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9CDD5F-447D-4528-931C-6F1BC346B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6115" y="181506"/>
            <a:ext cx="8891770" cy="803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7728" y="1460281"/>
            <a:ext cx="3722668" cy="975385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50" b="1" dirty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Introducing</a:t>
            </a:r>
            <a:r>
              <a:rPr lang="bn-IN" sz="4050" b="1" dirty="0">
                <a:ln w="12700"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dirty="0">
              <a:ln w="12700">
                <a:solidFill>
                  <a:srgbClr val="002060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82" y="3025253"/>
            <a:ext cx="859452" cy="964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C6CA6-E7CB-4A31-92DA-505730F46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7" y="5697392"/>
            <a:ext cx="8891770" cy="9791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B57BA5-A782-48F0-9F59-BEB9AC479DA8}"/>
              </a:ext>
            </a:extLst>
          </p:cNvPr>
          <p:cNvGrpSpPr/>
          <p:nvPr/>
        </p:nvGrpSpPr>
        <p:grpSpPr>
          <a:xfrm>
            <a:off x="483980" y="2910709"/>
            <a:ext cx="8264230" cy="2044237"/>
            <a:chOff x="483980" y="2910709"/>
            <a:chExt cx="8264230" cy="20442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EB77667-A751-413B-B47F-AA4D50B8F144}"/>
                </a:ext>
              </a:extLst>
            </p:cNvPr>
            <p:cNvSpPr/>
            <p:nvPr/>
          </p:nvSpPr>
          <p:spPr>
            <a:xfrm>
              <a:off x="483980" y="2910709"/>
              <a:ext cx="2317814" cy="2007758"/>
            </a:xfrm>
            <a:prstGeom prst="ellipse">
              <a:avLst/>
            </a:prstGeom>
            <a:solidFill>
              <a:srgbClr val="B4C0D3"/>
            </a:solidFill>
            <a:ln w="7620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5640A0-6937-4E2E-9BC4-1E5D7AF89A36}"/>
                </a:ext>
              </a:extLst>
            </p:cNvPr>
            <p:cNvSpPr txBox="1"/>
            <p:nvPr/>
          </p:nvSpPr>
          <p:spPr>
            <a:xfrm>
              <a:off x="810819" y="3129758"/>
              <a:ext cx="17830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Masuma</a:t>
              </a:r>
            </a:p>
            <a:p>
              <a:pPr algn="ctr"/>
              <a:r>
                <a:rPr lang="en-US" sz="1600" b="1" dirty="0"/>
                <a:t>Assistant Teacher</a:t>
              </a:r>
            </a:p>
            <a:p>
              <a:pPr algn="ctr"/>
              <a:r>
                <a:rPr lang="en-US" sz="1600" b="1" dirty="0"/>
                <a:t>Kishormojlis Government primary school</a:t>
              </a:r>
            </a:p>
            <a:p>
              <a:pPr algn="ctr"/>
              <a:r>
                <a:rPr lang="en-US" sz="1600" b="1" dirty="0"/>
                <a:t>Barishal Sador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A10AC6-4F3E-481F-812D-F53655ADAF24}"/>
                </a:ext>
              </a:extLst>
            </p:cNvPr>
            <p:cNvSpPr/>
            <p:nvPr/>
          </p:nvSpPr>
          <p:spPr>
            <a:xfrm>
              <a:off x="6430396" y="2947188"/>
              <a:ext cx="2317814" cy="2007758"/>
            </a:xfrm>
            <a:prstGeom prst="ellipse">
              <a:avLst/>
            </a:prstGeom>
            <a:solidFill>
              <a:srgbClr val="B4C0D3"/>
            </a:solidFill>
            <a:ln w="7620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523B02-0989-48FA-A7D8-6B3E5B17AB5B}"/>
                </a:ext>
              </a:extLst>
            </p:cNvPr>
            <p:cNvSpPr txBox="1"/>
            <p:nvPr/>
          </p:nvSpPr>
          <p:spPr>
            <a:xfrm>
              <a:off x="6697763" y="3366292"/>
              <a:ext cx="17830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Class One</a:t>
              </a:r>
            </a:p>
            <a:p>
              <a:pPr algn="ctr"/>
              <a:r>
                <a:rPr lang="en-US" sz="1600" b="1" dirty="0"/>
                <a:t>Subject English</a:t>
              </a:r>
            </a:p>
            <a:p>
              <a:pPr algn="ctr"/>
              <a:r>
                <a:rPr lang="en-US" sz="1600" b="1" dirty="0"/>
                <a:t>Numbers</a:t>
              </a:r>
            </a:p>
            <a:p>
              <a:pPr algn="ctr"/>
              <a:r>
                <a:rPr lang="en-US" sz="1600" b="1" dirty="0"/>
                <a:t>Unit </a:t>
              </a:r>
              <a:r>
                <a:rPr lang="bn-BD" sz="1600" b="1" dirty="0"/>
                <a:t>13</a:t>
              </a:r>
              <a:endParaRPr lang="en-US" sz="1600" b="1" dirty="0"/>
            </a:p>
            <a:p>
              <a:pPr algn="ctr"/>
              <a:r>
                <a:rPr lang="en-US" sz="1600" b="1" dirty="0"/>
                <a:t>Lesson 1-3(</a:t>
              </a:r>
              <a:r>
                <a:rPr lang="bn-BD" sz="1600" b="1" dirty="0"/>
                <a:t>A)</a:t>
              </a:r>
              <a:endParaRPr lang="en-US" sz="1600" b="1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05DDBCB-438F-4148-BE80-1DF0D94ED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08" y="3275255"/>
            <a:ext cx="1355350" cy="1768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65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58 -0.16898 L -0.36858 -0.16875 C -0.36823 -0.15254 -0.36893 -0.13611 -0.36754 -0.11967 C -0.36736 -0.11805 -0.36528 -0.11852 -0.36424 -0.11805 C -0.36198 -0.11736 -0.35973 -0.11713 -0.35747 -0.11666 C -0.35382 -0.11574 -0.35278 -0.11504 -0.34948 -0.11365 C -0.34653 -0.11458 -0.34184 -0.11273 -0.34063 -0.11666 C -0.33698 -0.12754 -0.33924 -0.14352 -0.34063 -0.15555 C -0.34098 -0.15416 -0.34184 -0.15278 -0.34167 -0.15115 C -0.34132 -0.14398 -0.34167 -0.13657 -0.33941 -0.13009 C -0.33872 -0.12754 -0.33785 -0.13495 -0.33716 -0.1375 C -0.33664 -0.13958 -0.33629 -0.14166 -0.33611 -0.14352 C -0.33559 -0.14699 -0.33611 -0.15092 -0.3349 -0.15416 C -0.33438 -0.15578 -0.33264 -0.15602 -0.3316 -0.15717 C -0.3283 -0.15602 -0.32292 -0.15833 -0.32153 -0.15416 C -0.31077 -0.1243 -0.32865 -0.12847 -0.31702 -0.12407 C -0.31545 -0.12361 -0.31407 -0.12315 -0.3125 -0.12268 C -0.31059 -0.12315 -0.30868 -0.12315 -0.30695 -0.12407 C -0.30556 -0.12477 -0.30434 -0.12569 -0.30348 -0.12708 C -0.30018 -0.13217 -0.29827 -0.13727 -0.2967 -0.14352 C -0.29636 -0.1456 -0.29601 -0.14768 -0.29566 -0.14953 C -0.29636 -0.16111 -0.29653 -0.17268 -0.29792 -0.18403 C -0.29827 -0.18657 -0.29861 -0.17893 -0.29896 -0.17662 C -0.29931 -0.175 -0.29983 -0.17361 -0.30018 -0.17199 C -0.30052 -0.17014 -0.30087 -0.16805 -0.30122 -0.16597 C -0.30087 -0.15416 -0.30087 -0.14213 -0.30018 -0.13009 C -0.3 -0.12847 -0.30018 -0.12592 -0.29896 -0.12569 C -0.29636 -0.12477 -0.29375 -0.12662 -0.29115 -0.12708 C -0.28993 -0.12754 -0.28889 -0.12824 -0.28785 -0.1287 C -0.28629 -0.12916 -0.28455 -0.12893 -0.28334 -0.13009 C -0.28177 -0.13148 -0.28108 -0.13403 -0.27986 -0.13611 C -0.28021 -0.13819 -0.27969 -0.1412 -0.28108 -0.14213 C -0.28212 -0.14282 -0.28177 -0.13912 -0.28212 -0.1375 C -0.28403 -0.12916 -0.28212 -0.13403 -0.28559 -0.12708 C -0.28733 -0.12754 -0.28976 -0.12685 -0.29115 -0.1287 C -0.29254 -0.13032 -0.29202 -0.13356 -0.29219 -0.13611 C -0.29271 -0.14166 -0.29306 -0.14699 -0.29341 -0.15254 C -0.29375 -0.15717 -0.29184 -0.16319 -0.29445 -0.16597 C -0.29775 -0.16967 -0.30278 -0.16713 -0.30695 -0.16759 C -0.30243 -0.16805 -0.29792 -0.16828 -0.29341 -0.16898 C -0.29184 -0.16944 -0.29028 -0.16967 -0.28889 -0.1706 C -0.28802 -0.17129 -0.28733 -0.17268 -0.28664 -0.17361 C -0.27986 -0.17315 -0.26945 -0.18009 -0.2665 -0.17199 C -0.23993 -0.10347 -0.26077 -0.11944 -0.27205 -0.12708 C -0.27361 -0.13009 -0.27674 -0.1324 -0.27657 -0.13611 C -0.27622 -0.14028 -0.27639 -0.15139 -0.27431 -0.15717 C -0.27361 -0.15879 -0.27275 -0.15995 -0.27205 -0.16157 C -0.27032 -0.16574 -0.26927 -0.17037 -0.2665 -0.17361 C -0.26528 -0.17477 -0.25764 -0.17662 -0.25747 -0.17662 C -0.25365 -0.17615 -0.25 -0.17569 -0.24618 -0.175 C -0.24393 -0.17477 -0.24167 -0.17361 -0.23941 -0.17361 C -0.2382 -0.17361 -0.23733 -0.17477 -0.23611 -0.175 C -0.23386 -0.17569 -0.2316 -0.17592 -0.22934 -0.17662 C -0.22778 -0.17708 -0.22639 -0.17801 -0.22483 -0.17801 C -0.22361 -0.17801 -0.22709 -0.17708 -0.2283 -0.17662 C -0.22969 -0.17592 -0.23125 -0.17569 -0.23264 -0.175 C -0.23438 -0.17176 -0.23629 -0.16828 -0.23716 -0.16458 C -0.23785 -0.16227 -0.23802 -0.15949 -0.23837 -0.15717 C -0.23802 -0.14953 -0.23855 -0.1419 -0.23716 -0.13472 C -0.23698 -0.13287 -0.23525 -0.13171 -0.23386 -0.13171 C -0.23004 -0.13171 -0.22639 -0.13356 -0.22257 -0.13472 C -0.22223 -0.13611 -0.22223 -0.13773 -0.22153 -0.13912 C -0.22032 -0.14143 -0.21702 -0.14514 -0.21702 -0.1449 C -0.21389 -0.15717 -0.21268 -0.15879 -0.2158 -0.175 C -0.21615 -0.17662 -0.21806 -0.17615 -0.21927 -0.17662 C -0.22066 -0.17708 -0.22223 -0.17754 -0.22379 -0.17801 C -0.22605 -0.17754 -0.2283 -0.17754 -0.23056 -0.17662 C -0.23195 -0.17592 -0.23438 -0.17014 -0.2349 -0.16898 C -0.23889 -0.15347 -0.23872 -0.15764 -0.23611 -0.1331 C -0.23594 -0.13102 -0.23282 -0.12708 -0.2316 -0.12569 C -0.23091 -0.12569 -0.22257 -0.12662 -0.22032 -0.1287 C -0.21806 -0.13078 -0.21511 -0.13634 -0.21355 -0.13912 C -0.2132 -0.14259 -0.21337 -0.14629 -0.2125 -0.14953 C -0.21094 -0.15509 -0.20868 -0.15555 -0.20573 -0.15856 C -0.20382 -0.16041 -0.20226 -0.16296 -0.20018 -0.16458 C -0.19844 -0.16597 -0.19636 -0.16643 -0.19445 -0.16759 C -0.19323 -0.16828 -0.19236 -0.16967 -0.19115 -0.1706 C -0.18959 -0.17176 -0.18473 -0.17315 -0.18334 -0.17361 C -0.18177 -0.17662 -0.17934 -0.17893 -0.17882 -0.18264 C -0.17743 -0.19213 -0.179 -0.18819 -0.17431 -0.19467 C -0.17361 -0.19815 -0.17136 -0.20532 -0.17535 -0.2081 C -0.17743 -0.20949 -0.17986 -0.20694 -0.18212 -0.20648 C -0.1908 -0.1949 -0.18716 -0.20115 -0.19341 -0.18865 C -0.1941 -0.18703 -0.19514 -0.18588 -0.19566 -0.18403 C -0.1974 -0.17708 -0.19653 -0.18102 -0.19792 -0.17199 C -0.19775 -0.17037 -0.19757 -0.15717 -0.19566 -0.15254 C -0.1948 -0.15046 -0.19358 -0.14838 -0.19219 -0.14653 C -0.19045 -0.14398 -0.18664 -0.13912 -0.18664 -0.13889 C -0.18559 -0.14004 -0.18438 -0.14097 -0.18334 -0.14213 C -0.17761 -0.14884 -0.17674 -0.1493 -0.17431 -0.15717 C -0.17379 -0.15856 -0.17361 -0.16018 -0.17309 -0.16157 C -0.17361 -0.18657 -0.17327 -0.21157 -0.17431 -0.23657 C -0.17448 -0.24305 -0.17552 -0.22361 -0.17535 -0.21713 C -0.17518 -0.18657 -0.17396 -0.15602 -0.17309 -0.12569 C -0.1717 -0.12615 -0.17014 -0.12639 -0.16875 -0.12708 C -0.16736 -0.12778 -0.1665 -0.12916 -0.16528 -0.13009 C -0.15556 -0.13935 -0.16545 -0.13055 -0.15747 -0.1375 L -0.15295 -0.14653 C -0.15226 -0.14815 -0.15122 -0.1493 -0.1507 -0.15115 C -0.14896 -0.1581 -0.15 -0.15416 -0.1474 -0.16319 C -0.14775 -0.17153 -0.14705 -0.18032 -0.14844 -0.18865 C -0.14879 -0.19028 -0.15018 -0.18565 -0.1507 -0.18403 C -0.15122 -0.18264 -0.15139 -0.18102 -0.15191 -0.17963 C -0.15139 -0.17268 -0.15139 -0.16551 -0.1507 -0.15856 C -0.15052 -0.15625 -0.14809 -0.14953 -0.1474 -0.14815 C -0.1467 -0.14699 -0.14566 -0.14629 -0.14514 -0.14514 C -0.14427 -0.14375 -0.14375 -0.1419 -0.14289 -0.14051 C -0.1415 -0.13842 -0.13837 -0.13472 -0.13837 -0.13449 C -0.13559 -0.13703 -0.13282 -0.13889 -0.1316 -0.14352 C -0.13073 -0.14745 -0.13108 -0.15162 -0.13056 -0.15555 C -0.13021 -0.15717 -0.12969 -0.15856 -0.12934 -0.16018 C -0.12969 -0.16805 -0.13056 -0.19213 -0.13056 -0.18403 C -0.13056 -0.13125 -0.13264 -0.1449 -0.1283 -0.12106 C -0.12605 -0.12153 -0.12379 -0.12199 -0.12153 -0.12268 C -0.11997 -0.12291 -0.11823 -0.12291 -0.11702 -0.12407 C -0.11545 -0.12546 -0.11476 -0.12801 -0.11355 -0.13009 C -0.11285 -0.13148 -0.11198 -0.1331 -0.11146 -0.13472 C -0.10886 -0.1412 -0.11198 -0.13773 -0.10799 -0.14514 C -0.10712 -0.14676 -0.10573 -0.14815 -0.10469 -0.14953 C -0.10434 -0.15162 -0.10417 -0.1537 -0.10348 -0.15555 C -0.10313 -0.15694 -0.10209 -0.15764 -0.10122 -0.15856 C -0.09809 -0.1618 -0.09809 -0.16157 -0.09445 -0.16319 C -0.09341 -0.16412 -0.09236 -0.16528 -0.09115 -0.16597 C -0.08976 -0.1669 -0.08785 -0.1662 -0.08664 -0.16759 C -0.08577 -0.16852 -0.08594 -0.1706 -0.08559 -0.17199 C -0.08629 -0.175 -0.08629 -0.1787 -0.08785 -0.18102 C -0.08993 -0.18426 -0.09931 -0.18125 -0.10018 -0.18102 C -0.10539 -0.1706 -0.10243 -0.17407 -0.10799 -0.16898 C -0.11459 -0.15602 -0.11094 -0.16504 -0.10799 -0.1331 C -0.10782 -0.13148 -0.10764 -0.12986 -0.10695 -0.1287 C -0.10608 -0.12731 -0.10469 -0.12662 -0.10348 -0.12569 C -0.09861 -0.12615 -0.09375 -0.12592 -0.08889 -0.12708 C -0.0875 -0.12754 -0.08681 -0.1294 -0.08559 -0.13009 C -0.08455 -0.13078 -0.08334 -0.13102 -0.08212 -0.13171 C -0.07605 -0.13981 -0.08507 -0.1287 -0.07535 -0.13611 C -0.07414 -0.13727 -0.07327 -0.13935 -0.07205 -0.14051 C -0.07101 -0.14166 -0.0698 -0.14236 -0.06875 -0.14352 C -0.06702 -0.14537 -0.06424 -0.14953 -0.06424 -0.1493 C -0.06302 -0.15625 -0.06164 -0.15995 -0.06424 -0.16759 C -0.06476 -0.16898 -0.0665 -0.16852 -0.06754 -0.16898 C -0.0691 -0.16852 -0.07084 -0.16898 -0.07205 -0.16759 C -0.07327 -0.1662 -0.07414 -0.16389 -0.07431 -0.16157 C -0.07448 -0.15856 -0.07414 -0.14606 -0.07205 -0.14051 C -0.07153 -0.13889 -0.07049 -0.13773 -0.0698 -0.13611 C -0.06927 -0.13472 -0.06927 -0.1331 -0.06875 -0.13171 C -0.06702 -0.12754 -0.06302 -0.11967 -0.06302 -0.11944 C -0.05816 -0.1206 -0.05278 -0.11944 -0.04844 -0.12268 C -0.04636 -0.12407 -0.04705 -0.1287 -0.04618 -0.13171 L -0.04514 -0.13611 C -0.0448 -0.14352 -0.04462 -0.15115 -0.04393 -0.15856 C -0.04393 -0.16018 -0.04358 -0.1618 -0.04289 -0.16319 C -0.04132 -0.16597 -0.03872 -0.16759 -0.03716 -0.1706 C -0.03438 -0.17639 -0.03629 -0.17453 -0.0316 -0.17662 C -0.02414 -0.17153 -0.02709 -0.17569 -0.02605 -0.16018 C -0.02552 -0.1537 -0.02552 -0.14699 -0.02483 -0.14051 C -0.02396 -0.13217 -0.02257 -0.12847 -0.02032 -0.12106 C -0.01997 -0.11805 -0.02118 -0.11389 -0.01927 -0.11203 C -0.01789 -0.11088 -0.01823 -0.11643 -0.01702 -0.11805 C -0.01615 -0.11921 -0.01476 -0.11898 -0.01372 -0.11967 C -0.01181 -0.1206 -0.0099 -0.12176 -0.00799 -0.12268 C -0.00695 -0.12315 -0.00573 -0.12338 -0.00469 -0.12407 C 0.0092 -0.13194 -0.00799 -0.12268 0.0033 -0.13009 C 0.00434 -0.13078 0.00555 -0.13102 0.00659 -0.13171 C 0.00781 -0.1324 0.00885 -0.13333 0.00989 -0.13472 C 0.01163 -0.13634 0.01441 -0.14051 0.01441 -0.14028 C 0.0158 -0.1456 0.01684 -0.14699 0.01336 -0.15254 C 0.0125 -0.1537 0.01111 -0.1537 0.00989 -0.15416 C 0.00625 -0.1537 0.00243 -0.15347 -0.00122 -0.15254 C -0.00243 -0.15231 -0.00382 -0.15208 -0.00469 -0.15115 C -0.00608 -0.14953 -0.00695 -0.14699 -0.00799 -0.14514 C -0.01042 -0.13541 -0.00973 -0.14004 -0.00799 -0.12268 C -0.00782 -0.12106 -0.00782 -0.11921 -0.00695 -0.11805 C -0.00573 -0.11643 -0.00382 -0.1162 -0.00243 -0.11504 C -0.00122 -0.11412 -0.00018 -0.11319 0.00104 -0.11203 C 0.00416 -0.11389 0.00885 -0.11551 0.01111 -0.11967 C 0.01232 -0.12176 0.0125 -0.12477 0.01336 -0.12708 C 0.01389 -0.1287 0.01475 -0.13009 0.01562 -0.13171 C 0.01527 -0.11805 0.01545 -0.10463 0.01441 -0.0912 C 0.01423 -0.08935 0.01302 -0.08796 0.01215 -0.08657 C 0.01041 -0.08403 0.0085 -0.08171 0.00659 -0.07916 L 0.0033 -0.07453 C -0.00122 -0.07523 -0.00608 -0.07407 -0.01025 -0.07615 C -0.01424 -0.07801 -0.01198 -0.08935 -0.01146 -0.0912 C -0.01094 -0.09236 -0.01007 -0.09328 -0.0092 -0.09421 C -0.00782 -0.09537 -0.00608 -0.09606 -0.00469 -0.09722 C -0.00278 -0.09861 -0.00087 -0.1 0.00104 -0.10162 C 0.00451 -0.10463 0.00659 -0.10694 0.00989 -0.11065 C 0.01076 -0.11157 0.01163 -0.1125 0.01215 -0.11365 C 0.01684 -0.12291 0.0125 -0.1162 0.01562 -0.12407 C 0.01614 -0.12569 0.01718 -0.12708 0.01788 -0.1287 C 0.01927 -0.13217 0.01892 -0.13264 0.01892 -0.13611 L 0.02465 -0.12268 " pathEditMode="relative" rAng="0" ptsTypes="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334000" cy="646331"/>
          </a:xfrm>
          <a:prstGeom prst="rect">
            <a:avLst/>
          </a:prstGeom>
          <a:ln w="76200">
            <a:solidFill>
              <a:srgbClr val="FFC00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Learning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sz="3600" i="1" dirty="0">
                <a:solidFill>
                  <a:srgbClr val="C00000"/>
                </a:solidFill>
              </a:rPr>
              <a:t>outcomes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1828F2-3020-4C19-B34E-6411044BD4EB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7086599" cy="52578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sz="3200" b="1" dirty="0">
                <a:ln/>
                <a:solidFill>
                  <a:srgbClr val="002060"/>
                </a:solidFill>
              </a:rPr>
              <a:t>Students will be able to - </a:t>
            </a:r>
          </a:p>
          <a:p>
            <a:pPr marL="0" indent="0">
              <a:buFont typeface="Corbel" pitchFamily="34" charset="0"/>
              <a:buNone/>
            </a:pPr>
            <a:r>
              <a:rPr lang="bn-BD" sz="3200" b="1" dirty="0">
                <a:ln/>
                <a:solidFill>
                  <a:srgbClr val="C00000"/>
                </a:solidFill>
              </a:rPr>
              <a:t>Listening</a:t>
            </a:r>
            <a:endParaRPr lang="en-US" sz="3200" b="1" dirty="0">
              <a:ln/>
              <a:solidFill>
                <a:srgbClr val="C00000"/>
              </a:solidFill>
            </a:endParaRPr>
          </a:p>
          <a:p>
            <a:pPr marL="0" indent="0">
              <a:buFont typeface="Corbel" pitchFamily="34" charset="0"/>
              <a:buNone/>
            </a:pPr>
            <a:r>
              <a:rPr lang="bn-BD" sz="3200" b="1" dirty="0">
                <a:ln/>
                <a:solidFill>
                  <a:srgbClr val="7030A0"/>
                </a:solidFill>
              </a:rPr>
              <a:t>1</a:t>
            </a:r>
            <a:r>
              <a:rPr lang="en-US" sz="3200" b="1" dirty="0">
                <a:ln/>
                <a:solidFill>
                  <a:srgbClr val="7030A0"/>
                </a:solidFill>
              </a:rPr>
              <a:t>.</a:t>
            </a:r>
            <a:r>
              <a:rPr lang="bn-BD" sz="3200" b="1" dirty="0">
                <a:ln/>
                <a:solidFill>
                  <a:srgbClr val="7030A0"/>
                </a:solidFill>
              </a:rPr>
              <a:t>1.1 become familiar with English sounds by listening to common English words.</a:t>
            </a:r>
            <a:r>
              <a:rPr lang="en-US" sz="3200" b="1" dirty="0">
                <a:ln/>
                <a:solidFill>
                  <a:srgbClr val="7030A0"/>
                </a:solidFill>
              </a:rPr>
              <a:t> </a:t>
            </a:r>
          </a:p>
          <a:p>
            <a:pPr marL="0" indent="0">
              <a:buFont typeface="Corbel" pitchFamily="34" charset="0"/>
              <a:buNone/>
            </a:pPr>
            <a:r>
              <a:rPr lang="bn-BD" sz="3200" b="1" dirty="0">
                <a:ln/>
                <a:solidFill>
                  <a:srgbClr val="C00000"/>
                </a:solidFill>
              </a:rPr>
              <a:t>Speaking</a:t>
            </a:r>
          </a:p>
          <a:p>
            <a:pPr marL="0" indent="0">
              <a:buFont typeface="Corbel" pitchFamily="34" charset="0"/>
              <a:buNone/>
            </a:pPr>
            <a:r>
              <a:rPr lang="bn-BD" sz="3200" b="1" dirty="0">
                <a:ln/>
                <a:solidFill>
                  <a:srgbClr val="C00000"/>
                </a:solidFill>
              </a:rPr>
              <a:t>1.1.1 repeat after the teacher simple words and phrases.</a:t>
            </a:r>
          </a:p>
          <a:p>
            <a:pPr marL="0" indent="0">
              <a:buFont typeface="Corbel" pitchFamily="34" charset="0"/>
              <a:buNone/>
            </a:pPr>
            <a:r>
              <a:rPr lang="bn-BD" sz="3200" b="1" dirty="0">
                <a:ln/>
                <a:solidFill>
                  <a:srgbClr val="C00000"/>
                </a:solidFill>
              </a:rPr>
              <a:t>1.1.2 say simple words and phrases.</a:t>
            </a:r>
            <a:r>
              <a:rPr lang="en-US" sz="3200" b="1" dirty="0">
                <a:ln/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F7E69E-9508-4C88-9775-BC1C5F30B95E}"/>
              </a:ext>
            </a:extLst>
          </p:cNvPr>
          <p:cNvSpPr txBox="1"/>
          <p:nvPr/>
        </p:nvSpPr>
        <p:spPr>
          <a:xfrm>
            <a:off x="2507673" y="263236"/>
            <a:ext cx="5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Lets play a Rhyme</a:t>
            </a:r>
            <a:endParaRPr lang="en-US" sz="4800" dirty="0"/>
          </a:p>
        </p:txBody>
      </p:sp>
      <p:pic>
        <p:nvPicPr>
          <p:cNvPr id="5" name="Online Media 4" title="Rhymes for Class 1 | Say Goodbye | English rhymes for kids | HD">
            <a:hlinkClick r:id="" action="ppaction://media"/>
            <a:extLst>
              <a:ext uri="{FF2B5EF4-FFF2-40B4-BE49-F238E27FC236}">
                <a16:creationId xmlns:a16="http://schemas.microsoft.com/office/drawing/2014/main" id="{3DE5CB08-793F-475F-BB31-21318F5B67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7191"/>
            <a:ext cx="8794019" cy="5406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2362200"/>
            <a:ext cx="3886200" cy="70788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</a:rPr>
              <a:t>Lesson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3BD8C-59DE-4C7B-BCA1-ABE78A8CBB4D}"/>
              </a:ext>
            </a:extLst>
          </p:cNvPr>
          <p:cNvSpPr txBox="1"/>
          <p:nvPr/>
        </p:nvSpPr>
        <p:spPr>
          <a:xfrm>
            <a:off x="3581400" y="3429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R</a:t>
            </a:r>
            <a:r>
              <a:rPr lang="en-US" sz="4400" dirty="0"/>
              <a:t>h</a:t>
            </a:r>
            <a:r>
              <a:rPr lang="bn-BD" sz="4400" dirty="0"/>
              <a:t>yme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8431F-9BCD-414D-A859-031E441D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6115" y="181506"/>
            <a:ext cx="8891770" cy="80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CB795-A51B-4B75-9993-C3C58970C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7" y="5697392"/>
            <a:ext cx="8891770" cy="97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73BA10-9E23-405B-A520-1E6FB53D0472}"/>
              </a:ext>
            </a:extLst>
          </p:cNvPr>
          <p:cNvSpPr txBox="1"/>
          <p:nvPr/>
        </p:nvSpPr>
        <p:spPr>
          <a:xfrm>
            <a:off x="1600200" y="685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Open your English book page no 2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7E321-B232-4A83-8C04-DBC42C38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3" y="1952418"/>
            <a:ext cx="8383967" cy="38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1BC3B-BA95-4F2C-B26F-C9D80D45E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2133" y="1074135"/>
            <a:ext cx="3200523" cy="3613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23C62-B69A-4193-8856-54F0658AB35B}"/>
              </a:ext>
            </a:extLst>
          </p:cNvPr>
          <p:cNvSpPr txBox="1"/>
          <p:nvPr/>
        </p:nvSpPr>
        <p:spPr>
          <a:xfrm>
            <a:off x="4038600" y="49060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/>
              <a:t>hands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67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C40DA-A743-4881-886A-B2008E71856A}"/>
              </a:ext>
            </a:extLst>
          </p:cNvPr>
          <p:cNvSpPr txBox="1"/>
          <p:nvPr/>
        </p:nvSpPr>
        <p:spPr>
          <a:xfrm>
            <a:off x="-42530" y="350949"/>
            <a:ext cx="842453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b="1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769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do you see in the picture?</a:t>
            </a:r>
            <a:r>
              <a:rPr lang="en-US" sz="2461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0FC46-CF6D-406F-A2D1-4A6677770304}"/>
              </a:ext>
            </a:extLst>
          </p:cNvPr>
          <p:cNvSpPr txBox="1"/>
          <p:nvPr/>
        </p:nvSpPr>
        <p:spPr>
          <a:xfrm>
            <a:off x="3045921" y="908828"/>
            <a:ext cx="34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Look listen and</a:t>
            </a:r>
            <a:r>
              <a:rPr lang="en-US" sz="2800" dirty="0"/>
              <a:t>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3C62-B69A-4193-8856-54F0658AB35B}"/>
              </a:ext>
            </a:extLst>
          </p:cNvPr>
          <p:cNvSpPr txBox="1"/>
          <p:nvPr/>
        </p:nvSpPr>
        <p:spPr>
          <a:xfrm>
            <a:off x="4038600" y="4906025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/>
              <a:t>feet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FF3B6-B5B7-4E85-BD6E-8EC309807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7019" y="1672382"/>
            <a:ext cx="4489962" cy="29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1474</TotalTime>
  <Words>240</Words>
  <Application>Microsoft Office PowerPoint</Application>
  <PresentationFormat>On-screen Show (4:3)</PresentationFormat>
  <Paragraphs>74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Gill Sans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</dc:creator>
  <cp:lastModifiedBy>MM Hasan</cp:lastModifiedBy>
  <cp:revision>235</cp:revision>
  <dcterms:created xsi:type="dcterms:W3CDTF">2016-01-13T15:53:14Z</dcterms:created>
  <dcterms:modified xsi:type="dcterms:W3CDTF">2021-08-10T06:33:17Z</dcterms:modified>
</cp:coreProperties>
</file>