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6" r:id="rId2"/>
    <p:sldId id="261" r:id="rId3"/>
    <p:sldId id="281" r:id="rId4"/>
    <p:sldId id="289" r:id="rId5"/>
    <p:sldId id="262" r:id="rId6"/>
    <p:sldId id="257" r:id="rId7"/>
    <p:sldId id="258" r:id="rId8"/>
    <p:sldId id="265" r:id="rId9"/>
    <p:sldId id="266" r:id="rId10"/>
    <p:sldId id="280" r:id="rId11"/>
    <p:sldId id="278" r:id="rId12"/>
    <p:sldId id="267" r:id="rId13"/>
    <p:sldId id="277" r:id="rId14"/>
    <p:sldId id="274" r:id="rId15"/>
    <p:sldId id="270" r:id="rId16"/>
    <p:sldId id="290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60"/>
  </p:normalViewPr>
  <p:slideViewPr>
    <p:cSldViewPr>
      <p:cViewPr varScale="1">
        <p:scale>
          <a:sx n="85" d="100"/>
          <a:sy n="85" d="100"/>
        </p:scale>
        <p:origin x="7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6" Type="http://schemas.openxmlformats.org/officeDocument/2006/relationships/image" Target="../media/image35.jpeg"/><Relationship Id="rId5" Type="http://schemas.openxmlformats.org/officeDocument/2006/relationships/image" Target="../media/image33.jpe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94591-5E83-4E49-A712-5018CCF23BF8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C3A26AB-B313-40FE-A48B-3E8741DF0267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96E7237-9C7D-42AC-98C4-63C78FA0CC58}" type="parTrans" cxnId="{85BA10A4-16D2-4344-B296-4FCECC1E6449}">
      <dgm:prSet/>
      <dgm:spPr/>
      <dgm:t>
        <a:bodyPr/>
        <a:lstStyle/>
        <a:p>
          <a:endParaRPr lang="en-US"/>
        </a:p>
      </dgm:t>
    </dgm:pt>
    <dgm:pt modelId="{154A7CCB-DE53-45CF-857B-F896579FF7A5}" type="sibTrans" cxnId="{85BA10A4-16D2-4344-B296-4FCECC1E6449}">
      <dgm:prSet/>
      <dgm:spPr/>
      <dgm:t>
        <a:bodyPr/>
        <a:lstStyle/>
        <a:p>
          <a:endParaRPr lang="en-US"/>
        </a:p>
      </dgm:t>
    </dgm:pt>
    <dgm:pt modelId="{AA885898-A685-49D2-9F45-9778A19BF0CA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C2C8DFD-6744-45A0-8847-F83BA89E6EA6}" type="parTrans" cxnId="{418BD07F-F4C4-42AD-86C3-8713404AB92C}">
      <dgm:prSet/>
      <dgm:spPr/>
      <dgm:t>
        <a:bodyPr/>
        <a:lstStyle/>
        <a:p>
          <a:endParaRPr lang="en-US"/>
        </a:p>
      </dgm:t>
    </dgm:pt>
    <dgm:pt modelId="{C981468B-FD0C-473E-8EA8-69C701FDA5AE}" type="sibTrans" cxnId="{418BD07F-F4C4-42AD-86C3-8713404AB92C}">
      <dgm:prSet/>
      <dgm:spPr/>
      <dgm:t>
        <a:bodyPr/>
        <a:lstStyle/>
        <a:p>
          <a:endParaRPr lang="en-US"/>
        </a:p>
      </dgm:t>
    </dgm:pt>
    <dgm:pt modelId="{9010EF78-8DDA-4954-B767-A4310FE08CB2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1F5D963-BF5B-4A2B-859A-017745369276}" type="parTrans" cxnId="{EE600284-0688-48B2-9298-187EE326269F}">
      <dgm:prSet/>
      <dgm:spPr/>
      <dgm:t>
        <a:bodyPr/>
        <a:lstStyle/>
        <a:p>
          <a:endParaRPr lang="en-US"/>
        </a:p>
      </dgm:t>
    </dgm:pt>
    <dgm:pt modelId="{CBC5B589-B400-4C89-9665-D0FE38D3FB99}" type="sibTrans" cxnId="{EE600284-0688-48B2-9298-187EE326269F}">
      <dgm:prSet/>
      <dgm:spPr/>
      <dgm:t>
        <a:bodyPr/>
        <a:lstStyle/>
        <a:p>
          <a:endParaRPr lang="en-US"/>
        </a:p>
      </dgm:t>
    </dgm:pt>
    <dgm:pt modelId="{D40F618E-E9CA-4E0F-B82A-1A268E1CA4AA}">
      <dgm:prSet phldrT="[Text]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BD750A7-8CA2-4BC2-AA7B-31D7F83FD0FA}" type="parTrans" cxnId="{4284BF02-F358-46AB-9067-8C8811241CA3}">
      <dgm:prSet/>
      <dgm:spPr/>
      <dgm:t>
        <a:bodyPr/>
        <a:lstStyle/>
        <a:p>
          <a:endParaRPr lang="en-US"/>
        </a:p>
      </dgm:t>
    </dgm:pt>
    <dgm:pt modelId="{6B67D6A0-2D5C-486E-83E8-9ACDA5109B6D}" type="sibTrans" cxnId="{4284BF02-F358-46AB-9067-8C8811241CA3}">
      <dgm:prSet/>
      <dgm:spPr/>
      <dgm:t>
        <a:bodyPr/>
        <a:lstStyle/>
        <a:p>
          <a:endParaRPr lang="en-US"/>
        </a:p>
      </dgm:t>
    </dgm:pt>
    <dgm:pt modelId="{E11D1E1A-4CC8-496C-A917-9939D3649B0C}">
      <dgm:prSet phldrT="[Text]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9FAC39-EF3C-450E-92F6-A8F79F4E8C39}" type="parTrans" cxnId="{611831FF-3721-4573-AEE1-E3FDFFE99C2D}">
      <dgm:prSet/>
      <dgm:spPr/>
      <dgm:t>
        <a:bodyPr/>
        <a:lstStyle/>
        <a:p>
          <a:endParaRPr lang="en-US"/>
        </a:p>
      </dgm:t>
    </dgm:pt>
    <dgm:pt modelId="{A328C1B0-AFDC-45A5-A957-DFB783DC716E}" type="sibTrans" cxnId="{611831FF-3721-4573-AEE1-E3FDFFE99C2D}">
      <dgm:prSet/>
      <dgm:spPr/>
      <dgm:t>
        <a:bodyPr/>
        <a:lstStyle/>
        <a:p>
          <a:endParaRPr lang="en-US"/>
        </a:p>
      </dgm:t>
    </dgm:pt>
    <dgm:pt modelId="{F5083131-6E01-4E78-8153-9B7EF99EF742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E297331-82BB-4C18-BB2D-65199A66ED76}" type="parTrans" cxnId="{0F990464-50EC-49D2-BAE2-A246440B2C64}">
      <dgm:prSet/>
      <dgm:spPr/>
      <dgm:t>
        <a:bodyPr/>
        <a:lstStyle/>
        <a:p>
          <a:endParaRPr lang="en-US"/>
        </a:p>
      </dgm:t>
    </dgm:pt>
    <dgm:pt modelId="{C67C76F3-1429-4493-9956-799DB6925B85}" type="sibTrans" cxnId="{0F990464-50EC-49D2-BAE2-A246440B2C64}">
      <dgm:prSet/>
      <dgm:spPr/>
      <dgm:t>
        <a:bodyPr/>
        <a:lstStyle/>
        <a:p>
          <a:endParaRPr lang="en-US"/>
        </a:p>
      </dgm:t>
    </dgm:pt>
    <dgm:pt modelId="{A601386D-34DD-4446-B831-4E7ED5EC578D}">
      <dgm:prSet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ECF18BF-F254-4DE1-9835-B866DE0972ED}" type="parTrans" cxnId="{1E4A4B11-EAD5-4295-AD5F-C18FD529B158}">
      <dgm:prSet/>
      <dgm:spPr/>
      <dgm:t>
        <a:bodyPr/>
        <a:lstStyle/>
        <a:p>
          <a:endParaRPr lang="en-US"/>
        </a:p>
      </dgm:t>
    </dgm:pt>
    <dgm:pt modelId="{91381238-E370-414B-9CAD-7B0C148C2427}" type="sibTrans" cxnId="{1E4A4B11-EAD5-4295-AD5F-C18FD529B158}">
      <dgm:prSet/>
      <dgm:spPr/>
      <dgm:t>
        <a:bodyPr/>
        <a:lstStyle/>
        <a:p>
          <a:endParaRPr lang="en-US"/>
        </a:p>
      </dgm:t>
    </dgm:pt>
    <dgm:pt modelId="{5E24431A-96AE-4BED-A73D-651BF4847E34}">
      <dgm:prSet/>
      <dgm:spPr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ACC046A-FD5F-474E-8B6A-E2BCC5724850}" type="parTrans" cxnId="{B2E83B48-2A2F-4B7F-99F4-B4F7C3D0FCA2}">
      <dgm:prSet/>
      <dgm:spPr/>
      <dgm:t>
        <a:bodyPr/>
        <a:lstStyle/>
        <a:p>
          <a:endParaRPr lang="en-US"/>
        </a:p>
      </dgm:t>
    </dgm:pt>
    <dgm:pt modelId="{9D7F69CB-F20F-4B0B-AC6C-9C5F7703EC9D}" type="sibTrans" cxnId="{B2E83B48-2A2F-4B7F-99F4-B4F7C3D0FCA2}">
      <dgm:prSet/>
      <dgm:spPr/>
      <dgm:t>
        <a:bodyPr/>
        <a:lstStyle/>
        <a:p>
          <a:endParaRPr lang="en-US"/>
        </a:p>
      </dgm:t>
    </dgm:pt>
    <dgm:pt modelId="{ADDB95EF-6A9C-4F2B-80AF-E30CB08AFEB3}">
      <dgm:prSet/>
      <dgm:spPr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1E7FCEB-2E7A-4E49-AF77-8A70D4573F08}" type="parTrans" cxnId="{BE56A40D-8ED8-4363-AD3A-D9A7C7B68734}">
      <dgm:prSet/>
      <dgm:spPr/>
      <dgm:t>
        <a:bodyPr/>
        <a:lstStyle/>
        <a:p>
          <a:endParaRPr lang="en-US"/>
        </a:p>
      </dgm:t>
    </dgm:pt>
    <dgm:pt modelId="{2F9343CD-A979-4EA1-9998-11F37F8D8B88}" type="sibTrans" cxnId="{BE56A40D-8ED8-4363-AD3A-D9A7C7B68734}">
      <dgm:prSet/>
      <dgm:spPr/>
      <dgm:t>
        <a:bodyPr/>
        <a:lstStyle/>
        <a:p>
          <a:endParaRPr lang="en-US"/>
        </a:p>
      </dgm:t>
    </dgm:pt>
    <dgm:pt modelId="{51116ACA-F2C1-4885-9369-8F69527C15FF}">
      <dgm:prSet/>
      <dgm:spPr>
        <a:blipFill dpi="0" rotWithShape="0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E38C2C3-7620-4637-83E6-F21FE2CAA459}" type="parTrans" cxnId="{382421A0-DB90-4F44-AF08-665314640DA8}">
      <dgm:prSet/>
      <dgm:spPr/>
      <dgm:t>
        <a:bodyPr/>
        <a:lstStyle/>
        <a:p>
          <a:endParaRPr lang="en-US"/>
        </a:p>
      </dgm:t>
    </dgm:pt>
    <dgm:pt modelId="{E3E32B11-4C12-45A9-A08B-7903A5B02625}" type="sibTrans" cxnId="{382421A0-DB90-4F44-AF08-665314640DA8}">
      <dgm:prSet/>
      <dgm:spPr/>
      <dgm:t>
        <a:bodyPr/>
        <a:lstStyle/>
        <a:p>
          <a:endParaRPr lang="en-US"/>
        </a:p>
      </dgm:t>
    </dgm:pt>
    <dgm:pt modelId="{3868C1D4-A237-4A0A-BD17-9E707BB30BFC}">
      <dgm:prSet/>
      <dgm:spPr/>
      <dgm:t>
        <a:bodyPr/>
        <a:lstStyle/>
        <a:p>
          <a:endParaRPr lang="en-US"/>
        </a:p>
      </dgm:t>
    </dgm:pt>
    <dgm:pt modelId="{58F2F2B6-FE1D-42D7-901D-EBA8F0550FC4}" type="parTrans" cxnId="{1B13B9D0-32EA-4AE9-BB76-30B402159A49}">
      <dgm:prSet/>
      <dgm:spPr/>
      <dgm:t>
        <a:bodyPr/>
        <a:lstStyle/>
        <a:p>
          <a:endParaRPr lang="en-US"/>
        </a:p>
      </dgm:t>
    </dgm:pt>
    <dgm:pt modelId="{C90E321B-DCC8-4949-BB58-98208A0899E3}" type="sibTrans" cxnId="{1B13B9D0-32EA-4AE9-BB76-30B402159A49}">
      <dgm:prSet/>
      <dgm:spPr/>
      <dgm:t>
        <a:bodyPr/>
        <a:lstStyle/>
        <a:p>
          <a:endParaRPr lang="en-US"/>
        </a:p>
      </dgm:t>
    </dgm:pt>
    <dgm:pt modelId="{10C7B7A6-1BC6-43BB-9733-585F8D4ECB6E}">
      <dgm:prSet/>
      <dgm:spPr/>
      <dgm:t>
        <a:bodyPr/>
        <a:lstStyle/>
        <a:p>
          <a:endParaRPr lang="en-US"/>
        </a:p>
      </dgm:t>
    </dgm:pt>
    <dgm:pt modelId="{695B1C5B-4948-4C7D-9D0C-E1FD3295DE5F}" type="parTrans" cxnId="{C146F07C-7865-4A95-B81C-D84CA2BEF666}">
      <dgm:prSet/>
      <dgm:spPr/>
      <dgm:t>
        <a:bodyPr/>
        <a:lstStyle/>
        <a:p>
          <a:endParaRPr lang="en-US"/>
        </a:p>
      </dgm:t>
    </dgm:pt>
    <dgm:pt modelId="{EDDD6832-85F7-4353-9DFA-71E562F2A8F8}" type="sibTrans" cxnId="{C146F07C-7865-4A95-B81C-D84CA2BEF666}">
      <dgm:prSet/>
      <dgm:spPr/>
      <dgm:t>
        <a:bodyPr/>
        <a:lstStyle/>
        <a:p>
          <a:endParaRPr lang="en-US"/>
        </a:p>
      </dgm:t>
    </dgm:pt>
    <dgm:pt modelId="{46707806-1ACC-4E76-84A7-E79B80799AE0}">
      <dgm:prSet/>
      <dgm:spPr/>
      <dgm:t>
        <a:bodyPr/>
        <a:lstStyle/>
        <a:p>
          <a:endParaRPr lang="en-US"/>
        </a:p>
      </dgm:t>
    </dgm:pt>
    <dgm:pt modelId="{05E1E3AE-9CC5-44D0-B349-F6CF3135BAB0}" type="parTrans" cxnId="{27E68702-F467-4D3A-945A-6273D916260D}">
      <dgm:prSet/>
      <dgm:spPr/>
      <dgm:t>
        <a:bodyPr/>
        <a:lstStyle/>
        <a:p>
          <a:endParaRPr lang="en-US"/>
        </a:p>
      </dgm:t>
    </dgm:pt>
    <dgm:pt modelId="{02626254-89F9-4CB0-ACB4-C2D68586ED58}" type="sibTrans" cxnId="{27E68702-F467-4D3A-945A-6273D916260D}">
      <dgm:prSet/>
      <dgm:spPr/>
      <dgm:t>
        <a:bodyPr/>
        <a:lstStyle/>
        <a:p>
          <a:endParaRPr lang="en-US"/>
        </a:p>
      </dgm:t>
    </dgm:pt>
    <dgm:pt modelId="{18F130D7-7915-4601-8AE8-F8A9BFDCA5A5}" type="pres">
      <dgm:prSet presAssocID="{66E94591-5E83-4E49-A712-5018CCF23B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07C803-8BEA-4992-91C2-993D1494B0A4}" type="pres">
      <dgm:prSet presAssocID="{DC3A26AB-B313-40FE-A48B-3E8741DF0267}" presName="centerShape" presStyleLbl="node0" presStyleIdx="0" presStyleCnt="1" custScaleX="144451" custScaleY="140718"/>
      <dgm:spPr/>
      <dgm:t>
        <a:bodyPr/>
        <a:lstStyle/>
        <a:p>
          <a:endParaRPr lang="en-US"/>
        </a:p>
      </dgm:t>
    </dgm:pt>
    <dgm:pt modelId="{2F80E0A1-F73D-4DB8-A8AD-A0DF90E13F48}" type="pres">
      <dgm:prSet presAssocID="{1C2C8DFD-6744-45A0-8847-F83BA89E6EA6}" presName="parTrans" presStyleLbl="sibTrans2D1" presStyleIdx="0" presStyleCnt="9"/>
      <dgm:spPr/>
      <dgm:t>
        <a:bodyPr/>
        <a:lstStyle/>
        <a:p>
          <a:endParaRPr lang="en-US"/>
        </a:p>
      </dgm:t>
    </dgm:pt>
    <dgm:pt modelId="{FAF360B1-B6F5-4AB2-ACF0-267780D5395D}" type="pres">
      <dgm:prSet presAssocID="{1C2C8DFD-6744-45A0-8847-F83BA89E6EA6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DBC32453-305B-4FEC-BC1C-8EA812FB6999}" type="pres">
      <dgm:prSet presAssocID="{AA885898-A685-49D2-9F45-9778A19BF0C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63208-CC34-4D90-8AB4-88E16543F59F}" type="pres">
      <dgm:prSet presAssocID="{71F5D963-BF5B-4A2B-859A-017745369276}" presName="parTrans" presStyleLbl="sibTrans2D1" presStyleIdx="1" presStyleCnt="9"/>
      <dgm:spPr/>
      <dgm:t>
        <a:bodyPr/>
        <a:lstStyle/>
        <a:p>
          <a:endParaRPr lang="en-US"/>
        </a:p>
      </dgm:t>
    </dgm:pt>
    <dgm:pt modelId="{9BFE512B-41C1-4363-A9AC-34FF66606134}" type="pres">
      <dgm:prSet presAssocID="{71F5D963-BF5B-4A2B-859A-017745369276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1EA32BF3-38F1-4459-902B-C419FE15FE7C}" type="pres">
      <dgm:prSet presAssocID="{9010EF78-8DDA-4954-B767-A4310FE08CB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28405-C6B0-414D-AD0E-3F561958AECF}" type="pres">
      <dgm:prSet presAssocID="{7BD750A7-8CA2-4BC2-AA7B-31D7F83FD0FA}" presName="parTrans" presStyleLbl="sibTrans2D1" presStyleIdx="2" presStyleCnt="9"/>
      <dgm:spPr/>
      <dgm:t>
        <a:bodyPr/>
        <a:lstStyle/>
        <a:p>
          <a:endParaRPr lang="en-US"/>
        </a:p>
      </dgm:t>
    </dgm:pt>
    <dgm:pt modelId="{EAE1BF5B-8417-47EB-8F0A-646116C0EAA4}" type="pres">
      <dgm:prSet presAssocID="{7BD750A7-8CA2-4BC2-AA7B-31D7F83FD0FA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01AA98D5-85CC-44CB-BB23-A5449716F073}" type="pres">
      <dgm:prSet presAssocID="{D40F618E-E9CA-4E0F-B82A-1A268E1CA4A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1CEC8-49A1-4806-9939-24472BFAD1F1}" type="pres">
      <dgm:prSet presAssocID="{EACC046A-FD5F-474E-8B6A-E2BCC5724850}" presName="parTrans" presStyleLbl="sibTrans2D1" presStyleIdx="3" presStyleCnt="9"/>
      <dgm:spPr/>
      <dgm:t>
        <a:bodyPr/>
        <a:lstStyle/>
        <a:p>
          <a:endParaRPr lang="en-US"/>
        </a:p>
      </dgm:t>
    </dgm:pt>
    <dgm:pt modelId="{CC6DA24C-2F82-4784-BCAF-11710B839CE0}" type="pres">
      <dgm:prSet presAssocID="{EACC046A-FD5F-474E-8B6A-E2BCC5724850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8F0EE91C-12A1-474F-AAF3-FDBCACB1E1EB}" type="pres">
      <dgm:prSet presAssocID="{5E24431A-96AE-4BED-A73D-651BF4847E3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67DF8-8158-43E1-B824-82C964E48F07}" type="pres">
      <dgm:prSet presAssocID="{8E38C2C3-7620-4637-83E6-F21FE2CAA459}" presName="parTrans" presStyleLbl="sibTrans2D1" presStyleIdx="4" presStyleCnt="9"/>
      <dgm:spPr/>
      <dgm:t>
        <a:bodyPr/>
        <a:lstStyle/>
        <a:p>
          <a:endParaRPr lang="en-US"/>
        </a:p>
      </dgm:t>
    </dgm:pt>
    <dgm:pt modelId="{B492C264-5FE4-4D11-AAC5-FD7CAE8865D3}" type="pres">
      <dgm:prSet presAssocID="{8E38C2C3-7620-4637-83E6-F21FE2CAA459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82977A3F-B2F3-4E1B-A92F-2FAB2644626E}" type="pres">
      <dgm:prSet presAssocID="{51116ACA-F2C1-4885-9369-8F69527C15F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8E1BD-0C66-4B17-A387-8D58A39E8198}" type="pres">
      <dgm:prSet presAssocID="{31E7FCEB-2E7A-4E49-AF77-8A70D4573F08}" presName="parTrans" presStyleLbl="sibTrans2D1" presStyleIdx="5" presStyleCnt="9"/>
      <dgm:spPr/>
      <dgm:t>
        <a:bodyPr/>
        <a:lstStyle/>
        <a:p>
          <a:endParaRPr lang="en-US"/>
        </a:p>
      </dgm:t>
    </dgm:pt>
    <dgm:pt modelId="{B87FC297-6EC7-43DB-9B8D-7B93F8C1ED5A}" type="pres">
      <dgm:prSet presAssocID="{31E7FCEB-2E7A-4E49-AF77-8A70D4573F08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A785D577-ED95-4CC7-B43F-9FC47E74CE4A}" type="pres">
      <dgm:prSet presAssocID="{ADDB95EF-6A9C-4F2B-80AF-E30CB08AFEB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346C5-17B3-43CA-9782-B4FF27A3F89A}" type="pres">
      <dgm:prSet presAssocID="{DECF18BF-F254-4DE1-9835-B866DE0972ED}" presName="parTrans" presStyleLbl="sibTrans2D1" presStyleIdx="6" presStyleCnt="9"/>
      <dgm:spPr/>
      <dgm:t>
        <a:bodyPr/>
        <a:lstStyle/>
        <a:p>
          <a:endParaRPr lang="en-US"/>
        </a:p>
      </dgm:t>
    </dgm:pt>
    <dgm:pt modelId="{FB784CC2-D3D2-40F7-8952-4A072B62EAAB}" type="pres">
      <dgm:prSet presAssocID="{DECF18BF-F254-4DE1-9835-B866DE0972ED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918ADA0-F52A-4F0C-88E9-03B3C8D96A9E}" type="pres">
      <dgm:prSet presAssocID="{A601386D-34DD-4446-B831-4E7ED5EC578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7981F-1E21-40F6-8FDB-7BE1F19B9466}" type="pres">
      <dgm:prSet presAssocID="{4E297331-82BB-4C18-BB2D-65199A66ED76}" presName="parTrans" presStyleLbl="sibTrans2D1" presStyleIdx="7" presStyleCnt="9"/>
      <dgm:spPr/>
      <dgm:t>
        <a:bodyPr/>
        <a:lstStyle/>
        <a:p>
          <a:endParaRPr lang="en-US"/>
        </a:p>
      </dgm:t>
    </dgm:pt>
    <dgm:pt modelId="{D401DABE-6CE8-4246-9A8A-0CAC8693D7A0}" type="pres">
      <dgm:prSet presAssocID="{4E297331-82BB-4C18-BB2D-65199A66ED76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03678540-4DA8-4710-B1EC-99979ACD31D9}" type="pres">
      <dgm:prSet presAssocID="{F5083131-6E01-4E78-8153-9B7EF99EF74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917E-D142-4879-B56C-E665206AABCC}" type="pres">
      <dgm:prSet presAssocID="{399FAC39-EF3C-450E-92F6-A8F79F4E8C39}" presName="parTrans" presStyleLbl="sibTrans2D1" presStyleIdx="8" presStyleCnt="9"/>
      <dgm:spPr/>
      <dgm:t>
        <a:bodyPr/>
        <a:lstStyle/>
        <a:p>
          <a:endParaRPr lang="en-US"/>
        </a:p>
      </dgm:t>
    </dgm:pt>
    <dgm:pt modelId="{EAC78D04-29FF-464D-BD62-1FDACE994FA6}" type="pres">
      <dgm:prSet presAssocID="{399FAC39-EF3C-450E-92F6-A8F79F4E8C3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C24561FE-5412-49DE-9761-80DD48B7C41E}" type="pres">
      <dgm:prSet presAssocID="{E11D1E1A-4CC8-496C-A917-9939D3649B0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BCA28-C554-442C-AE8E-EAF536E0745C}" type="presOf" srcId="{71F5D963-BF5B-4A2B-859A-017745369276}" destId="{04163208-CC34-4D90-8AB4-88E16543F59F}" srcOrd="0" destOrd="0" presId="urn:microsoft.com/office/officeart/2005/8/layout/radial5"/>
    <dgm:cxn modelId="{6F80F59F-67EA-4CA2-A479-124CBE586D48}" type="presOf" srcId="{ADDB95EF-6A9C-4F2B-80AF-E30CB08AFEB3}" destId="{A785D577-ED95-4CC7-B43F-9FC47E74CE4A}" srcOrd="0" destOrd="0" presId="urn:microsoft.com/office/officeart/2005/8/layout/radial5"/>
    <dgm:cxn modelId="{E552847D-E9F3-40E9-89CC-1E71A20885C1}" type="presOf" srcId="{51116ACA-F2C1-4885-9369-8F69527C15FF}" destId="{82977A3F-B2F3-4E1B-A92F-2FAB2644626E}" srcOrd="0" destOrd="0" presId="urn:microsoft.com/office/officeart/2005/8/layout/radial5"/>
    <dgm:cxn modelId="{B2E83B48-2A2F-4B7F-99F4-B4F7C3D0FCA2}" srcId="{DC3A26AB-B313-40FE-A48B-3E8741DF0267}" destId="{5E24431A-96AE-4BED-A73D-651BF4847E34}" srcOrd="3" destOrd="0" parTransId="{EACC046A-FD5F-474E-8B6A-E2BCC5724850}" sibTransId="{9D7F69CB-F20F-4B0B-AC6C-9C5F7703EC9D}"/>
    <dgm:cxn modelId="{54A10C5A-946B-441D-BDF9-EA7CFCAADCD8}" type="presOf" srcId="{D40F618E-E9CA-4E0F-B82A-1A268E1CA4AA}" destId="{01AA98D5-85CC-44CB-BB23-A5449716F073}" srcOrd="0" destOrd="0" presId="urn:microsoft.com/office/officeart/2005/8/layout/radial5"/>
    <dgm:cxn modelId="{07AA6719-DB96-4C40-BDDD-FB3659829267}" type="presOf" srcId="{E11D1E1A-4CC8-496C-A917-9939D3649B0C}" destId="{C24561FE-5412-49DE-9761-80DD48B7C41E}" srcOrd="0" destOrd="0" presId="urn:microsoft.com/office/officeart/2005/8/layout/radial5"/>
    <dgm:cxn modelId="{C091F7B3-4C3C-49B5-B696-E52EB30849A8}" type="presOf" srcId="{4E297331-82BB-4C18-BB2D-65199A66ED76}" destId="{A6D7981F-1E21-40F6-8FDB-7BE1F19B9466}" srcOrd="0" destOrd="0" presId="urn:microsoft.com/office/officeart/2005/8/layout/radial5"/>
    <dgm:cxn modelId="{EF38AD73-B131-4294-B67B-80B4C2AE214E}" type="presOf" srcId="{9010EF78-8DDA-4954-B767-A4310FE08CB2}" destId="{1EA32BF3-38F1-4459-902B-C419FE15FE7C}" srcOrd="0" destOrd="0" presId="urn:microsoft.com/office/officeart/2005/8/layout/radial5"/>
    <dgm:cxn modelId="{EC118662-D225-43ED-B6B1-4D4FBF67DA8E}" type="presOf" srcId="{399FAC39-EF3C-450E-92F6-A8F79F4E8C39}" destId="{EAC78D04-29FF-464D-BD62-1FDACE994FA6}" srcOrd="1" destOrd="0" presId="urn:microsoft.com/office/officeart/2005/8/layout/radial5"/>
    <dgm:cxn modelId="{68F852BF-6D1A-4860-88B8-440C2157B173}" type="presOf" srcId="{31E7FCEB-2E7A-4E49-AF77-8A70D4573F08}" destId="{B87FC297-6EC7-43DB-9B8D-7B93F8C1ED5A}" srcOrd="1" destOrd="0" presId="urn:microsoft.com/office/officeart/2005/8/layout/radial5"/>
    <dgm:cxn modelId="{53A2F57D-1278-485A-8938-95D803E3A2E0}" type="presOf" srcId="{EACC046A-FD5F-474E-8B6A-E2BCC5724850}" destId="{CC6DA24C-2F82-4784-BCAF-11710B839CE0}" srcOrd="1" destOrd="0" presId="urn:microsoft.com/office/officeart/2005/8/layout/radial5"/>
    <dgm:cxn modelId="{C33B61C0-7898-4615-A011-4BF22E9FC53D}" type="presOf" srcId="{1C2C8DFD-6744-45A0-8847-F83BA89E6EA6}" destId="{2F80E0A1-F73D-4DB8-A8AD-A0DF90E13F48}" srcOrd="0" destOrd="0" presId="urn:microsoft.com/office/officeart/2005/8/layout/radial5"/>
    <dgm:cxn modelId="{27E68702-F467-4D3A-945A-6273D916260D}" srcId="{66E94591-5E83-4E49-A712-5018CCF23BF8}" destId="{46707806-1ACC-4E76-84A7-E79B80799AE0}" srcOrd="3" destOrd="0" parTransId="{05E1E3AE-9CC5-44D0-B349-F6CF3135BAB0}" sibTransId="{02626254-89F9-4CB0-ACB4-C2D68586ED58}"/>
    <dgm:cxn modelId="{8D965F81-E844-43FC-A501-A919511EFDFE}" type="presOf" srcId="{1C2C8DFD-6744-45A0-8847-F83BA89E6EA6}" destId="{FAF360B1-B6F5-4AB2-ACF0-267780D5395D}" srcOrd="1" destOrd="0" presId="urn:microsoft.com/office/officeart/2005/8/layout/radial5"/>
    <dgm:cxn modelId="{B36B2EE2-31EF-4343-80E1-4B3E51E275EB}" type="presOf" srcId="{71F5D963-BF5B-4A2B-859A-017745369276}" destId="{9BFE512B-41C1-4363-A9AC-34FF66606134}" srcOrd="1" destOrd="0" presId="urn:microsoft.com/office/officeart/2005/8/layout/radial5"/>
    <dgm:cxn modelId="{512BE110-71B9-47B1-9B85-C64F9F9CBFA7}" type="presOf" srcId="{A601386D-34DD-4446-B831-4E7ED5EC578D}" destId="{4918ADA0-F52A-4F0C-88E9-03B3C8D96A9E}" srcOrd="0" destOrd="0" presId="urn:microsoft.com/office/officeart/2005/8/layout/radial5"/>
    <dgm:cxn modelId="{C146F07C-7865-4A95-B81C-D84CA2BEF666}" srcId="{66E94591-5E83-4E49-A712-5018CCF23BF8}" destId="{10C7B7A6-1BC6-43BB-9733-585F8D4ECB6E}" srcOrd="2" destOrd="0" parTransId="{695B1C5B-4948-4C7D-9D0C-E1FD3295DE5F}" sibTransId="{EDDD6832-85F7-4353-9DFA-71E562F2A8F8}"/>
    <dgm:cxn modelId="{418BD07F-F4C4-42AD-86C3-8713404AB92C}" srcId="{DC3A26AB-B313-40FE-A48B-3E8741DF0267}" destId="{AA885898-A685-49D2-9F45-9778A19BF0CA}" srcOrd="0" destOrd="0" parTransId="{1C2C8DFD-6744-45A0-8847-F83BA89E6EA6}" sibTransId="{C981468B-FD0C-473E-8EA8-69C701FDA5AE}"/>
    <dgm:cxn modelId="{611831FF-3721-4573-AEE1-E3FDFFE99C2D}" srcId="{DC3A26AB-B313-40FE-A48B-3E8741DF0267}" destId="{E11D1E1A-4CC8-496C-A917-9939D3649B0C}" srcOrd="8" destOrd="0" parTransId="{399FAC39-EF3C-450E-92F6-A8F79F4E8C39}" sibTransId="{A328C1B0-AFDC-45A5-A957-DFB783DC716E}"/>
    <dgm:cxn modelId="{FEC0CE1D-53B4-4DEF-A4F3-E65CACACDF98}" type="presOf" srcId="{66E94591-5E83-4E49-A712-5018CCF23BF8}" destId="{18F130D7-7915-4601-8AE8-F8A9BFDCA5A5}" srcOrd="0" destOrd="0" presId="urn:microsoft.com/office/officeart/2005/8/layout/radial5"/>
    <dgm:cxn modelId="{D709DA14-2678-4061-8ED2-C363657767A6}" type="presOf" srcId="{4E297331-82BB-4C18-BB2D-65199A66ED76}" destId="{D401DABE-6CE8-4246-9A8A-0CAC8693D7A0}" srcOrd="1" destOrd="0" presId="urn:microsoft.com/office/officeart/2005/8/layout/radial5"/>
    <dgm:cxn modelId="{B8481B87-2CDA-4AD5-8E81-227AAB7F54BD}" type="presOf" srcId="{5E24431A-96AE-4BED-A73D-651BF4847E34}" destId="{8F0EE91C-12A1-474F-AAF3-FDBCACB1E1EB}" srcOrd="0" destOrd="0" presId="urn:microsoft.com/office/officeart/2005/8/layout/radial5"/>
    <dgm:cxn modelId="{5266DD33-20DB-4132-830F-2C46AEDE163F}" type="presOf" srcId="{EACC046A-FD5F-474E-8B6A-E2BCC5724850}" destId="{7CD1CEC8-49A1-4806-9939-24472BFAD1F1}" srcOrd="0" destOrd="0" presId="urn:microsoft.com/office/officeart/2005/8/layout/radial5"/>
    <dgm:cxn modelId="{CBDA4998-397A-4DAD-932C-645FE1BDDAF5}" type="presOf" srcId="{31E7FCEB-2E7A-4E49-AF77-8A70D4573F08}" destId="{3698E1BD-0C66-4B17-A387-8D58A39E8198}" srcOrd="0" destOrd="0" presId="urn:microsoft.com/office/officeart/2005/8/layout/radial5"/>
    <dgm:cxn modelId="{382421A0-DB90-4F44-AF08-665314640DA8}" srcId="{DC3A26AB-B313-40FE-A48B-3E8741DF0267}" destId="{51116ACA-F2C1-4885-9369-8F69527C15FF}" srcOrd="4" destOrd="0" parTransId="{8E38C2C3-7620-4637-83E6-F21FE2CAA459}" sibTransId="{E3E32B11-4C12-45A9-A08B-7903A5B02625}"/>
    <dgm:cxn modelId="{D6360A6D-ADAF-43DB-B2CB-F06CBD366591}" type="presOf" srcId="{F5083131-6E01-4E78-8153-9B7EF99EF742}" destId="{03678540-4DA8-4710-B1EC-99979ACD31D9}" srcOrd="0" destOrd="0" presId="urn:microsoft.com/office/officeart/2005/8/layout/radial5"/>
    <dgm:cxn modelId="{ACBBE5DE-B5FC-44A0-BE15-1F6DBB7D06E5}" type="presOf" srcId="{7BD750A7-8CA2-4BC2-AA7B-31D7F83FD0FA}" destId="{6CD28405-C6B0-414D-AD0E-3F561958AECF}" srcOrd="0" destOrd="0" presId="urn:microsoft.com/office/officeart/2005/8/layout/radial5"/>
    <dgm:cxn modelId="{9C6794AC-4717-44F3-93FF-564C4E3849E9}" type="presOf" srcId="{AA885898-A685-49D2-9F45-9778A19BF0CA}" destId="{DBC32453-305B-4FEC-BC1C-8EA812FB6999}" srcOrd="0" destOrd="0" presId="urn:microsoft.com/office/officeart/2005/8/layout/radial5"/>
    <dgm:cxn modelId="{C11892B0-94B0-4872-9B33-1FE14D62EF75}" type="presOf" srcId="{DC3A26AB-B313-40FE-A48B-3E8741DF0267}" destId="{C607C803-8BEA-4992-91C2-993D1494B0A4}" srcOrd="0" destOrd="0" presId="urn:microsoft.com/office/officeart/2005/8/layout/radial5"/>
    <dgm:cxn modelId="{12DB6C52-2A50-477C-85CD-4F1CCC329658}" type="presOf" srcId="{8E38C2C3-7620-4637-83E6-F21FE2CAA459}" destId="{04B67DF8-8158-43E1-B824-82C964E48F07}" srcOrd="0" destOrd="0" presId="urn:microsoft.com/office/officeart/2005/8/layout/radial5"/>
    <dgm:cxn modelId="{F043E4FF-082D-419E-B090-AF4021230271}" type="presOf" srcId="{DECF18BF-F254-4DE1-9835-B866DE0972ED}" destId="{DED346C5-17B3-43CA-9782-B4FF27A3F89A}" srcOrd="0" destOrd="0" presId="urn:microsoft.com/office/officeart/2005/8/layout/radial5"/>
    <dgm:cxn modelId="{5FA1C083-DDDE-4058-B8C7-0D2FD0D9DAE4}" type="presOf" srcId="{7BD750A7-8CA2-4BC2-AA7B-31D7F83FD0FA}" destId="{EAE1BF5B-8417-47EB-8F0A-646116C0EAA4}" srcOrd="1" destOrd="0" presId="urn:microsoft.com/office/officeart/2005/8/layout/radial5"/>
    <dgm:cxn modelId="{EE600284-0688-48B2-9298-187EE326269F}" srcId="{DC3A26AB-B313-40FE-A48B-3E8741DF0267}" destId="{9010EF78-8DDA-4954-B767-A4310FE08CB2}" srcOrd="1" destOrd="0" parTransId="{71F5D963-BF5B-4A2B-859A-017745369276}" sibTransId="{CBC5B589-B400-4C89-9665-D0FE38D3FB99}"/>
    <dgm:cxn modelId="{83376CDC-9EC1-4BB7-AB63-1F7F5AAC7E62}" type="presOf" srcId="{8E38C2C3-7620-4637-83E6-F21FE2CAA459}" destId="{B492C264-5FE4-4D11-AAC5-FD7CAE8865D3}" srcOrd="1" destOrd="0" presId="urn:microsoft.com/office/officeart/2005/8/layout/radial5"/>
    <dgm:cxn modelId="{1E4A4B11-EAD5-4295-AD5F-C18FD529B158}" srcId="{DC3A26AB-B313-40FE-A48B-3E8741DF0267}" destId="{A601386D-34DD-4446-B831-4E7ED5EC578D}" srcOrd="6" destOrd="0" parTransId="{DECF18BF-F254-4DE1-9835-B866DE0972ED}" sibTransId="{91381238-E370-414B-9CAD-7B0C148C2427}"/>
    <dgm:cxn modelId="{0F990464-50EC-49D2-BAE2-A246440B2C64}" srcId="{DC3A26AB-B313-40FE-A48B-3E8741DF0267}" destId="{F5083131-6E01-4E78-8153-9B7EF99EF742}" srcOrd="7" destOrd="0" parTransId="{4E297331-82BB-4C18-BB2D-65199A66ED76}" sibTransId="{C67C76F3-1429-4493-9956-799DB6925B85}"/>
    <dgm:cxn modelId="{1B13B9D0-32EA-4AE9-BB76-30B402159A49}" srcId="{66E94591-5E83-4E49-A712-5018CCF23BF8}" destId="{3868C1D4-A237-4A0A-BD17-9E707BB30BFC}" srcOrd="1" destOrd="0" parTransId="{58F2F2B6-FE1D-42D7-901D-EBA8F0550FC4}" sibTransId="{C90E321B-DCC8-4949-BB58-98208A0899E3}"/>
    <dgm:cxn modelId="{BE56A40D-8ED8-4363-AD3A-D9A7C7B68734}" srcId="{DC3A26AB-B313-40FE-A48B-3E8741DF0267}" destId="{ADDB95EF-6A9C-4F2B-80AF-E30CB08AFEB3}" srcOrd="5" destOrd="0" parTransId="{31E7FCEB-2E7A-4E49-AF77-8A70D4573F08}" sibTransId="{2F9343CD-A979-4EA1-9998-11F37F8D8B88}"/>
    <dgm:cxn modelId="{85BA10A4-16D2-4344-B296-4FCECC1E6449}" srcId="{66E94591-5E83-4E49-A712-5018CCF23BF8}" destId="{DC3A26AB-B313-40FE-A48B-3E8741DF0267}" srcOrd="0" destOrd="0" parTransId="{A96E7237-9C7D-42AC-98C4-63C78FA0CC58}" sibTransId="{154A7CCB-DE53-45CF-857B-F896579FF7A5}"/>
    <dgm:cxn modelId="{614CA407-5DBE-41C7-8697-5D6AC4555636}" type="presOf" srcId="{399FAC39-EF3C-450E-92F6-A8F79F4E8C39}" destId="{1024917E-D142-4879-B56C-E665206AABCC}" srcOrd="0" destOrd="0" presId="urn:microsoft.com/office/officeart/2005/8/layout/radial5"/>
    <dgm:cxn modelId="{C38536A0-20C9-486B-9EC4-AECD61CB221A}" type="presOf" srcId="{DECF18BF-F254-4DE1-9835-B866DE0972ED}" destId="{FB784CC2-D3D2-40F7-8952-4A072B62EAAB}" srcOrd="1" destOrd="0" presId="urn:microsoft.com/office/officeart/2005/8/layout/radial5"/>
    <dgm:cxn modelId="{4284BF02-F358-46AB-9067-8C8811241CA3}" srcId="{DC3A26AB-B313-40FE-A48B-3E8741DF0267}" destId="{D40F618E-E9CA-4E0F-B82A-1A268E1CA4AA}" srcOrd="2" destOrd="0" parTransId="{7BD750A7-8CA2-4BC2-AA7B-31D7F83FD0FA}" sibTransId="{6B67D6A0-2D5C-486E-83E8-9ACDA5109B6D}"/>
    <dgm:cxn modelId="{CEC62BB7-6175-47CA-9161-05A747225D0E}" type="presParOf" srcId="{18F130D7-7915-4601-8AE8-F8A9BFDCA5A5}" destId="{C607C803-8BEA-4992-91C2-993D1494B0A4}" srcOrd="0" destOrd="0" presId="urn:microsoft.com/office/officeart/2005/8/layout/radial5"/>
    <dgm:cxn modelId="{094239B9-C172-471B-B744-9C8DD0AB735F}" type="presParOf" srcId="{18F130D7-7915-4601-8AE8-F8A9BFDCA5A5}" destId="{2F80E0A1-F73D-4DB8-A8AD-A0DF90E13F48}" srcOrd="1" destOrd="0" presId="urn:microsoft.com/office/officeart/2005/8/layout/radial5"/>
    <dgm:cxn modelId="{3D29A2AE-8EE5-41ED-A966-0BD3563C7FDB}" type="presParOf" srcId="{2F80E0A1-F73D-4DB8-A8AD-A0DF90E13F48}" destId="{FAF360B1-B6F5-4AB2-ACF0-267780D5395D}" srcOrd="0" destOrd="0" presId="urn:microsoft.com/office/officeart/2005/8/layout/radial5"/>
    <dgm:cxn modelId="{1F1BF5EE-C504-467E-B090-1DFF10039C5B}" type="presParOf" srcId="{18F130D7-7915-4601-8AE8-F8A9BFDCA5A5}" destId="{DBC32453-305B-4FEC-BC1C-8EA812FB6999}" srcOrd="2" destOrd="0" presId="urn:microsoft.com/office/officeart/2005/8/layout/radial5"/>
    <dgm:cxn modelId="{FF845B58-8E3F-4C90-ACF1-3E075E77295F}" type="presParOf" srcId="{18F130D7-7915-4601-8AE8-F8A9BFDCA5A5}" destId="{04163208-CC34-4D90-8AB4-88E16543F59F}" srcOrd="3" destOrd="0" presId="urn:microsoft.com/office/officeart/2005/8/layout/radial5"/>
    <dgm:cxn modelId="{9F5C7E06-48B3-4320-A5FD-F0287DEDFA14}" type="presParOf" srcId="{04163208-CC34-4D90-8AB4-88E16543F59F}" destId="{9BFE512B-41C1-4363-A9AC-34FF66606134}" srcOrd="0" destOrd="0" presId="urn:microsoft.com/office/officeart/2005/8/layout/radial5"/>
    <dgm:cxn modelId="{F0D78822-314A-4747-9057-C9A933DAC338}" type="presParOf" srcId="{18F130D7-7915-4601-8AE8-F8A9BFDCA5A5}" destId="{1EA32BF3-38F1-4459-902B-C419FE15FE7C}" srcOrd="4" destOrd="0" presId="urn:microsoft.com/office/officeart/2005/8/layout/radial5"/>
    <dgm:cxn modelId="{10088E79-5CD8-41A8-9249-4CC786D4EBEF}" type="presParOf" srcId="{18F130D7-7915-4601-8AE8-F8A9BFDCA5A5}" destId="{6CD28405-C6B0-414D-AD0E-3F561958AECF}" srcOrd="5" destOrd="0" presId="urn:microsoft.com/office/officeart/2005/8/layout/radial5"/>
    <dgm:cxn modelId="{463728AC-437A-4ED8-9F2F-23C8FA1C757B}" type="presParOf" srcId="{6CD28405-C6B0-414D-AD0E-3F561958AECF}" destId="{EAE1BF5B-8417-47EB-8F0A-646116C0EAA4}" srcOrd="0" destOrd="0" presId="urn:microsoft.com/office/officeart/2005/8/layout/radial5"/>
    <dgm:cxn modelId="{5951064B-0ED2-4108-81EF-913E2FDD3420}" type="presParOf" srcId="{18F130D7-7915-4601-8AE8-F8A9BFDCA5A5}" destId="{01AA98D5-85CC-44CB-BB23-A5449716F073}" srcOrd="6" destOrd="0" presId="urn:microsoft.com/office/officeart/2005/8/layout/radial5"/>
    <dgm:cxn modelId="{4D055699-DACF-49FB-9279-24710C9CB5C8}" type="presParOf" srcId="{18F130D7-7915-4601-8AE8-F8A9BFDCA5A5}" destId="{7CD1CEC8-49A1-4806-9939-24472BFAD1F1}" srcOrd="7" destOrd="0" presId="urn:microsoft.com/office/officeart/2005/8/layout/radial5"/>
    <dgm:cxn modelId="{B2969E50-ED63-4B13-ABDF-86DE75A129F0}" type="presParOf" srcId="{7CD1CEC8-49A1-4806-9939-24472BFAD1F1}" destId="{CC6DA24C-2F82-4784-BCAF-11710B839CE0}" srcOrd="0" destOrd="0" presId="urn:microsoft.com/office/officeart/2005/8/layout/radial5"/>
    <dgm:cxn modelId="{EB687C55-F74D-4AB7-9A7D-6253EB59BF32}" type="presParOf" srcId="{18F130D7-7915-4601-8AE8-F8A9BFDCA5A5}" destId="{8F0EE91C-12A1-474F-AAF3-FDBCACB1E1EB}" srcOrd="8" destOrd="0" presId="urn:microsoft.com/office/officeart/2005/8/layout/radial5"/>
    <dgm:cxn modelId="{FD31162F-50E1-4D1C-82DF-EB0F43B9FE6D}" type="presParOf" srcId="{18F130D7-7915-4601-8AE8-F8A9BFDCA5A5}" destId="{04B67DF8-8158-43E1-B824-82C964E48F07}" srcOrd="9" destOrd="0" presId="urn:microsoft.com/office/officeart/2005/8/layout/radial5"/>
    <dgm:cxn modelId="{9F779920-73CA-41DB-B17A-4CF84969EFEA}" type="presParOf" srcId="{04B67DF8-8158-43E1-B824-82C964E48F07}" destId="{B492C264-5FE4-4D11-AAC5-FD7CAE8865D3}" srcOrd="0" destOrd="0" presId="urn:microsoft.com/office/officeart/2005/8/layout/radial5"/>
    <dgm:cxn modelId="{D58A37CE-DC06-4987-A2E5-0A2100EAB494}" type="presParOf" srcId="{18F130D7-7915-4601-8AE8-F8A9BFDCA5A5}" destId="{82977A3F-B2F3-4E1B-A92F-2FAB2644626E}" srcOrd="10" destOrd="0" presId="urn:microsoft.com/office/officeart/2005/8/layout/radial5"/>
    <dgm:cxn modelId="{6840D601-E3F1-4526-BA3E-BE9FB68F5E9B}" type="presParOf" srcId="{18F130D7-7915-4601-8AE8-F8A9BFDCA5A5}" destId="{3698E1BD-0C66-4B17-A387-8D58A39E8198}" srcOrd="11" destOrd="0" presId="urn:microsoft.com/office/officeart/2005/8/layout/radial5"/>
    <dgm:cxn modelId="{955C0646-755C-452B-862F-E22E52188020}" type="presParOf" srcId="{3698E1BD-0C66-4B17-A387-8D58A39E8198}" destId="{B87FC297-6EC7-43DB-9B8D-7B93F8C1ED5A}" srcOrd="0" destOrd="0" presId="urn:microsoft.com/office/officeart/2005/8/layout/radial5"/>
    <dgm:cxn modelId="{EB32456E-AF09-46ED-9D2A-A50E7C1F850B}" type="presParOf" srcId="{18F130D7-7915-4601-8AE8-F8A9BFDCA5A5}" destId="{A785D577-ED95-4CC7-B43F-9FC47E74CE4A}" srcOrd="12" destOrd="0" presId="urn:microsoft.com/office/officeart/2005/8/layout/radial5"/>
    <dgm:cxn modelId="{A5227198-58EA-4AE7-A2AF-E3B079C62892}" type="presParOf" srcId="{18F130D7-7915-4601-8AE8-F8A9BFDCA5A5}" destId="{DED346C5-17B3-43CA-9782-B4FF27A3F89A}" srcOrd="13" destOrd="0" presId="urn:microsoft.com/office/officeart/2005/8/layout/radial5"/>
    <dgm:cxn modelId="{34DA2A95-A54D-496D-9B3A-A542A8D377DB}" type="presParOf" srcId="{DED346C5-17B3-43CA-9782-B4FF27A3F89A}" destId="{FB784CC2-D3D2-40F7-8952-4A072B62EAAB}" srcOrd="0" destOrd="0" presId="urn:microsoft.com/office/officeart/2005/8/layout/radial5"/>
    <dgm:cxn modelId="{43100E93-98F6-4BEF-87B9-8EBB999776A1}" type="presParOf" srcId="{18F130D7-7915-4601-8AE8-F8A9BFDCA5A5}" destId="{4918ADA0-F52A-4F0C-88E9-03B3C8D96A9E}" srcOrd="14" destOrd="0" presId="urn:microsoft.com/office/officeart/2005/8/layout/radial5"/>
    <dgm:cxn modelId="{5CA754FC-61EF-477D-AAD0-29448E98173F}" type="presParOf" srcId="{18F130D7-7915-4601-8AE8-F8A9BFDCA5A5}" destId="{A6D7981F-1E21-40F6-8FDB-7BE1F19B9466}" srcOrd="15" destOrd="0" presId="urn:microsoft.com/office/officeart/2005/8/layout/radial5"/>
    <dgm:cxn modelId="{755ED610-F49E-45DE-BFF6-8344D0EE2B53}" type="presParOf" srcId="{A6D7981F-1E21-40F6-8FDB-7BE1F19B9466}" destId="{D401DABE-6CE8-4246-9A8A-0CAC8693D7A0}" srcOrd="0" destOrd="0" presId="urn:microsoft.com/office/officeart/2005/8/layout/radial5"/>
    <dgm:cxn modelId="{8AF923F7-8CE4-4C86-9DEB-EF0CDBF69EFC}" type="presParOf" srcId="{18F130D7-7915-4601-8AE8-F8A9BFDCA5A5}" destId="{03678540-4DA8-4710-B1EC-99979ACD31D9}" srcOrd="16" destOrd="0" presId="urn:microsoft.com/office/officeart/2005/8/layout/radial5"/>
    <dgm:cxn modelId="{016BC7C8-78D7-4833-A6D2-4EA648475AC8}" type="presParOf" srcId="{18F130D7-7915-4601-8AE8-F8A9BFDCA5A5}" destId="{1024917E-D142-4879-B56C-E665206AABCC}" srcOrd="17" destOrd="0" presId="urn:microsoft.com/office/officeart/2005/8/layout/radial5"/>
    <dgm:cxn modelId="{338E154C-EE35-4EE8-AB1A-3095DCA834A6}" type="presParOf" srcId="{1024917E-D142-4879-B56C-E665206AABCC}" destId="{EAC78D04-29FF-464D-BD62-1FDACE994FA6}" srcOrd="0" destOrd="0" presId="urn:microsoft.com/office/officeart/2005/8/layout/radial5"/>
    <dgm:cxn modelId="{C4B5298B-524B-4935-847A-978AA0ACAA3F}" type="presParOf" srcId="{18F130D7-7915-4601-8AE8-F8A9BFDCA5A5}" destId="{C24561FE-5412-49DE-9761-80DD48B7C41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7C803-8BEA-4992-91C2-993D1494B0A4}">
      <dsp:nvSpPr>
        <dsp:cNvPr id="0" name=""/>
        <dsp:cNvSpPr/>
      </dsp:nvSpPr>
      <dsp:spPr>
        <a:xfrm>
          <a:off x="1925558" y="1207607"/>
          <a:ext cx="1412702" cy="1376194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2132443" y="1409146"/>
        <a:ext cx="998932" cy="973116"/>
      </dsp:txXfrm>
    </dsp:sp>
    <dsp:sp modelId="{2F80E0A1-F73D-4DB8-A8AD-A0DF90E13F48}">
      <dsp:nvSpPr>
        <dsp:cNvPr id="0" name=""/>
        <dsp:cNvSpPr/>
      </dsp:nvSpPr>
      <dsp:spPr>
        <a:xfrm rot="16200000">
          <a:off x="2523330" y="842630"/>
          <a:ext cx="217158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555904" y="941707"/>
        <a:ext cx="152011" cy="199507"/>
      </dsp:txXfrm>
    </dsp:sp>
    <dsp:sp modelId="{DBC32453-305B-4FEC-BC1C-8EA812FB6999}">
      <dsp:nvSpPr>
        <dsp:cNvPr id="0" name=""/>
        <dsp:cNvSpPr/>
      </dsp:nvSpPr>
      <dsp:spPr>
        <a:xfrm>
          <a:off x="2240717" y="15490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355294" y="130067"/>
        <a:ext cx="553230" cy="553230"/>
      </dsp:txXfrm>
    </dsp:sp>
    <dsp:sp modelId="{04163208-CC34-4D90-8AB4-88E16543F59F}">
      <dsp:nvSpPr>
        <dsp:cNvPr id="0" name=""/>
        <dsp:cNvSpPr/>
      </dsp:nvSpPr>
      <dsp:spPr>
        <a:xfrm rot="18600000">
          <a:off x="3097757" y="1047199"/>
          <a:ext cx="213253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109184" y="1138206"/>
        <a:ext cx="149277" cy="199507"/>
      </dsp:txXfrm>
    </dsp:sp>
    <dsp:sp modelId="{1EA32BF3-38F1-4459-902B-C419FE15FE7C}">
      <dsp:nvSpPr>
        <dsp:cNvPr id="0" name=""/>
        <dsp:cNvSpPr/>
      </dsp:nvSpPr>
      <dsp:spPr>
        <a:xfrm>
          <a:off x="3197842" y="363855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312419" y="478432"/>
        <a:ext cx="553230" cy="553230"/>
      </dsp:txXfrm>
    </dsp:sp>
    <dsp:sp modelId="{6CD28405-C6B0-414D-AD0E-3F561958AECF}">
      <dsp:nvSpPr>
        <dsp:cNvPr id="0" name=""/>
        <dsp:cNvSpPr/>
      </dsp:nvSpPr>
      <dsp:spPr>
        <a:xfrm rot="21000000">
          <a:off x="3410329" y="1573872"/>
          <a:ext cx="207787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10803" y="1645787"/>
        <a:ext cx="145451" cy="199507"/>
      </dsp:txXfrm>
    </dsp:sp>
    <dsp:sp modelId="{01AA98D5-85CC-44CB-BB23-A5449716F073}">
      <dsp:nvSpPr>
        <dsp:cNvPr id="0" name=""/>
        <dsp:cNvSpPr/>
      </dsp:nvSpPr>
      <dsp:spPr>
        <a:xfrm>
          <a:off x="3707118" y="1245946"/>
          <a:ext cx="782384" cy="78238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821695" y="1360523"/>
        <a:ext cx="553230" cy="553230"/>
      </dsp:txXfrm>
    </dsp:sp>
    <dsp:sp modelId="{7CD1CEC8-49A1-4806-9939-24472BFAD1F1}">
      <dsp:nvSpPr>
        <dsp:cNvPr id="0" name=""/>
        <dsp:cNvSpPr/>
      </dsp:nvSpPr>
      <dsp:spPr>
        <a:xfrm rot="1800000">
          <a:off x="3300974" y="2176347"/>
          <a:ext cx="209974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05194" y="2227102"/>
        <a:ext cx="146982" cy="199507"/>
      </dsp:txXfrm>
    </dsp:sp>
    <dsp:sp modelId="{8F0EE91C-12A1-474F-AAF3-FDBCACB1E1EB}">
      <dsp:nvSpPr>
        <dsp:cNvPr id="0" name=""/>
        <dsp:cNvSpPr/>
      </dsp:nvSpPr>
      <dsp:spPr>
        <a:xfrm>
          <a:off x="3530248" y="2249024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644825" y="2363601"/>
        <a:ext cx="553230" cy="553230"/>
      </dsp:txXfrm>
    </dsp:sp>
    <dsp:sp modelId="{04B67DF8-8158-43E1-B824-82C964E48F07}">
      <dsp:nvSpPr>
        <dsp:cNvPr id="0" name=""/>
        <dsp:cNvSpPr/>
      </dsp:nvSpPr>
      <dsp:spPr>
        <a:xfrm rot="4200000">
          <a:off x="2827549" y="2563782"/>
          <a:ext cx="216065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848874" y="2599830"/>
        <a:ext cx="151246" cy="199507"/>
      </dsp:txXfrm>
    </dsp:sp>
    <dsp:sp modelId="{82977A3F-B2F3-4E1B-A92F-2FAB2644626E}">
      <dsp:nvSpPr>
        <dsp:cNvPr id="0" name=""/>
        <dsp:cNvSpPr/>
      </dsp:nvSpPr>
      <dsp:spPr>
        <a:xfrm>
          <a:off x="2749993" y="2903736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864570" y="3018313"/>
        <a:ext cx="553230" cy="553230"/>
      </dsp:txXfrm>
    </dsp:sp>
    <dsp:sp modelId="{3698E1BD-0C66-4B17-A387-8D58A39E8198}">
      <dsp:nvSpPr>
        <dsp:cNvPr id="0" name=""/>
        <dsp:cNvSpPr/>
      </dsp:nvSpPr>
      <dsp:spPr>
        <a:xfrm rot="6600000">
          <a:off x="2220203" y="2563782"/>
          <a:ext cx="216065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263697" y="2599830"/>
        <a:ext cx="151246" cy="199507"/>
      </dsp:txXfrm>
    </dsp:sp>
    <dsp:sp modelId="{A785D577-ED95-4CC7-B43F-9FC47E74CE4A}">
      <dsp:nvSpPr>
        <dsp:cNvPr id="0" name=""/>
        <dsp:cNvSpPr/>
      </dsp:nvSpPr>
      <dsp:spPr>
        <a:xfrm>
          <a:off x="1731441" y="2903736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1846018" y="3018313"/>
        <a:ext cx="553230" cy="553230"/>
      </dsp:txXfrm>
    </dsp:sp>
    <dsp:sp modelId="{DED346C5-17B3-43CA-9782-B4FF27A3F89A}">
      <dsp:nvSpPr>
        <dsp:cNvPr id="0" name=""/>
        <dsp:cNvSpPr/>
      </dsp:nvSpPr>
      <dsp:spPr>
        <a:xfrm rot="9000000">
          <a:off x="1752869" y="2176347"/>
          <a:ext cx="209974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811641" y="2227102"/>
        <a:ext cx="146982" cy="199507"/>
      </dsp:txXfrm>
    </dsp:sp>
    <dsp:sp modelId="{4918ADA0-F52A-4F0C-88E9-03B3C8D96A9E}">
      <dsp:nvSpPr>
        <dsp:cNvPr id="0" name=""/>
        <dsp:cNvSpPr/>
      </dsp:nvSpPr>
      <dsp:spPr>
        <a:xfrm>
          <a:off x="951185" y="2249024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1065762" y="2363601"/>
        <a:ext cx="553230" cy="553230"/>
      </dsp:txXfrm>
    </dsp:sp>
    <dsp:sp modelId="{A6D7981F-1E21-40F6-8FDB-7BE1F19B9466}">
      <dsp:nvSpPr>
        <dsp:cNvPr id="0" name=""/>
        <dsp:cNvSpPr/>
      </dsp:nvSpPr>
      <dsp:spPr>
        <a:xfrm rot="11400000">
          <a:off x="1645702" y="1573872"/>
          <a:ext cx="207787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707564" y="1645787"/>
        <a:ext cx="145451" cy="199507"/>
      </dsp:txXfrm>
    </dsp:sp>
    <dsp:sp modelId="{03678540-4DA8-4710-B1EC-99979ACD31D9}">
      <dsp:nvSpPr>
        <dsp:cNvPr id="0" name=""/>
        <dsp:cNvSpPr/>
      </dsp:nvSpPr>
      <dsp:spPr>
        <a:xfrm>
          <a:off x="774316" y="1245946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888893" y="1360523"/>
        <a:ext cx="553230" cy="553230"/>
      </dsp:txXfrm>
    </dsp:sp>
    <dsp:sp modelId="{1024917E-D142-4879-B56C-E665206AABCC}">
      <dsp:nvSpPr>
        <dsp:cNvPr id="0" name=""/>
        <dsp:cNvSpPr/>
      </dsp:nvSpPr>
      <dsp:spPr>
        <a:xfrm rot="13800000">
          <a:off x="1952808" y="1047199"/>
          <a:ext cx="213253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005357" y="1138206"/>
        <a:ext cx="149277" cy="199507"/>
      </dsp:txXfrm>
    </dsp:sp>
    <dsp:sp modelId="{C24561FE-5412-49DE-9761-80DD48B7C41E}">
      <dsp:nvSpPr>
        <dsp:cNvPr id="0" name=""/>
        <dsp:cNvSpPr/>
      </dsp:nvSpPr>
      <dsp:spPr>
        <a:xfrm>
          <a:off x="1283592" y="363855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1398169" y="478432"/>
        <a:ext cx="553230" cy="55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CCB80-A9F1-4D4C-AEE9-5C381D7CFAE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5C29-6DAF-4AC7-9752-D36FC296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8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1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1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33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0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3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8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5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9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4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8F8F7E-E341-4F65-919E-8A33DAC6718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2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microsoft.com/office/2007/relationships/hdphoto" Target="../media/hdphoto3.wdp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8225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8162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9" b="-1"/>
          <a:stretch/>
        </p:blipFill>
        <p:spPr>
          <a:xfrm flipH="1">
            <a:off x="152399" y="545274"/>
            <a:ext cx="4267200" cy="3036126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362200" y="762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2058960">
            <a:off x="3283432" y="442755"/>
            <a:ext cx="1384303" cy="1571292"/>
            <a:chOff x="5930897" y="1741714"/>
            <a:chExt cx="1384303" cy="1571292"/>
          </a:xfrm>
        </p:grpSpPr>
        <p:sp>
          <p:nvSpPr>
            <p:cNvPr id="6" name="Arc 5"/>
            <p:cNvSpPr/>
            <p:nvPr/>
          </p:nvSpPr>
          <p:spPr>
            <a:xfrm>
              <a:off x="6286500" y="1775361"/>
              <a:ext cx="990600" cy="12192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c 6"/>
            <p:cNvSpPr/>
            <p:nvPr/>
          </p:nvSpPr>
          <p:spPr>
            <a:xfrm>
              <a:off x="6553200" y="1741714"/>
              <a:ext cx="762000" cy="9144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6057900" y="1814946"/>
              <a:ext cx="1104900" cy="1213262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21339785">
              <a:off x="5930897" y="1927552"/>
              <a:ext cx="1104900" cy="1385454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28" y="545274"/>
            <a:ext cx="4195946" cy="303612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52399" y="3974068"/>
            <a:ext cx="875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বিদ্যালয়ের দপ্তরী ঘন্টা বাজালে কেমন শব্দ হয়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399" y="4343400"/>
            <a:ext cx="8758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ধাতুকে 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পিটিয়ে 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করা হয়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360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. দপ্তরী ঘন্টা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বাজালে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ঝনঝন 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ধাতুকে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পিটিয়ে</a:t>
            </a:r>
            <a:r>
              <a:rPr lang="bn-BD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 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sz="20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5715000"/>
            <a:ext cx="8529575" cy="914400"/>
            <a:chOff x="1203356" y="5819775"/>
            <a:chExt cx="6840550" cy="657225"/>
          </a:xfrm>
        </p:grpSpPr>
        <p:sp>
          <p:nvSpPr>
            <p:cNvPr id="17" name="Rounded Rectangle 16"/>
            <p:cNvSpPr/>
            <p:nvPr/>
          </p:nvSpPr>
          <p:spPr>
            <a:xfrm>
              <a:off x="1203356" y="5819775"/>
              <a:ext cx="6840550" cy="657225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ধাতুর </a:t>
              </a:r>
              <a:r>
                <a:rPr lang="bn-BD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আরেকটি বৈশিষ্ট্য হলো 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</a:t>
              </a:r>
              <a:r>
                <a:rPr lang="as-IN" sz="2000" b="1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আঘাত করলে ঝনঝন শব্দ </a:t>
              </a:r>
              <a:r>
                <a:rPr lang="as-IN" sz="2000" b="1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bn-BD" sz="2000" b="1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এবং </a:t>
              </a:r>
              <a:r>
                <a:rPr lang="as-IN" sz="2000" b="1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পিটিয়ে </a:t>
              </a:r>
              <a:r>
                <a:rPr lang="as-IN" sz="2000" b="1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 করা যায়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”।  </a:t>
              </a:r>
              <a:endPara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689" y="6005512"/>
              <a:ext cx="571500" cy="28575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399" y="3562290"/>
            <a:ext cx="426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ঘন্টা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বাজানো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14628" y="3596493"/>
            <a:ext cx="4195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ধাতুকে </a:t>
            </a:r>
            <a:r>
              <a:rPr lang="as-IN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</a:t>
            </a:r>
            <a:r>
              <a:rPr lang="bn-BD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ানো</a:t>
            </a:r>
            <a:r>
              <a:rPr lang="as-IN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93471" y="104905"/>
            <a:ext cx="1322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61238" y="476653"/>
            <a:ext cx="4185684" cy="3126747"/>
            <a:chOff x="4761238" y="551084"/>
            <a:chExt cx="4185684" cy="3126747"/>
          </a:xfrm>
        </p:grpSpPr>
        <p:sp>
          <p:nvSpPr>
            <p:cNvPr id="6" name="Rectangle 5"/>
            <p:cNvSpPr/>
            <p:nvPr/>
          </p:nvSpPr>
          <p:spPr>
            <a:xfrm>
              <a:off x="6172200" y="3308499"/>
              <a:ext cx="1595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as-IN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অধাতু </a:t>
              </a:r>
              <a:r>
                <a:rPr lang="as-IN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হালকা হয়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2222" r="4416" b="2222"/>
            <a:stretch/>
          </p:blipFill>
          <p:spPr>
            <a:xfrm>
              <a:off x="4761238" y="551084"/>
              <a:ext cx="4185684" cy="27432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181429" y="3625701"/>
            <a:ext cx="4161971" cy="3112532"/>
            <a:chOff x="181429" y="3657600"/>
            <a:chExt cx="4161971" cy="3112532"/>
          </a:xfrm>
        </p:grpSpPr>
        <p:sp>
          <p:nvSpPr>
            <p:cNvPr id="5" name="Rectangle 4"/>
            <p:cNvSpPr/>
            <p:nvPr/>
          </p:nvSpPr>
          <p:spPr>
            <a:xfrm>
              <a:off x="181429" y="6400800"/>
              <a:ext cx="41619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৫. </a:t>
              </a:r>
              <a:r>
                <a:rPr lang="as-IN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অধাতুকে পিটিয়ে পাত করা যায় না।</a:t>
              </a:r>
              <a:endParaRPr lang="as-IN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62" b="4640"/>
            <a:stretch/>
          </p:blipFill>
          <p:spPr>
            <a:xfrm>
              <a:off x="181429" y="3657600"/>
              <a:ext cx="4161971" cy="27432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184299" y="457200"/>
            <a:ext cx="4203402" cy="3114301"/>
            <a:chOff x="184299" y="457200"/>
            <a:chExt cx="4203402" cy="31143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12222"/>
            <a:stretch/>
          </p:blipFill>
          <p:spPr>
            <a:xfrm>
              <a:off x="196701" y="457200"/>
              <a:ext cx="4191000" cy="2759831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84299" y="3202169"/>
              <a:ext cx="4191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as-IN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 </a:t>
              </a:r>
              <a:r>
                <a:rPr lang="as-IN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বিদ্যুৎ পরিবাহী </a:t>
              </a:r>
              <a:r>
                <a:rPr lang="as-IN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r>
                <a:rPr lang="bn-BD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61238" y="3650021"/>
            <a:ext cx="4197707" cy="3129163"/>
            <a:chOff x="4761238" y="3681920"/>
            <a:chExt cx="4197707" cy="3129163"/>
          </a:xfrm>
        </p:grpSpPr>
        <p:sp>
          <p:nvSpPr>
            <p:cNvPr id="3" name="Rectangle 2"/>
            <p:cNvSpPr/>
            <p:nvPr/>
          </p:nvSpPr>
          <p:spPr>
            <a:xfrm>
              <a:off x="5638800" y="6441751"/>
              <a:ext cx="30283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bn-BD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 </a:t>
              </a:r>
              <a:r>
                <a:rPr lang="as-IN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অধাতুকে </a:t>
              </a:r>
              <a:r>
                <a:rPr lang="as-IN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আঘাত করলে শব্দ হয় না।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238" y="3681920"/>
              <a:ext cx="4197707" cy="2759831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2301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38300" y="2743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ধাতু ৩ টি বৈশিষ্ট্য লিখো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4693384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ধাতু ৩ টি বৈশিষ্ট্য হলো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521113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১। দেখতে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চকচকে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5614843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২। তাপ পরিবহন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করে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2829" y="6026254"/>
            <a:ext cx="3515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বিদ্যুৎ সুপরিবাহী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838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 ban"/>
              </a:rPr>
              <a:t>একক</a:t>
            </a:r>
            <a:r>
              <a:rPr lang="en-US" sz="3200" dirty="0" smtClean="0">
                <a:latin typeface="Nikosh ban"/>
              </a:rPr>
              <a:t> </a:t>
            </a:r>
            <a:r>
              <a:rPr lang="en-US" sz="3200" dirty="0" err="1" smtClean="0">
                <a:latin typeface="Nikosh ban"/>
              </a:rPr>
              <a:t>কাজ</a:t>
            </a:r>
            <a:endParaRPr lang="en-US" sz="3200" dirty="0">
              <a:latin typeface="Nikosh 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25" y="422739"/>
            <a:ext cx="2466975" cy="23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91649" y="659840"/>
            <a:ext cx="3809999" cy="1212770"/>
            <a:chOff x="1595416" y="1259004"/>
            <a:chExt cx="6324600" cy="567521"/>
          </a:xfrm>
        </p:grpSpPr>
        <p:sp>
          <p:nvSpPr>
            <p:cNvPr id="7" name="Rounded Rectangle 6"/>
            <p:cNvSpPr/>
            <p:nvPr/>
          </p:nvSpPr>
          <p:spPr>
            <a:xfrm>
              <a:off x="1595416" y="1259004"/>
              <a:ext cx="6324600" cy="550518"/>
            </a:xfrm>
            <a:prstGeom prst="roundRect">
              <a:avLst>
                <a:gd name="adj" fmla="val 17576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5416" y="1264826"/>
              <a:ext cx="6324600" cy="5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কাজঃ</a:t>
              </a:r>
              <a:r>
                <a:rPr lang="bn-BD" sz="1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বিভিন্ন পদার্থের তাপ পরিবাহিতা পর্যবেক্ষণ </a:t>
              </a:r>
              <a:r>
                <a:rPr lang="bn-BD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01081" y="5615212"/>
            <a:ext cx="39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চামচ থেকে সবার আগে মূদ্রা আলাদা হলো 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1601" y="2089664"/>
            <a:ext cx="3815430" cy="3396736"/>
          </a:xfrm>
          <a:prstGeom prst="roundRect">
            <a:avLst>
              <a:gd name="adj" fmla="val 8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দিয়াশলাই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চামচের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হাতলের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বসাও । এবার মূদ্রাগুলো চাপ দিয়ে চামচের হাতলার সাথে লাগাও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চামচ গুলো বিকারে রাখ এবং স্পিটল্যম্প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জ্বালিয়ে বিকারে থাকা পানি তাপ দিয়ে গরম করতে থাকো 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2206164609"/>
              </p:ext>
            </p:extLst>
          </p:nvPr>
        </p:nvGraphicFramePr>
        <p:xfrm>
          <a:off x="131026" y="2394388"/>
          <a:ext cx="5263819" cy="370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109" y="6400800"/>
            <a:ext cx="5108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বিভিন্ন পদার্থের তাপ পরিবাহিতা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629" y="3056598"/>
            <a:ext cx="1077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৩ টি ১ টাকার মূদ্রা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629" y="4115075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মোম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3422" y="5512256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স্পিট ল্যাম্প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0957" y="6131912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দিয়াশলাই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7357" y="6123801"/>
            <a:ext cx="667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থামা ঘড়ি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5401359"/>
            <a:ext cx="1311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১ টি ৬০০ মি.লি. বিকার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99626" y="4392074"/>
            <a:ext cx="1208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এলুমিনিয়ানমের চামচ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6680" y="2993812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  চামচ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6185" y="2119682"/>
            <a:ext cx="786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কাচের চামচ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131" y="2286000"/>
            <a:ext cx="157146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উপকরনঃ </a:t>
            </a:r>
            <a:endParaRPr lang="en-US" b="1" u="sng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601" y="5955268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২। মূদ্রাগুলো আলাদাই বা হলো কেন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59840"/>
            <a:ext cx="32004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 ban"/>
              </a:rPr>
              <a:t>দলীয়</a:t>
            </a:r>
            <a:r>
              <a:rPr lang="en-US" sz="3200" dirty="0" smtClean="0">
                <a:latin typeface="Nikosh ban"/>
              </a:rPr>
              <a:t> </a:t>
            </a:r>
            <a:r>
              <a:rPr lang="en-US" sz="3200" dirty="0" err="1" smtClean="0">
                <a:latin typeface="Nikosh ban"/>
              </a:rPr>
              <a:t>কাজ</a:t>
            </a:r>
            <a:endParaRPr lang="en-US" sz="32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087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Graphic spid="37" grpId="0">
        <p:bldAsOne/>
      </p:bldGraphic>
      <p:bldP spid="4" grpId="0"/>
      <p:bldP spid="5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13330"/>
            <a:ext cx="2133600" cy="2819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21442"/>
          <a:stretch/>
        </p:blipFill>
        <p:spPr>
          <a:xfrm>
            <a:off x="1015996" y="4486564"/>
            <a:ext cx="3632204" cy="111116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59588" y="1039545"/>
            <a:ext cx="6934200" cy="4593772"/>
            <a:chOff x="1059588" y="1039545"/>
            <a:chExt cx="6934200" cy="4593772"/>
          </a:xfrm>
        </p:grpSpPr>
        <p:grpSp>
          <p:nvGrpSpPr>
            <p:cNvPr id="25" name="Group 24"/>
            <p:cNvGrpSpPr/>
            <p:nvPr/>
          </p:nvGrpSpPr>
          <p:grpSpPr>
            <a:xfrm>
              <a:off x="1059588" y="1039545"/>
              <a:ext cx="6934200" cy="4577565"/>
              <a:chOff x="1066800" y="1022432"/>
              <a:chExt cx="6934200" cy="457756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066800" y="1022432"/>
                <a:ext cx="6934200" cy="4575300"/>
                <a:chOff x="1066800" y="1022432"/>
                <a:chExt cx="6934200" cy="4575300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30" r="2323" b="18977"/>
                <a:stretch/>
              </p:blipFill>
              <p:spPr>
                <a:xfrm>
                  <a:off x="1066800" y="1022432"/>
                  <a:ext cx="6934200" cy="901040"/>
                </a:xfrm>
                <a:prstGeom prst="rect">
                  <a:avLst/>
                </a:prstGeom>
              </p:spPr>
            </p:pic>
            <p:cxnSp>
              <p:nvCxnSpPr>
                <p:cNvPr id="30" name="Straight Connector 29"/>
                <p:cNvCxnSpPr/>
                <p:nvPr/>
              </p:nvCxnSpPr>
              <p:spPr>
                <a:xfrm>
                  <a:off x="8001000" y="1022432"/>
                  <a:ext cx="0" cy="4575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4764749" y="5554723"/>
                <a:ext cx="3208543" cy="4527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6092877" y="5504872"/>
              <a:ext cx="1347502" cy="128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5820" y="2286000"/>
            <a:ext cx="685800" cy="1877292"/>
            <a:chOff x="715820" y="2286000"/>
            <a:chExt cx="685800" cy="187729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820" y="2286000"/>
              <a:ext cx="685800" cy="571373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780472" y="4154056"/>
              <a:ext cx="524164" cy="92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t="54565" r="48175" b="39044"/>
          <a:stretch/>
        </p:blipFill>
        <p:spPr>
          <a:xfrm>
            <a:off x="6253462" y="5917671"/>
            <a:ext cx="1519549" cy="13570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918993" y="2871107"/>
            <a:ext cx="1851872" cy="2399182"/>
            <a:chOff x="1860332" y="-2099979"/>
            <a:chExt cx="3276600" cy="3590044"/>
          </a:xfrm>
        </p:grpSpPr>
        <p:sp>
          <p:nvSpPr>
            <p:cNvPr id="46" name="Down Arrow 45"/>
            <p:cNvSpPr/>
            <p:nvPr/>
          </p:nvSpPr>
          <p:spPr>
            <a:xfrm>
              <a:off x="3276600" y="-1154927"/>
              <a:ext cx="381000" cy="2644992"/>
            </a:xfrm>
            <a:prstGeom prst="downArrow">
              <a:avLst>
                <a:gd name="adj1" fmla="val 50000"/>
                <a:gd name="adj2" fmla="val 18891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860332" y="-2099979"/>
              <a:ext cx="3276600" cy="978987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প্লাস্টিকের টুকরা 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059588" y="5867400"/>
            <a:ext cx="702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বিদ্যুৎ পরিবাহিতা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286000" y="685800"/>
            <a:ext cx="0" cy="35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69525" y="30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তার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5" name="Straight Arrow Connector 54"/>
          <p:cNvCxnSpPr>
            <a:endCxn id="56" idx="0"/>
          </p:cNvCxnSpPr>
          <p:nvPr/>
        </p:nvCxnSpPr>
        <p:spPr>
          <a:xfrm>
            <a:off x="1691796" y="5551302"/>
            <a:ext cx="18762" cy="369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86658" y="592100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তার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1828800" y="3276600"/>
            <a:ext cx="568376" cy="21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5400000">
            <a:off x="1728878" y="3126529"/>
            <a:ext cx="168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ব্যটারি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250483" y="1121392"/>
            <a:ext cx="6639062" cy="599916"/>
          </a:xfrm>
          <a:prstGeom prst="roundRect">
            <a:avLst>
              <a:gd name="adj" fmla="val 416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 টুকরা দিয়ে সংযোগদেওয়ার ফলে বৈদ্যুতিক বাল্বটি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জ্বলছে না ।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052449" y="1773157"/>
            <a:ext cx="5266460" cy="483264"/>
          </a:xfrm>
          <a:prstGeom prst="roundRect">
            <a:avLst>
              <a:gd name="adj" fmla="val 3874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ফলাফলঃ প্লাস্টিকের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টুকরা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বিদ্যুৎ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 </a:t>
            </a:r>
            <a:endParaRPr lang="en-US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777867" y="3123854"/>
            <a:ext cx="1862394" cy="2056018"/>
            <a:chOff x="3627325" y="2819400"/>
            <a:chExt cx="2177984" cy="2727592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38" b="91705" l="15484" r="865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3" t="2221" r="13851" b="4445"/>
            <a:stretch/>
          </p:blipFill>
          <p:spPr>
            <a:xfrm>
              <a:off x="3627325" y="3089681"/>
              <a:ext cx="2177984" cy="2457311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3733800" y="2819400"/>
              <a:ext cx="2009321" cy="999573"/>
              <a:chOff x="5438482" y="1888011"/>
              <a:chExt cx="1602809" cy="1004677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438482" y="1888011"/>
                <a:ext cx="822624" cy="1004677"/>
                <a:chOff x="5438482" y="1888011"/>
                <a:chExt cx="822624" cy="1004677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flipH="1" flipV="1">
                  <a:off x="5552768" y="224994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 flipV="1">
                  <a:off x="5825827" y="2044434"/>
                  <a:ext cx="203786" cy="41101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 flipV="1">
                  <a:off x="6022684" y="1931100"/>
                  <a:ext cx="141442" cy="46310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 flipV="1">
                  <a:off x="6234846" y="1888011"/>
                  <a:ext cx="26260" cy="4820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 flipV="1">
                  <a:off x="5658126" y="2129055"/>
                  <a:ext cx="266129" cy="38100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 flipV="1">
                  <a:off x="5486227" y="238492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 flipV="1">
                  <a:off x="5438482" y="2551831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 flipH="1">
                <a:off x="6312107" y="1888011"/>
                <a:ext cx="729184" cy="1004677"/>
                <a:chOff x="5438482" y="1888011"/>
                <a:chExt cx="822624" cy="1004677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5552768" y="224994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5825827" y="2044434"/>
                  <a:ext cx="203786" cy="41101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 flipV="1">
                  <a:off x="6022684" y="1931100"/>
                  <a:ext cx="141442" cy="46310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 flipV="1">
                  <a:off x="6234846" y="1888011"/>
                  <a:ext cx="26260" cy="4820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 flipV="1">
                  <a:off x="5658126" y="2129055"/>
                  <a:ext cx="266129" cy="38100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H="1" flipV="1">
                  <a:off x="5486227" y="238492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 flipV="1">
                  <a:off x="5438482" y="2551831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98" name="Picture 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44560">
            <a:off x="5849160" y="5324060"/>
            <a:ext cx="2008820" cy="63538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5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55000"/>
          <a:stretch/>
        </p:blipFill>
        <p:spPr>
          <a:xfrm>
            <a:off x="3682542" y="3049077"/>
            <a:ext cx="2126360" cy="223826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2"/>
          <a:srcRect b="41952"/>
          <a:stretch/>
        </p:blipFill>
        <p:spPr>
          <a:xfrm>
            <a:off x="3657600" y="4869197"/>
            <a:ext cx="2043320" cy="8458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8008" y="1071121"/>
            <a:ext cx="6639062" cy="4142027"/>
            <a:chOff x="1250088" y="1125041"/>
            <a:chExt cx="6639062" cy="4142027"/>
          </a:xfrm>
        </p:grpSpPr>
        <p:grpSp>
          <p:nvGrpSpPr>
            <p:cNvPr id="48" name="Group 47"/>
            <p:cNvGrpSpPr/>
            <p:nvPr/>
          </p:nvGrpSpPr>
          <p:grpSpPr>
            <a:xfrm>
              <a:off x="5916205" y="2867886"/>
              <a:ext cx="1851872" cy="2399182"/>
              <a:chOff x="1860332" y="-2099979"/>
              <a:chExt cx="3276600" cy="3590044"/>
            </a:xfrm>
          </p:grpSpPr>
          <p:sp>
            <p:nvSpPr>
              <p:cNvPr id="49" name="Down Arrow 48"/>
              <p:cNvSpPr/>
              <p:nvPr/>
            </p:nvSpPr>
            <p:spPr>
              <a:xfrm>
                <a:off x="3276600" y="-1154927"/>
                <a:ext cx="381000" cy="2644992"/>
              </a:xfrm>
              <a:prstGeom prst="downArrow">
                <a:avLst>
                  <a:gd name="adj1" fmla="val 50000"/>
                  <a:gd name="adj2" fmla="val 18891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1860332" y="-2099979"/>
                <a:ext cx="3276600" cy="978987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250088" y="1125041"/>
              <a:ext cx="6639062" cy="1135029"/>
              <a:chOff x="5617293" y="-1155232"/>
              <a:chExt cx="6639062" cy="1135029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5617293" y="-1155232"/>
                <a:ext cx="6639062" cy="599916"/>
              </a:xfrm>
              <a:prstGeom prst="roundRect">
                <a:avLst>
                  <a:gd name="adj" fmla="val 4160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6419259" y="-503467"/>
                <a:ext cx="5266460" cy="483264"/>
              </a:xfrm>
              <a:prstGeom prst="roundRect">
                <a:avLst>
                  <a:gd name="adj" fmla="val 38745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600200" y="1227195"/>
            <a:ext cx="612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 তার দিয়ে সংযোগ দেওয়ার 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বৈদ্যুতিক বাল্বটি জ্বলছে </a:t>
            </a:r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52009" y="1761500"/>
            <a:ext cx="538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ফলাফলঃ ধাতব তার বিদ্যুৎ সুপরিবাহী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1826" y="2971800"/>
            <a:ext cx="169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 তার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33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65642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3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59305 0.011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5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6643 L -1.30608 0.03611 " pathEditMode="relative" rAng="0" ptsTypes="AA">
                                      <p:cBhvr>
                                        <p:cTn id="4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1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6" grpId="0"/>
      <p:bldP spid="97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16765"/>
          <a:stretch/>
        </p:blipFill>
        <p:spPr>
          <a:xfrm>
            <a:off x="330685" y="1287578"/>
            <a:ext cx="1075703" cy="6598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b="20623"/>
          <a:stretch/>
        </p:blipFill>
        <p:spPr>
          <a:xfrm>
            <a:off x="7598963" y="1287578"/>
            <a:ext cx="1094443" cy="541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b="20220"/>
          <a:stretch/>
        </p:blipFill>
        <p:spPr>
          <a:xfrm>
            <a:off x="3782357" y="1370075"/>
            <a:ext cx="1094443" cy="6193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b="23035"/>
          <a:stretch/>
        </p:blipFill>
        <p:spPr>
          <a:xfrm>
            <a:off x="203249" y="2085163"/>
            <a:ext cx="1330573" cy="6059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b="23960"/>
          <a:stretch/>
        </p:blipFill>
        <p:spPr>
          <a:xfrm>
            <a:off x="5715000" y="2116027"/>
            <a:ext cx="1094443" cy="6028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/>
          <a:srcRect b="22224"/>
          <a:stretch/>
        </p:blipFill>
        <p:spPr>
          <a:xfrm>
            <a:off x="1883537" y="1297458"/>
            <a:ext cx="1469263" cy="640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b="19328"/>
          <a:stretch/>
        </p:blipFill>
        <p:spPr>
          <a:xfrm>
            <a:off x="5422314" y="1302829"/>
            <a:ext cx="1536325" cy="525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t="11245" b="20932"/>
          <a:stretch/>
        </p:blipFill>
        <p:spPr>
          <a:xfrm>
            <a:off x="3509595" y="2185454"/>
            <a:ext cx="1639966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/>
          <a:srcRect b="28072"/>
          <a:stretch/>
        </p:blipFill>
        <p:spPr>
          <a:xfrm>
            <a:off x="7418722" y="2120514"/>
            <a:ext cx="1268078" cy="499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b="23593"/>
          <a:stretch/>
        </p:blipFill>
        <p:spPr>
          <a:xfrm>
            <a:off x="1989280" y="2057400"/>
            <a:ext cx="1237595" cy="66145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6200" y="140712"/>
            <a:ext cx="89886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মূল্যায়ন</a:t>
            </a:r>
            <a:endParaRPr lang="en-US" sz="40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16" y="789497"/>
            <a:ext cx="603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নিন্মের কোন কোন পদার্থে বিদ্যুৎ সুপরিবাহী ও অপরিবাহী তার তালিকা করো ?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38200" y="3255282"/>
            <a:ext cx="6934200" cy="1907580"/>
            <a:chOff x="1101173" y="2888159"/>
            <a:chExt cx="6416958" cy="1150441"/>
          </a:xfrm>
          <a:pattFill prst="pct25">
            <a:fgClr>
              <a:srgbClr val="00B050"/>
            </a:fgClr>
            <a:bgClr>
              <a:srgbClr val="FFFF00"/>
            </a:bgClr>
          </a:pattFill>
        </p:grpSpPr>
        <p:sp>
          <p:nvSpPr>
            <p:cNvPr id="36" name="Rectangle 35"/>
            <p:cNvSpPr/>
            <p:nvPr/>
          </p:nvSpPr>
          <p:spPr>
            <a:xfrm>
              <a:off x="1101173" y="3669268"/>
              <a:ext cx="2408421" cy="369332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</a:t>
              </a: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সুপরিবাহী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76800" y="3669268"/>
              <a:ext cx="2641331" cy="369332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অপরিবাহী 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7898" y="2888159"/>
              <a:ext cx="3350597" cy="802818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মিলিয়ে</a:t>
              </a:r>
              <a:r>
                <a:rPr lang="en-US" sz="4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cap="none" spc="0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নাও</a:t>
              </a:r>
              <a:endPara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3" y="1216567"/>
            <a:ext cx="8746968" cy="1461042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014990" y="3985437"/>
            <a:ext cx="3014786" cy="2643963"/>
            <a:chOff x="3014990" y="3985437"/>
            <a:chExt cx="3014786" cy="2643963"/>
          </a:xfrm>
        </p:grpSpPr>
        <p:grpSp>
          <p:nvGrpSpPr>
            <p:cNvPr id="48" name="Group 47"/>
            <p:cNvGrpSpPr/>
            <p:nvPr/>
          </p:nvGrpSpPr>
          <p:grpSpPr>
            <a:xfrm>
              <a:off x="3014990" y="4114800"/>
              <a:ext cx="2547610" cy="2514600"/>
              <a:chOff x="3014990" y="4114800"/>
              <a:chExt cx="2547610" cy="251460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9594" y="4114800"/>
                <a:ext cx="2053006" cy="2362200"/>
              </a:xfrm>
              <a:prstGeom prst="rect">
                <a:avLst/>
              </a:prstGeom>
            </p:spPr>
          </p:pic>
          <p:sp>
            <p:nvSpPr>
              <p:cNvPr id="46" name="Right Brace 45"/>
              <p:cNvSpPr/>
              <p:nvPr/>
            </p:nvSpPr>
            <p:spPr>
              <a:xfrm>
                <a:off x="3048000" y="4114800"/>
                <a:ext cx="461594" cy="2514600"/>
              </a:xfrm>
              <a:prstGeom prst="rightBrace">
                <a:avLst>
                  <a:gd name="adj1" fmla="val 8333"/>
                  <a:gd name="adj2" fmla="val 4955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2700801" y="5165094"/>
                <a:ext cx="88998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1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বিদ্যুৎ সুপরিবাহী</a:t>
                </a:r>
                <a:endParaRPr lang="en-US" sz="1050" dirty="0"/>
              </a:p>
            </p:txBody>
          </p:sp>
        </p:grpSp>
        <p:sp>
          <p:nvSpPr>
            <p:cNvPr id="49" name="Right Brace 48"/>
            <p:cNvSpPr/>
            <p:nvPr/>
          </p:nvSpPr>
          <p:spPr>
            <a:xfrm flipH="1">
              <a:off x="5580815" y="3985437"/>
              <a:ext cx="443379" cy="2514600"/>
            </a:xfrm>
            <a:prstGeom prst="rightBrace">
              <a:avLst>
                <a:gd name="adj1" fmla="val 8333"/>
                <a:gd name="adj2" fmla="val 495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5429932" y="5111930"/>
              <a:ext cx="93807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105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অপরিবাহী </a:t>
              </a:r>
              <a:endParaRPr lang="en-US" sz="1050" dirty="0"/>
            </a:p>
          </p:txBody>
        </p:sp>
      </p:grpSp>
      <p:sp>
        <p:nvSpPr>
          <p:cNvPr id="53" name="Explosion 1 52"/>
          <p:cNvSpPr/>
          <p:nvPr/>
        </p:nvSpPr>
        <p:spPr>
          <a:xfrm>
            <a:off x="3394227" y="5626593"/>
            <a:ext cx="125925" cy="228600"/>
          </a:xfrm>
          <a:prstGeom prst="irregularSeal1">
            <a:avLst/>
          </a:prstGeom>
          <a:solidFill>
            <a:srgbClr val="FE0202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xplosion 1 53"/>
          <p:cNvSpPr/>
          <p:nvPr/>
        </p:nvSpPr>
        <p:spPr>
          <a:xfrm>
            <a:off x="5512320" y="4850905"/>
            <a:ext cx="125925" cy="228600"/>
          </a:xfrm>
          <a:prstGeom prst="irregularSeal1">
            <a:avLst/>
          </a:prstGeom>
          <a:solidFill>
            <a:srgbClr val="FE0202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827922" y="5113958"/>
            <a:ext cx="353678" cy="363881"/>
            <a:chOff x="7391400" y="-533400"/>
            <a:chExt cx="353678" cy="36388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7391400" y="-533400"/>
              <a:ext cx="353678" cy="304800"/>
            </a:xfrm>
            <a:prstGeom prst="line">
              <a:avLst/>
            </a:prstGeom>
            <a:ln>
              <a:solidFill>
                <a:srgbClr val="FE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418722" y="-484496"/>
              <a:ext cx="277478" cy="314977"/>
            </a:xfrm>
            <a:prstGeom prst="line">
              <a:avLst/>
            </a:prstGeom>
            <a:ln>
              <a:solidFill>
                <a:srgbClr val="FE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89" y="3985437"/>
            <a:ext cx="3009205" cy="272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255 L 0.6184 0.372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3628 0.36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5312 0.454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42691 0.460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0486 L -0.1658 0.537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083E-17 4.44444E-6 L 0.61337 0.496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02691 0.4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1511 0.520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2795 0.591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63056 0.598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28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36 -0.09931 L 0.22552 -0.225 L 0.22552 -0.22639 " pathEditMode="relative" ptsTypes="AAAA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0.03403 L -0.05 0.03403 " pathEditMode="relative" ptsTypes="AAA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834" y="2129952"/>
            <a:ext cx="8800532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* তোমরা </a:t>
            </a:r>
            <a:r>
              <a:rPr lang="bn-BD" sz="2800" dirty="0" smtClean="0">
                <a:solidFill>
                  <a:srgbClr val="FF000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কাঠের টুকরা, </a:t>
            </a:r>
            <a:r>
              <a:rPr lang="bn-BD" sz="2800" dirty="0" smtClean="0">
                <a:solidFill>
                  <a:srgbClr val="00B05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প্লাস্টিকের টুকরা, </a:t>
            </a:r>
            <a:r>
              <a:rPr lang="bn-BD" sz="2800" dirty="0" smtClean="0">
                <a:solidFill>
                  <a:srgbClr val="C0000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তামার পয়সা, </a:t>
            </a:r>
            <a:r>
              <a:rPr lang="bn-BD" sz="2800" dirty="0" smtClean="0">
                <a:solidFill>
                  <a:srgbClr val="00B0F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ধাতব চামচ, </a:t>
            </a:r>
            <a:r>
              <a:rPr lang="bn-BD" sz="2800" dirty="0" smtClean="0">
                <a:solidFill>
                  <a:srgbClr val="00206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প্লাস্টিকের চামচ, </a:t>
            </a:r>
            <a:r>
              <a:rPr lang="bn-BD" sz="2800" dirty="0" smtClean="0">
                <a:solidFill>
                  <a:srgbClr val="7030A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রাবার,</a:t>
            </a:r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কাঠের স্কেল,</a:t>
            </a:r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স্টিলের স্কেল </a:t>
            </a:r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একএক করে রোদে রাখ ও ভালোভাবে লক্ষ কর কোনটি চকচক করে কোনটি করে না এবং নিন্মের ছকে লিপিবদ্ধ কর। </a:t>
            </a:r>
            <a:endParaRPr lang="en-US" sz="2800" dirty="0">
              <a:latin typeface="Niagara Solid" panose="04020502070702020202" pitchFamily="82" charset="0"/>
              <a:cs typeface="NikoshBAN" panose="020000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886200" y="3733800"/>
            <a:ext cx="1309048" cy="381000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agara Solid" panose="04020502070702020202" pitchFamily="82" charset="0"/>
                <a:cs typeface="NikoshBAN" panose="02000000000000000000" pitchFamily="2" charset="0"/>
              </a:rPr>
              <a:t>ছক </a:t>
            </a:r>
            <a:endParaRPr lang="en-US" sz="1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agara Solid" panose="04020502070702020202" pitchFamily="8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1615"/>
              </p:ext>
            </p:extLst>
          </p:nvPr>
        </p:nvGraphicFramePr>
        <p:xfrm>
          <a:off x="609600" y="4267200"/>
          <a:ext cx="80010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97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পদার্থের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বৈশিষ্ট্য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04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04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04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04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04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04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904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04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9200" y="533400"/>
            <a:ext cx="2667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 ban"/>
              </a:rPr>
              <a:t>বাড়ীর</a:t>
            </a:r>
            <a:r>
              <a:rPr lang="en-US" sz="2800" dirty="0" smtClean="0">
                <a:latin typeface="Nikosh ban"/>
              </a:rPr>
              <a:t> </a:t>
            </a:r>
            <a:r>
              <a:rPr lang="en-US" sz="2800" dirty="0" err="1" smtClean="0">
                <a:latin typeface="Nikosh ban"/>
              </a:rPr>
              <a:t>কাজ</a:t>
            </a:r>
            <a:endParaRPr lang="en-US" sz="28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9161"/>
            <a:ext cx="2362201" cy="15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66800"/>
            <a:ext cx="838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ধন্যবাদ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3805237"/>
            <a:ext cx="4419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57612" y="1751787"/>
            <a:ext cx="4495800" cy="1846659"/>
            <a:chOff x="4806503" y="3207365"/>
            <a:chExt cx="4979733" cy="1846659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5481721" y="3207365"/>
              <a:ext cx="3629297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6503" y="3207365"/>
              <a:ext cx="4979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BD" sz="1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633311" y="1686816"/>
            <a:ext cx="3171624" cy="184665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824" y="685800"/>
            <a:ext cx="3276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838200"/>
            <a:ext cx="340022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 পরিচিতি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55284" y="1751709"/>
            <a:ext cx="47488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শ্রেণীঃ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৬ষ্ঠ </a:t>
            </a:r>
            <a:endParaRPr lang="bn-BD" sz="20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বিষয়ঃ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বিজ্ঞান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3200" b="1" dirty="0">
                <a:latin typeface="Nikosh ban"/>
                <a:cs typeface="Shonar Bangla" pitchFamily="34" charset="0"/>
              </a:rPr>
              <a:t>অধ্যায়ঃ</a:t>
            </a:r>
            <a:r>
              <a:rPr lang="bn-BD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৭ম  </a:t>
            </a:r>
          </a:p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সময়ঃ ৪০ মিনিট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" t="3360" r="3531" b="2111"/>
          <a:stretch/>
        </p:blipFill>
        <p:spPr>
          <a:xfrm>
            <a:off x="1319839" y="4165119"/>
            <a:ext cx="1798567" cy="2115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2003786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 ban"/>
              </a:rPr>
              <a:t>কাজী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 ban"/>
              </a:rPr>
              <a:t>শাহানুর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 ban"/>
              </a:rPr>
              <a:t>আলম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 ban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Nikosh ban"/>
              </a:rPr>
              <a:t>সহঃ</a:t>
            </a:r>
            <a:r>
              <a:rPr lang="en-US" sz="24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 ban"/>
              </a:rPr>
              <a:t>শিক্ষক</a:t>
            </a:r>
            <a:endParaRPr lang="en-US" sz="2400" dirty="0" smtClean="0">
              <a:solidFill>
                <a:srgbClr val="0070C0"/>
              </a:solidFill>
              <a:latin typeface="Nikosh ban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Nikosh ban"/>
              </a:rPr>
              <a:t>পলিটেকনিক</a:t>
            </a:r>
            <a:r>
              <a:rPr lang="en-US" sz="2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 ban"/>
              </a:rPr>
              <a:t>উচ্চ</a:t>
            </a:r>
            <a:r>
              <a:rPr lang="en-US" sz="2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 ban"/>
              </a:rPr>
              <a:t>বিদ্যালয়</a:t>
            </a:r>
            <a:endParaRPr lang="en-US" sz="2400" dirty="0" smtClean="0">
              <a:solidFill>
                <a:srgbClr val="7030A0"/>
              </a:solidFill>
              <a:latin typeface="Nikosh ban"/>
            </a:endParaRPr>
          </a:p>
          <a:p>
            <a:r>
              <a:rPr lang="en-US" sz="2000" dirty="0" err="1" smtClean="0">
                <a:latin typeface="Nikosh ban"/>
              </a:rPr>
              <a:t>রংপুর</a:t>
            </a:r>
            <a:endParaRPr lang="en-US" sz="2000" dirty="0">
              <a:latin typeface="Nikosh b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11409"/>
            <a:ext cx="1752600" cy="196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9" b="-1"/>
          <a:stretch/>
        </p:blipFill>
        <p:spPr>
          <a:xfrm flipH="1">
            <a:off x="503401" y="244551"/>
            <a:ext cx="3332241" cy="2060228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 rot="12058960">
            <a:off x="2952265" y="-32847"/>
            <a:ext cx="1384303" cy="1571292"/>
            <a:chOff x="5930897" y="1741714"/>
            <a:chExt cx="1384303" cy="1571292"/>
          </a:xfrm>
        </p:grpSpPr>
        <p:sp>
          <p:nvSpPr>
            <p:cNvPr id="7" name="Arc 6"/>
            <p:cNvSpPr/>
            <p:nvPr/>
          </p:nvSpPr>
          <p:spPr>
            <a:xfrm>
              <a:off x="6286500" y="1775361"/>
              <a:ext cx="990600" cy="12192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6553200" y="1741714"/>
              <a:ext cx="762000" cy="9144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>
              <a:off x="6057900" y="1814946"/>
              <a:ext cx="1104900" cy="1213262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Arc 9"/>
            <p:cNvSpPr/>
            <p:nvPr/>
          </p:nvSpPr>
          <p:spPr>
            <a:xfrm rot="21339785">
              <a:off x="5930897" y="1927552"/>
              <a:ext cx="1104900" cy="1385454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2" b="4640"/>
          <a:stretch/>
        </p:blipFill>
        <p:spPr>
          <a:xfrm>
            <a:off x="914400" y="2734528"/>
            <a:ext cx="3276600" cy="206023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2222"/>
          <a:stretch/>
        </p:blipFill>
        <p:spPr>
          <a:xfrm>
            <a:off x="4648200" y="2709719"/>
            <a:ext cx="3351616" cy="2068902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1066800" y="2308489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10200" y="2297691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408594" y="4794758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চিত্র-৩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297202" y="4821317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চিত্র-৪ 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r="3551"/>
          <a:stretch/>
        </p:blipFill>
        <p:spPr>
          <a:xfrm>
            <a:off x="5029200" y="256709"/>
            <a:ext cx="3276600" cy="1988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" name="Rounded Rectangle 48"/>
          <p:cNvSpPr/>
          <p:nvPr/>
        </p:nvSpPr>
        <p:spPr>
          <a:xfrm>
            <a:off x="1371600" y="5206786"/>
            <a:ext cx="5791200" cy="10668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 ও অধাতুর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বৈশিষ্ট্যর কারনে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371600" y="5257800"/>
            <a:ext cx="5791200" cy="10668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 সব পরির্বতন হয় কেনো 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371600" y="5257800"/>
            <a:ext cx="5791200" cy="10668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চিত্র-৪,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হিরক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বিদ্যুৎ পরিবাহী নয়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371600" y="5257800"/>
            <a:ext cx="5791200" cy="10668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চিত্র-৩, সালফার কে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পিটিয়ে পাত করা যায় না।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371600" y="5257800"/>
            <a:ext cx="5791200" cy="10668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চিত্র-২, সোনার গহনা দেখতে চকচকে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371600" y="5257800"/>
            <a:ext cx="5791200" cy="10668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চিত্র-১, ঘন্টা বাজালে 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হয়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0"/>
            <a:ext cx="8534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ধাতু এবং </a:t>
            </a:r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অধাতু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0" y="762000"/>
            <a:ext cx="5867400" cy="1678379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1038285"/>
            <a:ext cx="8782179" cy="4524315"/>
            <a:chOff x="165119" y="1570038"/>
            <a:chExt cx="8782179" cy="4106983"/>
          </a:xfrm>
        </p:grpSpPr>
        <p:sp>
          <p:nvSpPr>
            <p:cNvPr id="6" name="TextBox 5"/>
            <p:cNvSpPr txBox="1"/>
            <p:nvPr/>
          </p:nvSpPr>
          <p:spPr>
            <a:xfrm>
              <a:off x="165119" y="1570038"/>
              <a:ext cx="8782179" cy="410698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BD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248400"/>
            <a:ext cx="987638" cy="4816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52500" y="3104242"/>
            <a:ext cx="5905500" cy="400110"/>
            <a:chOff x="952500" y="3104242"/>
            <a:chExt cx="5905500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1524000" y="3104242"/>
              <a:ext cx="533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১। মৌলিক পদার্থের  প্রকার বলতে পারবে।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7" name="Picture 2" descr="F:\ME CLASS\POTOS\Anemistion\__ArroRig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3104242"/>
              <a:ext cx="571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52500" y="3570495"/>
            <a:ext cx="5676900" cy="408870"/>
            <a:chOff x="952500" y="3570495"/>
            <a:chExt cx="5676900" cy="408870"/>
          </a:xfrm>
        </p:grpSpPr>
        <p:sp>
          <p:nvSpPr>
            <p:cNvPr id="26" name="Rectangle 25"/>
            <p:cNvSpPr/>
            <p:nvPr/>
          </p:nvSpPr>
          <p:spPr>
            <a:xfrm>
              <a:off x="1524000" y="3579255"/>
              <a:ext cx="5105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২। ধাতু এবং অধাতুর বৈশিষ্ট্য বর্ননা করতে পারবে।  </a:t>
              </a:r>
              <a:endPara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8" name="Picture 2" descr="F:\ME CLASS\POTOS\Anemistion\__ArroRig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3570495"/>
              <a:ext cx="571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952500" y="3994376"/>
            <a:ext cx="7810500" cy="405944"/>
            <a:chOff x="952500" y="3994376"/>
            <a:chExt cx="7810500" cy="405944"/>
          </a:xfrm>
        </p:grpSpPr>
        <p:sp>
          <p:nvSpPr>
            <p:cNvPr id="24" name="TextBox 23"/>
            <p:cNvSpPr txBox="1"/>
            <p:nvPr/>
          </p:nvSpPr>
          <p:spPr>
            <a:xfrm>
              <a:off x="1524000" y="4000210"/>
              <a:ext cx="723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৩। পরিক্ষার সাহায্যে ধাতু এবং অধাতুর তাপ ও বিদ্যৎ পরিবাহিতা নির্ণয় করতে পারবে। 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" name="Picture 2" descr="F:\ME CLASS\POTOS\Anemistion\__ArroRig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3994376"/>
              <a:ext cx="5715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4800" y="255006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পাঠ শেষে তোমরা......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647884"/>
            <a:ext cx="617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ফলঃ </a:t>
            </a:r>
            <a:endParaRPr lang="en-US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765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বিভিন্ন  বৈশিষ্ট্য উপর ভিত্তি করে মৌলিক পদার্থকে ২ ভাগে ভাগ করা হয়েছে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703680"/>
            <a:ext cx="7658100" cy="1810597"/>
            <a:chOff x="762000" y="1066800"/>
            <a:chExt cx="7658100" cy="1810597"/>
          </a:xfrm>
        </p:grpSpPr>
        <p:sp>
          <p:nvSpPr>
            <p:cNvPr id="5" name="Rectangle 4"/>
            <p:cNvSpPr/>
            <p:nvPr/>
          </p:nvSpPr>
          <p:spPr>
            <a:xfrm>
              <a:off x="2253150" y="1545266"/>
              <a:ext cx="5229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itchFamily="2" charset="0"/>
                </a:rPr>
                <a:t>ধাতু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00800" y="1534633"/>
              <a:ext cx="9144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অধাতু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295900" y="1903965"/>
              <a:ext cx="3124200" cy="96279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প্রধানত তাপ ও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অপরিবাহী মৌলসমুহকে অধাতু 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2000" y="1914598"/>
              <a:ext cx="3505200" cy="96279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ধাতু 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মৌলিক 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বোঝায় যেগুলো খুব দ্রুত 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আয়ন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করে এবং যেগুলোতে ধাতব বন্ধন রয়েছে।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514600" y="1066800"/>
              <a:ext cx="4343400" cy="457200"/>
              <a:chOff x="2514600" y="1066800"/>
              <a:chExt cx="4343400" cy="4572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962400" y="1066800"/>
                <a:ext cx="121860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মৌলিক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পদার্থ </a:t>
                </a:r>
                <a:endParaRPr lang="en-US" dirty="0"/>
              </a:p>
            </p:txBody>
          </p:sp>
          <p:cxnSp>
            <p:nvCxnSpPr>
              <p:cNvPr id="10" name="Straight Connector 9"/>
              <p:cNvCxnSpPr>
                <a:stCxn id="3" idx="1"/>
              </p:cNvCxnSpPr>
              <p:nvPr/>
            </p:nvCxnSpPr>
            <p:spPr>
              <a:xfrm flipH="1">
                <a:off x="2514600" y="1251466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5410200" y="1251099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514600" y="1251466"/>
                <a:ext cx="0" cy="27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858000" y="1251099"/>
                <a:ext cx="0" cy="27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424350" y="2608680"/>
            <a:ext cx="1752600" cy="1907222"/>
            <a:chOff x="76200" y="828675"/>
            <a:chExt cx="4343400" cy="41895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28675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14300" y="4648855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64981" y="2608680"/>
            <a:ext cx="1752600" cy="1911260"/>
            <a:chOff x="4648200" y="819150"/>
            <a:chExt cx="4343400" cy="419838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" r="3551"/>
            <a:stretch/>
          </p:blipFill>
          <p:spPr>
            <a:xfrm>
              <a:off x="4648200" y="819150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4724400" y="46482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সোনার গহনা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09700" y="4722178"/>
            <a:ext cx="2019300" cy="1907222"/>
            <a:chOff x="146588" y="142875"/>
            <a:chExt cx="4349212" cy="38195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" t="11601" b="17599"/>
            <a:stretch/>
          </p:blipFill>
          <p:spPr>
            <a:xfrm>
              <a:off x="146588" y="142875"/>
              <a:ext cx="4349212" cy="3438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146588" y="3593068"/>
              <a:ext cx="434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এলুমিনিয়ামের পাত্র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94539" y="2559025"/>
            <a:ext cx="1844032" cy="2001208"/>
            <a:chOff x="4761238" y="551084"/>
            <a:chExt cx="4185684" cy="3381483"/>
          </a:xfrm>
        </p:grpSpPr>
        <p:sp>
          <p:nvSpPr>
            <p:cNvPr id="30" name="Rectangle 29"/>
            <p:cNvSpPr/>
            <p:nvPr/>
          </p:nvSpPr>
          <p:spPr>
            <a:xfrm>
              <a:off x="6172200" y="3308499"/>
              <a:ext cx="1441607" cy="6240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কার্বন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2222" r="4416" b="2222"/>
            <a:stretch/>
          </p:blipFill>
          <p:spPr>
            <a:xfrm>
              <a:off x="4761238" y="551084"/>
              <a:ext cx="4185684" cy="27432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6000119" y="4592131"/>
            <a:ext cx="1833584" cy="1992796"/>
            <a:chOff x="181429" y="3657600"/>
            <a:chExt cx="4161971" cy="3367268"/>
          </a:xfrm>
        </p:grpSpPr>
        <p:sp>
          <p:nvSpPr>
            <p:cNvPr id="33" name="Rectangle 32"/>
            <p:cNvSpPr/>
            <p:nvPr/>
          </p:nvSpPr>
          <p:spPr>
            <a:xfrm>
              <a:off x="181429" y="6400800"/>
              <a:ext cx="4161971" cy="624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সালফার</a:t>
              </a:r>
              <a:endParaRPr lang="as-IN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62" b="4640"/>
            <a:stretch/>
          </p:blipFill>
          <p:spPr>
            <a:xfrm>
              <a:off x="181429" y="3657600"/>
              <a:ext cx="4161971" cy="27432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4853908" y="2566391"/>
            <a:ext cx="1851838" cy="1993842"/>
            <a:chOff x="184299" y="457200"/>
            <a:chExt cx="4203402" cy="336903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12222"/>
            <a:stretch/>
          </p:blipFill>
          <p:spPr>
            <a:xfrm>
              <a:off x="196701" y="457200"/>
              <a:ext cx="4191000" cy="2759831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7" name="Rectangle 36"/>
            <p:cNvSpPr/>
            <p:nvPr/>
          </p:nvSpPr>
          <p:spPr>
            <a:xfrm>
              <a:off x="184299" y="3202169"/>
              <a:ext cx="4191000" cy="624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হিরক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3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762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687288"/>
            <a:ext cx="4343400" cy="4189512"/>
            <a:chOff x="76200" y="828675"/>
            <a:chExt cx="4343400" cy="41895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28675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14300" y="4648855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8200" y="677763"/>
            <a:ext cx="4343400" cy="4198382"/>
            <a:chOff x="4648200" y="819150"/>
            <a:chExt cx="4343400" cy="41983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" r="3551"/>
            <a:stretch/>
          </p:blipFill>
          <p:spPr>
            <a:xfrm>
              <a:off x="4648200" y="819150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724400" y="46482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সোনার গহনা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50408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তার ও সোনার গহনা দেখতে কেমন ?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837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চকচকে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800" y="5819775"/>
            <a:ext cx="6172200" cy="657225"/>
            <a:chOff x="1447800" y="5819775"/>
            <a:chExt cx="6172200" cy="657225"/>
          </a:xfrm>
        </p:grpSpPr>
        <p:sp>
          <p:nvSpPr>
            <p:cNvPr id="11" name="Rounded Rectangle 10"/>
            <p:cNvSpPr/>
            <p:nvPr/>
          </p:nvSpPr>
          <p:spPr>
            <a:xfrm>
              <a:off x="1447800" y="5819775"/>
              <a:ext cx="6172200" cy="657225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বেশির ভাগ ধাতুর একটি সাধণ বৈশিষ্ট্য হলো “চকচকে” ।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6005512"/>
              <a:ext cx="571500" cy="285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4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6588" y="533401"/>
            <a:ext cx="4349212" cy="3819525"/>
            <a:chOff x="146588" y="142875"/>
            <a:chExt cx="4349212" cy="3819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" t="11601" b="17599"/>
            <a:stretch/>
          </p:blipFill>
          <p:spPr>
            <a:xfrm>
              <a:off x="146588" y="142875"/>
              <a:ext cx="4349212" cy="3438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46588" y="3593068"/>
              <a:ext cx="434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এলুমিনিয়ামের পাত্র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533400"/>
            <a:ext cx="4400550" cy="3813722"/>
            <a:chOff x="4667250" y="142874"/>
            <a:chExt cx="4400550" cy="38137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00"/>
            <a:stretch/>
          </p:blipFill>
          <p:spPr>
            <a:xfrm>
              <a:off x="4667250" y="142874"/>
              <a:ext cx="4339687" cy="3438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718588" y="3587264"/>
              <a:ext cx="434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লোহার কড়াই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" y="5666909"/>
            <a:ext cx="8077200" cy="990600"/>
            <a:chOff x="1447800" y="5819775"/>
            <a:chExt cx="6172200" cy="990600"/>
          </a:xfrm>
        </p:grpSpPr>
        <p:sp>
          <p:nvSpPr>
            <p:cNvPr id="12" name="Rounded Rectangle 11"/>
            <p:cNvSpPr/>
            <p:nvPr/>
          </p:nvSpPr>
          <p:spPr>
            <a:xfrm>
              <a:off x="1447800" y="5819775"/>
              <a:ext cx="6172200" cy="990600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ধাতুর আরেকটি বৈশিষ্ট্য হলো “এরা তাপ পরিবহন করে”,  </a:t>
              </a:r>
            </a:p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তাই এদের কে তাপ সুপরিবাহী বলে ।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6005512"/>
              <a:ext cx="571500" cy="2857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44090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রান্নার কাজে এলুমিনিয়ামের পাত্র, লোহার কড়াই ব্যবহার করি কেন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630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এলুমিনিয়ামের পাত্র, লোহার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কড়াই চুলার আগুন থেকে তাপ পরিবহন করে রান্নার মূল উপাদানে পৌঁছে দেয়,  যার ফলে রান্নার উপাদান গুলো সিদ্ধ হয়।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2200" y="762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4400" y="554542"/>
            <a:ext cx="4343400" cy="4048840"/>
            <a:chOff x="76200" y="828675"/>
            <a:chExt cx="4343400" cy="40488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28675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14300" y="4508183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তামার তার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250" y="554542"/>
            <a:ext cx="4371975" cy="4041798"/>
            <a:chOff x="95250" y="408920"/>
            <a:chExt cx="4371975" cy="40417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408920"/>
              <a:ext cx="4371975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95250" y="4081386"/>
              <a:ext cx="4371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7905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পরিবহনে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ব্যবহার করার কারণ কী ?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22022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বিদ্যুৎ সুপরিবাহী।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800" y="5715000"/>
            <a:ext cx="7696200" cy="914400"/>
            <a:chOff x="1447800" y="5819775"/>
            <a:chExt cx="6172200" cy="657225"/>
          </a:xfrm>
        </p:grpSpPr>
        <p:sp>
          <p:nvSpPr>
            <p:cNvPr id="15" name="Rounded Rectangle 14"/>
            <p:cNvSpPr/>
            <p:nvPr/>
          </p:nvSpPr>
          <p:spPr>
            <a:xfrm>
              <a:off x="1447800" y="5819775"/>
              <a:ext cx="6172200" cy="657225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ধাতুর আরেকটি বৈশিষ্ট্য হলো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সুপরিবাহী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”,  </a:t>
              </a:r>
              <a:endPara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6005512"/>
              <a:ext cx="571500" cy="28575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362200" y="46056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1129</TotalTime>
  <Words>604</Words>
  <Application>Microsoft Office PowerPoint</Application>
  <PresentationFormat>On-screen Show (4:3)</PresentationFormat>
  <Paragraphs>141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Niagara Solid</vt:lpstr>
      <vt:lpstr>Nikosh ban</vt:lpstr>
      <vt:lpstr>NikoshBAN</vt:lpstr>
      <vt:lpstr>Shonar Bangla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noosorat</dc:creator>
  <cp:lastModifiedBy>My PC</cp:lastModifiedBy>
  <cp:revision>321</cp:revision>
  <dcterms:created xsi:type="dcterms:W3CDTF">2019-12-14T04:44:44Z</dcterms:created>
  <dcterms:modified xsi:type="dcterms:W3CDTF">2021-08-10T12:42:56Z</dcterms:modified>
</cp:coreProperties>
</file>