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6" r:id="rId2"/>
  </p:sldMasterIdLst>
  <p:notesMasterIdLst>
    <p:notesMasterId r:id="rId30"/>
  </p:notesMasterIdLst>
  <p:sldIdLst>
    <p:sldId id="259" r:id="rId3"/>
    <p:sldId id="257" r:id="rId4"/>
    <p:sldId id="314" r:id="rId5"/>
    <p:sldId id="281" r:id="rId6"/>
    <p:sldId id="292" r:id="rId7"/>
    <p:sldId id="258" r:id="rId8"/>
    <p:sldId id="437" r:id="rId9"/>
    <p:sldId id="263" r:id="rId10"/>
    <p:sldId id="361" r:id="rId11"/>
    <p:sldId id="449" r:id="rId12"/>
    <p:sldId id="450" r:id="rId13"/>
    <p:sldId id="279" r:id="rId14"/>
    <p:sldId id="280" r:id="rId15"/>
    <p:sldId id="454" r:id="rId16"/>
    <p:sldId id="468" r:id="rId17"/>
    <p:sldId id="469" r:id="rId18"/>
    <p:sldId id="471" r:id="rId19"/>
    <p:sldId id="485" r:id="rId20"/>
    <p:sldId id="472" r:id="rId21"/>
    <p:sldId id="473" r:id="rId22"/>
    <p:sldId id="482" r:id="rId23"/>
    <p:sldId id="483" r:id="rId24"/>
    <p:sldId id="484" r:id="rId25"/>
    <p:sldId id="460" r:id="rId26"/>
    <p:sldId id="461" r:id="rId27"/>
    <p:sldId id="278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874"/>
    <a:srgbClr val="A3A3A3"/>
    <a:srgbClr val="7030A0"/>
    <a:srgbClr val="A6A6A6"/>
    <a:srgbClr val="2F74FF"/>
    <a:srgbClr val="00B0F0"/>
    <a:srgbClr val="00B050"/>
    <a:srgbClr val="AB760C"/>
    <a:srgbClr val="FFFF00"/>
    <a:srgbClr val="AF6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 autoAdjust="0"/>
    <p:restoredTop sz="94660"/>
  </p:normalViewPr>
  <p:slideViewPr>
    <p:cSldViewPr snapToGrid="0">
      <p:cViewPr>
        <p:scale>
          <a:sx n="60" d="100"/>
          <a:sy n="60" d="100"/>
        </p:scale>
        <p:origin x="57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microsoft.com/office/2007/relationships/hdphoto" Target="../media/hdphoto1.wdp"/><Relationship Id="rId1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image" Target="../media/image3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E6899-1CD7-4E09-985E-E5D29C5EB848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BA5CA2-4E69-441C-AE8B-C5112C44590B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9284FE0-7D2E-4421-AE44-9086D7C410AA}" type="parTrans" cxnId="{8505D102-3A24-4D09-ADCE-6FE92E02FE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4CADD1-BC50-4866-B4E8-49C2DA41EE71}" type="sibTrans" cxnId="{8505D102-3A24-4D09-ADCE-6FE92E02FE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28A967-B382-4C4D-ABFD-40F28B8C3B9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সৌরজগতের ক্ষুদ্রতম গ্রহ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90D37-4176-411D-9B22-A7C079E60DD3}" type="parTrans" cxnId="{2729644F-47C8-4092-A7C2-F0148B697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A3102D-CE75-442D-84F8-81A5F222C46A}" type="sibTrans" cxnId="{2729644F-47C8-4092-A7C2-F0148B697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736F0A-57B0-413B-9B7E-1B9621A22763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সুর্যের নিকটতম গ্রহ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840AB-CF68-4B41-B6F0-69EFC9E3936D}" type="parTrans" cxnId="{B9BA7DE2-7344-437D-9508-6846DA2A8C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2846AB-E69D-48CD-AA4B-DCCFBE303FC2}" type="sibTrans" cxnId="{B9BA7DE2-7344-437D-9508-6846DA2A8C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E54217-4651-4F41-9E66-003CC281C8B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ব্যাসঃ ৪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৮৫০ কি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মি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9396-18CD-4057-8F40-EACB95B8766F}" type="parTrans" cxnId="{65DDDD3D-0126-4BCB-B6F3-6FA8E8446D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DCF650-048C-4713-B605-2B679799DBB4}" type="sibTrans" cxnId="{65DDDD3D-0126-4BCB-B6F3-6FA8E8446D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9B2326-DDB0-4BB0-9C53-D9806E55EE3C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 পৃথিবীর ৫০ভাগের ৩ ভাগের সমান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27205-F581-4077-A285-91993AB48F59}" type="parTrans" cxnId="{590BE492-62C6-476A-9B1D-D62B564CFC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501F23-5A81-44CE-817F-4C8899A0AE82}" type="sibTrans" cxnId="{590BE492-62C6-476A-9B1D-D62B564CFC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A100AB-1733-45D2-8D2F-CD029B8E5EE9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বুধের কোন উপগ্রহ নেই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AAFFE-114C-47C4-88FE-4A635D070D2B}" type="parTrans" cxnId="{6D671C46-68F7-46BD-B9EE-CF12F70FAA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EE16E6-C921-485C-928B-AC873322AF96}" type="sibTrans" cxnId="{6D671C46-68F7-46BD-B9EE-CF12F70FAA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30DA0E-23DB-4055-8359-89BE69F91373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 থেকে এর গড় দূরত্ব ৫.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কি.মি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0818AA-C50D-4918-A17A-EEAB3D9C744D}" type="parTrans" cxnId="{7ABAA099-A425-4F26-B78E-AB5E5194C9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0E82EB-0634-4A26-887C-2D31B5CF52E0}" type="sibTrans" cxnId="{7ABAA099-A425-4F26-B78E-AB5E5194C9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1CADBC-F037-40D6-93D2-CC64BFD1CAA9}">
      <dgm:prSet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সূর্যের চারদিকে পরিক্রমণ করতে ৮৮ দিন সময় লাগে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E4EE50-85FB-4064-9309-166066283CAB}" type="parTrans" cxnId="{81379201-DF98-4D21-9B37-475F409558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5DBDBF-025A-4990-9006-389418168B43}" type="sibTrans" cxnId="{81379201-DF98-4D21-9B37-475F409558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9449E9-F34F-4D8A-A390-BC968ABA3A15}" type="pres">
      <dgm:prSet presAssocID="{C86E6899-1CD7-4E09-985E-E5D29C5EB8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99F7D0-475E-4E3F-871D-0C8F56ED3461}" type="pres">
      <dgm:prSet presAssocID="{F7BA5CA2-4E69-441C-AE8B-C5112C44590B}" presName="centerShape" presStyleLbl="node0" presStyleIdx="0" presStyleCnt="1" custScaleX="118633" custScaleY="117754" custLinFactNeighborX="1658" custLinFactNeighborY="-247"/>
      <dgm:spPr/>
    </dgm:pt>
    <dgm:pt modelId="{B8F0C503-1D5E-4811-A83E-EB15BFC9F4F5}" type="pres">
      <dgm:prSet presAssocID="{C7290D37-4176-411D-9B22-A7C079E60DD3}" presName="parTrans" presStyleLbl="sibTrans2D1" presStyleIdx="0" presStyleCnt="7"/>
      <dgm:spPr/>
    </dgm:pt>
    <dgm:pt modelId="{1D8AE14A-8E4A-41BB-B3B5-F5FA59AF1FE9}" type="pres">
      <dgm:prSet presAssocID="{C7290D37-4176-411D-9B22-A7C079E60DD3}" presName="connectorText" presStyleLbl="sibTrans2D1" presStyleIdx="0" presStyleCnt="7"/>
      <dgm:spPr/>
    </dgm:pt>
    <dgm:pt modelId="{F6D8BAD3-5315-4368-ADCF-1584B0E22CE5}" type="pres">
      <dgm:prSet presAssocID="{1628A967-B382-4C4D-ABFD-40F28B8C3B94}" presName="node" presStyleLbl="node1" presStyleIdx="0" presStyleCnt="7" custScaleX="122572" custScaleY="70500" custRadScaleRad="91868" custRadScaleInc="4218">
        <dgm:presLayoutVars>
          <dgm:bulletEnabled val="1"/>
        </dgm:presLayoutVars>
      </dgm:prSet>
      <dgm:spPr/>
    </dgm:pt>
    <dgm:pt modelId="{95DAED34-8000-40F4-B6EA-67964F9117C2}" type="pres">
      <dgm:prSet presAssocID="{DCF840AB-CF68-4B41-B6F0-69EFC9E3936D}" presName="parTrans" presStyleLbl="sibTrans2D1" presStyleIdx="1" presStyleCnt="7"/>
      <dgm:spPr/>
    </dgm:pt>
    <dgm:pt modelId="{B55A6FDE-7B96-44AA-BA32-19C3D08AF1CE}" type="pres">
      <dgm:prSet presAssocID="{DCF840AB-CF68-4B41-B6F0-69EFC9E3936D}" presName="connectorText" presStyleLbl="sibTrans2D1" presStyleIdx="1" presStyleCnt="7"/>
      <dgm:spPr/>
    </dgm:pt>
    <dgm:pt modelId="{B4117B3E-35A2-4219-9FB8-32F0AD03E963}" type="pres">
      <dgm:prSet presAssocID="{56736F0A-57B0-413B-9B7E-1B9621A22763}" presName="node" presStyleLbl="node1" presStyleIdx="1" presStyleCnt="7" custScaleX="112785" custScaleY="101623" custRadScaleRad="109685" custRadScaleInc="15511">
        <dgm:presLayoutVars>
          <dgm:bulletEnabled val="1"/>
        </dgm:presLayoutVars>
      </dgm:prSet>
      <dgm:spPr/>
    </dgm:pt>
    <dgm:pt modelId="{612029F7-D56E-4EF6-8647-4C34449A6638}" type="pres">
      <dgm:prSet presAssocID="{D1939396-18CD-4057-8F40-EACB95B8766F}" presName="parTrans" presStyleLbl="sibTrans2D1" presStyleIdx="2" presStyleCnt="7"/>
      <dgm:spPr/>
    </dgm:pt>
    <dgm:pt modelId="{5F8163FA-09B2-4D95-86F3-4D18C1E1AEF1}" type="pres">
      <dgm:prSet presAssocID="{D1939396-18CD-4057-8F40-EACB95B8766F}" presName="connectorText" presStyleLbl="sibTrans2D1" presStyleIdx="2" presStyleCnt="7"/>
      <dgm:spPr/>
    </dgm:pt>
    <dgm:pt modelId="{F8BF4537-6ECC-4542-8DDE-8BCFC623377E}" type="pres">
      <dgm:prSet presAssocID="{9CE54217-4651-4F41-9E66-003CC281C8B4}" presName="node" presStyleLbl="node1" presStyleIdx="2" presStyleCnt="7" custScaleX="128388" custScaleY="101623" custRadScaleRad="112397" custRadScaleInc="-5592">
        <dgm:presLayoutVars>
          <dgm:bulletEnabled val="1"/>
        </dgm:presLayoutVars>
      </dgm:prSet>
      <dgm:spPr/>
    </dgm:pt>
    <dgm:pt modelId="{76E14EA6-69D4-483C-9DA3-DBCAE3862BB7}" type="pres">
      <dgm:prSet presAssocID="{F6627205-F581-4077-A285-91993AB48F59}" presName="parTrans" presStyleLbl="sibTrans2D1" presStyleIdx="3" presStyleCnt="7"/>
      <dgm:spPr/>
    </dgm:pt>
    <dgm:pt modelId="{A8B40DE5-CEE2-4984-BEDA-15F6E77678E9}" type="pres">
      <dgm:prSet presAssocID="{F6627205-F581-4077-A285-91993AB48F59}" presName="connectorText" presStyleLbl="sibTrans2D1" presStyleIdx="3" presStyleCnt="7"/>
      <dgm:spPr/>
    </dgm:pt>
    <dgm:pt modelId="{AEFF0A34-5462-4F31-AFE3-4A1EF9C4C980}" type="pres">
      <dgm:prSet presAssocID="{6B9B2326-DDB0-4BB0-9C53-D9806E55EE3C}" presName="node" presStyleLbl="node1" presStyleIdx="3" presStyleCnt="7" custScaleX="145521" custScaleY="101623" custRadScaleRad="104176" custRadScaleInc="-17195">
        <dgm:presLayoutVars>
          <dgm:bulletEnabled val="1"/>
        </dgm:presLayoutVars>
      </dgm:prSet>
      <dgm:spPr/>
    </dgm:pt>
    <dgm:pt modelId="{5737CE5A-7929-4B26-9442-3EECAF472CD7}" type="pres">
      <dgm:prSet presAssocID="{C6BAAFFE-114C-47C4-88FE-4A635D070D2B}" presName="parTrans" presStyleLbl="sibTrans2D1" presStyleIdx="4" presStyleCnt="7"/>
      <dgm:spPr/>
    </dgm:pt>
    <dgm:pt modelId="{2B74EA79-DDFD-40BC-8023-4DC91971D1A3}" type="pres">
      <dgm:prSet presAssocID="{C6BAAFFE-114C-47C4-88FE-4A635D070D2B}" presName="connectorText" presStyleLbl="sibTrans2D1" presStyleIdx="4" presStyleCnt="7"/>
      <dgm:spPr/>
    </dgm:pt>
    <dgm:pt modelId="{20B3BC50-CA31-488E-B34D-9F12AFACCC60}" type="pres">
      <dgm:prSet presAssocID="{AFA100AB-1733-45D2-8D2F-CD029B8E5EE9}" presName="node" presStyleLbl="node1" presStyleIdx="4" presStyleCnt="7" custScaleX="112200" custScaleY="101623" custRadScaleRad="102012" custRadScaleInc="8773">
        <dgm:presLayoutVars>
          <dgm:bulletEnabled val="1"/>
        </dgm:presLayoutVars>
      </dgm:prSet>
      <dgm:spPr/>
    </dgm:pt>
    <dgm:pt modelId="{7EE0599F-20D3-4A70-BD73-C9FA46D1B048}" type="pres">
      <dgm:prSet presAssocID="{55E4EE50-85FB-4064-9309-166066283CAB}" presName="parTrans" presStyleLbl="sibTrans2D1" presStyleIdx="5" presStyleCnt="7"/>
      <dgm:spPr/>
    </dgm:pt>
    <dgm:pt modelId="{9A83AEEC-92D4-46E3-BD57-751B6F459452}" type="pres">
      <dgm:prSet presAssocID="{55E4EE50-85FB-4064-9309-166066283CAB}" presName="connectorText" presStyleLbl="sibTrans2D1" presStyleIdx="5" presStyleCnt="7"/>
      <dgm:spPr/>
    </dgm:pt>
    <dgm:pt modelId="{6EC3CCBE-6FB3-4424-941D-F7E95622BFD8}" type="pres">
      <dgm:prSet presAssocID="{811CADBC-F037-40D6-93D2-CC64BFD1CAA9}" presName="node" presStyleLbl="node1" presStyleIdx="5" presStyleCnt="7" custScaleX="152435" custScaleY="129854" custRadScaleRad="118176" custRadScaleInc="7791">
        <dgm:presLayoutVars>
          <dgm:bulletEnabled val="1"/>
        </dgm:presLayoutVars>
      </dgm:prSet>
      <dgm:spPr/>
    </dgm:pt>
    <dgm:pt modelId="{1317F33E-E0CA-4A50-B709-799D89C72273}" type="pres">
      <dgm:prSet presAssocID="{890818AA-C50D-4918-A17A-EEAB3D9C744D}" presName="parTrans" presStyleLbl="sibTrans2D1" presStyleIdx="6" presStyleCnt="7"/>
      <dgm:spPr/>
    </dgm:pt>
    <dgm:pt modelId="{F55C95F0-9094-4C63-847C-A5BE4680602C}" type="pres">
      <dgm:prSet presAssocID="{890818AA-C50D-4918-A17A-EEAB3D9C744D}" presName="connectorText" presStyleLbl="sibTrans2D1" presStyleIdx="6" presStyleCnt="7"/>
      <dgm:spPr/>
    </dgm:pt>
    <dgm:pt modelId="{0E35DB91-C275-4572-B80C-BA2593693DA1}" type="pres">
      <dgm:prSet presAssocID="{A330DA0E-23DB-4055-8359-89BE69F91373}" presName="node" presStyleLbl="node1" presStyleIdx="6" presStyleCnt="7" custScaleX="152435" custScaleY="101623" custRadScaleRad="112157" custRadScaleInc="-18660">
        <dgm:presLayoutVars>
          <dgm:bulletEnabled val="1"/>
        </dgm:presLayoutVars>
      </dgm:prSet>
      <dgm:spPr/>
    </dgm:pt>
  </dgm:ptLst>
  <dgm:cxnLst>
    <dgm:cxn modelId="{81379201-DF98-4D21-9B37-475F4095581F}" srcId="{F7BA5CA2-4E69-441C-AE8B-C5112C44590B}" destId="{811CADBC-F037-40D6-93D2-CC64BFD1CAA9}" srcOrd="5" destOrd="0" parTransId="{55E4EE50-85FB-4064-9309-166066283CAB}" sibTransId="{9F5DBDBF-025A-4990-9006-389418168B43}"/>
    <dgm:cxn modelId="{8505D102-3A24-4D09-ADCE-6FE92E02FE2B}" srcId="{C86E6899-1CD7-4E09-985E-E5D29C5EB848}" destId="{F7BA5CA2-4E69-441C-AE8B-C5112C44590B}" srcOrd="0" destOrd="0" parTransId="{B9284FE0-7D2E-4421-AE44-9086D7C410AA}" sibTransId="{4A4CADD1-BC50-4866-B4E8-49C2DA41EE71}"/>
    <dgm:cxn modelId="{4F327B07-590C-40F7-AE83-DB9AA520669E}" type="presOf" srcId="{6B9B2326-DDB0-4BB0-9C53-D9806E55EE3C}" destId="{AEFF0A34-5462-4F31-AFE3-4A1EF9C4C980}" srcOrd="0" destOrd="0" presId="urn:microsoft.com/office/officeart/2005/8/layout/radial5"/>
    <dgm:cxn modelId="{DEF08915-1F86-4CFB-B861-3F0B26348D03}" type="presOf" srcId="{811CADBC-F037-40D6-93D2-CC64BFD1CAA9}" destId="{6EC3CCBE-6FB3-4424-941D-F7E95622BFD8}" srcOrd="0" destOrd="0" presId="urn:microsoft.com/office/officeart/2005/8/layout/radial5"/>
    <dgm:cxn modelId="{6691F31F-664A-4844-9393-F489F3DD091C}" type="presOf" srcId="{D1939396-18CD-4057-8F40-EACB95B8766F}" destId="{5F8163FA-09B2-4D95-86F3-4D18C1E1AEF1}" srcOrd="1" destOrd="0" presId="urn:microsoft.com/office/officeart/2005/8/layout/radial5"/>
    <dgm:cxn modelId="{21A29421-B47D-4197-8E8B-CE67EB1D52DB}" type="presOf" srcId="{1628A967-B382-4C4D-ABFD-40F28B8C3B94}" destId="{F6D8BAD3-5315-4368-ADCF-1584B0E22CE5}" srcOrd="0" destOrd="0" presId="urn:microsoft.com/office/officeart/2005/8/layout/radial5"/>
    <dgm:cxn modelId="{CDA8B831-1272-4D64-9252-B9DC17AC9524}" type="presOf" srcId="{D1939396-18CD-4057-8F40-EACB95B8766F}" destId="{612029F7-D56E-4EF6-8647-4C34449A6638}" srcOrd="0" destOrd="0" presId="urn:microsoft.com/office/officeart/2005/8/layout/radial5"/>
    <dgm:cxn modelId="{1869CB33-FE5A-49B7-824E-EEF30D958816}" type="presOf" srcId="{C7290D37-4176-411D-9B22-A7C079E60DD3}" destId="{1D8AE14A-8E4A-41BB-B3B5-F5FA59AF1FE9}" srcOrd="1" destOrd="0" presId="urn:microsoft.com/office/officeart/2005/8/layout/radial5"/>
    <dgm:cxn modelId="{46109036-B624-4E5F-9422-3937E9CD70DD}" type="presOf" srcId="{890818AA-C50D-4918-A17A-EEAB3D9C744D}" destId="{1317F33E-E0CA-4A50-B709-799D89C72273}" srcOrd="0" destOrd="0" presId="urn:microsoft.com/office/officeart/2005/8/layout/radial5"/>
    <dgm:cxn modelId="{65DDDD3D-0126-4BCB-B6F3-6FA8E8446D97}" srcId="{F7BA5CA2-4E69-441C-AE8B-C5112C44590B}" destId="{9CE54217-4651-4F41-9E66-003CC281C8B4}" srcOrd="2" destOrd="0" parTransId="{D1939396-18CD-4057-8F40-EACB95B8766F}" sibTransId="{EEDCF650-048C-4713-B605-2B679799DBB4}"/>
    <dgm:cxn modelId="{269AE95B-D0B3-4825-A616-8DB1BB9D5B8D}" type="presOf" srcId="{F7BA5CA2-4E69-441C-AE8B-C5112C44590B}" destId="{F799F7D0-475E-4E3F-871D-0C8F56ED3461}" srcOrd="0" destOrd="0" presId="urn:microsoft.com/office/officeart/2005/8/layout/radial5"/>
    <dgm:cxn modelId="{6F2B3063-D291-4D1C-ADC9-1C7B20558BFD}" type="presOf" srcId="{DCF840AB-CF68-4B41-B6F0-69EFC9E3936D}" destId="{95DAED34-8000-40F4-B6EA-67964F9117C2}" srcOrd="0" destOrd="0" presId="urn:microsoft.com/office/officeart/2005/8/layout/radial5"/>
    <dgm:cxn modelId="{6D671C46-68F7-46BD-B9EE-CF12F70FAA4E}" srcId="{F7BA5CA2-4E69-441C-AE8B-C5112C44590B}" destId="{AFA100AB-1733-45D2-8D2F-CD029B8E5EE9}" srcOrd="4" destOrd="0" parTransId="{C6BAAFFE-114C-47C4-88FE-4A635D070D2B}" sibTransId="{3FEE16E6-C921-485C-928B-AC873322AF96}"/>
    <dgm:cxn modelId="{2729644F-47C8-4092-A7C2-F0148B69796A}" srcId="{F7BA5CA2-4E69-441C-AE8B-C5112C44590B}" destId="{1628A967-B382-4C4D-ABFD-40F28B8C3B94}" srcOrd="0" destOrd="0" parTransId="{C7290D37-4176-411D-9B22-A7C079E60DD3}" sibTransId="{46A3102D-CE75-442D-84F8-81A5F222C46A}"/>
    <dgm:cxn modelId="{ECEA9858-0F7A-41DD-A5AF-55B9DAE60B99}" type="presOf" srcId="{56736F0A-57B0-413B-9B7E-1B9621A22763}" destId="{B4117B3E-35A2-4219-9FB8-32F0AD03E963}" srcOrd="0" destOrd="0" presId="urn:microsoft.com/office/officeart/2005/8/layout/radial5"/>
    <dgm:cxn modelId="{8AB01C79-E564-4CA7-ABED-E814E5CC76D6}" type="presOf" srcId="{DCF840AB-CF68-4B41-B6F0-69EFC9E3936D}" destId="{B55A6FDE-7B96-44AA-BA32-19C3D08AF1CE}" srcOrd="1" destOrd="0" presId="urn:microsoft.com/office/officeart/2005/8/layout/radial5"/>
    <dgm:cxn modelId="{C209BF79-0CC3-4EA5-9F12-281E9018DAE0}" type="presOf" srcId="{C7290D37-4176-411D-9B22-A7C079E60DD3}" destId="{B8F0C503-1D5E-4811-A83E-EB15BFC9F4F5}" srcOrd="0" destOrd="0" presId="urn:microsoft.com/office/officeart/2005/8/layout/radial5"/>
    <dgm:cxn modelId="{FA5CAB82-9A4D-47BA-9D42-F444BF9CFC06}" type="presOf" srcId="{C6BAAFFE-114C-47C4-88FE-4A635D070D2B}" destId="{5737CE5A-7929-4B26-9442-3EECAF472CD7}" srcOrd="0" destOrd="0" presId="urn:microsoft.com/office/officeart/2005/8/layout/radial5"/>
    <dgm:cxn modelId="{BE362690-732A-45AC-A1A3-5A96C6CCB860}" type="presOf" srcId="{890818AA-C50D-4918-A17A-EEAB3D9C744D}" destId="{F55C95F0-9094-4C63-847C-A5BE4680602C}" srcOrd="1" destOrd="0" presId="urn:microsoft.com/office/officeart/2005/8/layout/radial5"/>
    <dgm:cxn modelId="{590BE492-62C6-476A-9B1D-D62B564CFC7B}" srcId="{F7BA5CA2-4E69-441C-AE8B-C5112C44590B}" destId="{6B9B2326-DDB0-4BB0-9C53-D9806E55EE3C}" srcOrd="3" destOrd="0" parTransId="{F6627205-F581-4077-A285-91993AB48F59}" sibTransId="{6A501F23-5A81-44CE-817F-4C8899A0AE82}"/>
    <dgm:cxn modelId="{7ABAA099-A425-4F26-B78E-AB5E5194C95F}" srcId="{F7BA5CA2-4E69-441C-AE8B-C5112C44590B}" destId="{A330DA0E-23DB-4055-8359-89BE69F91373}" srcOrd="6" destOrd="0" parTransId="{890818AA-C50D-4918-A17A-EEAB3D9C744D}" sibTransId="{AD0E82EB-0634-4A26-887C-2D31B5CF52E0}"/>
    <dgm:cxn modelId="{2674E09B-D639-4A8D-A891-6EA53DFA14BA}" type="presOf" srcId="{9CE54217-4651-4F41-9E66-003CC281C8B4}" destId="{F8BF4537-6ECC-4542-8DDE-8BCFC623377E}" srcOrd="0" destOrd="0" presId="urn:microsoft.com/office/officeart/2005/8/layout/radial5"/>
    <dgm:cxn modelId="{A617C0A7-71D8-4EB9-AA18-00C65DED7A4A}" type="presOf" srcId="{F6627205-F581-4077-A285-91993AB48F59}" destId="{76E14EA6-69D4-483C-9DA3-DBCAE3862BB7}" srcOrd="0" destOrd="0" presId="urn:microsoft.com/office/officeart/2005/8/layout/radial5"/>
    <dgm:cxn modelId="{17D6BFBE-E922-425A-84EF-D59BD2783216}" type="presOf" srcId="{55E4EE50-85FB-4064-9309-166066283CAB}" destId="{9A83AEEC-92D4-46E3-BD57-751B6F459452}" srcOrd="1" destOrd="0" presId="urn:microsoft.com/office/officeart/2005/8/layout/radial5"/>
    <dgm:cxn modelId="{0AE2DBBF-E43E-4C5C-AD35-99474B2E09CB}" type="presOf" srcId="{C86E6899-1CD7-4E09-985E-E5D29C5EB848}" destId="{C99449E9-F34F-4D8A-A390-BC968ABA3A15}" srcOrd="0" destOrd="0" presId="urn:microsoft.com/office/officeart/2005/8/layout/radial5"/>
    <dgm:cxn modelId="{D489C5C6-9F24-4F39-BEF5-6CCF2D3EBFA5}" type="presOf" srcId="{A330DA0E-23DB-4055-8359-89BE69F91373}" destId="{0E35DB91-C275-4572-B80C-BA2593693DA1}" srcOrd="0" destOrd="0" presId="urn:microsoft.com/office/officeart/2005/8/layout/radial5"/>
    <dgm:cxn modelId="{23F0F6D0-B92E-4F59-9A72-F169C200005D}" type="presOf" srcId="{55E4EE50-85FB-4064-9309-166066283CAB}" destId="{7EE0599F-20D3-4A70-BD73-C9FA46D1B048}" srcOrd="0" destOrd="0" presId="urn:microsoft.com/office/officeart/2005/8/layout/radial5"/>
    <dgm:cxn modelId="{04E732D5-27C1-4C28-8525-46D2DB903A3E}" type="presOf" srcId="{C6BAAFFE-114C-47C4-88FE-4A635D070D2B}" destId="{2B74EA79-DDFD-40BC-8023-4DC91971D1A3}" srcOrd="1" destOrd="0" presId="urn:microsoft.com/office/officeart/2005/8/layout/radial5"/>
    <dgm:cxn modelId="{273125DA-244F-4C6B-92CC-201472E72438}" type="presOf" srcId="{F6627205-F581-4077-A285-91993AB48F59}" destId="{A8B40DE5-CEE2-4984-BEDA-15F6E77678E9}" srcOrd="1" destOrd="0" presId="urn:microsoft.com/office/officeart/2005/8/layout/radial5"/>
    <dgm:cxn modelId="{B9BA7DE2-7344-437D-9508-6846DA2A8C92}" srcId="{F7BA5CA2-4E69-441C-AE8B-C5112C44590B}" destId="{56736F0A-57B0-413B-9B7E-1B9621A22763}" srcOrd="1" destOrd="0" parTransId="{DCF840AB-CF68-4B41-B6F0-69EFC9E3936D}" sibTransId="{202846AB-E69D-48CD-AA4B-DCCFBE303FC2}"/>
    <dgm:cxn modelId="{A892C6FD-CDF4-4D69-B600-2DFA1C667C10}" type="presOf" srcId="{AFA100AB-1733-45D2-8D2F-CD029B8E5EE9}" destId="{20B3BC50-CA31-488E-B34D-9F12AFACCC60}" srcOrd="0" destOrd="0" presId="urn:microsoft.com/office/officeart/2005/8/layout/radial5"/>
    <dgm:cxn modelId="{7A4E05EF-C93B-47F2-949A-88328CA01373}" type="presParOf" srcId="{C99449E9-F34F-4D8A-A390-BC968ABA3A15}" destId="{F799F7D0-475E-4E3F-871D-0C8F56ED3461}" srcOrd="0" destOrd="0" presId="urn:microsoft.com/office/officeart/2005/8/layout/radial5"/>
    <dgm:cxn modelId="{91CF02F9-6461-45D9-A315-77DDCD082FE1}" type="presParOf" srcId="{C99449E9-F34F-4D8A-A390-BC968ABA3A15}" destId="{B8F0C503-1D5E-4811-A83E-EB15BFC9F4F5}" srcOrd="1" destOrd="0" presId="urn:microsoft.com/office/officeart/2005/8/layout/radial5"/>
    <dgm:cxn modelId="{22BEDC45-724A-4B42-875C-4A52EA02EB21}" type="presParOf" srcId="{B8F0C503-1D5E-4811-A83E-EB15BFC9F4F5}" destId="{1D8AE14A-8E4A-41BB-B3B5-F5FA59AF1FE9}" srcOrd="0" destOrd="0" presId="urn:microsoft.com/office/officeart/2005/8/layout/radial5"/>
    <dgm:cxn modelId="{742D44D0-BF5D-4899-AC7E-3968E31E4B66}" type="presParOf" srcId="{C99449E9-F34F-4D8A-A390-BC968ABA3A15}" destId="{F6D8BAD3-5315-4368-ADCF-1584B0E22CE5}" srcOrd="2" destOrd="0" presId="urn:microsoft.com/office/officeart/2005/8/layout/radial5"/>
    <dgm:cxn modelId="{3F1BDA0C-E8F2-4921-9B3B-F4F46D1C9C61}" type="presParOf" srcId="{C99449E9-F34F-4D8A-A390-BC968ABA3A15}" destId="{95DAED34-8000-40F4-B6EA-67964F9117C2}" srcOrd="3" destOrd="0" presId="urn:microsoft.com/office/officeart/2005/8/layout/radial5"/>
    <dgm:cxn modelId="{73CBDF72-7D62-494B-8253-1984AB6CA4FB}" type="presParOf" srcId="{95DAED34-8000-40F4-B6EA-67964F9117C2}" destId="{B55A6FDE-7B96-44AA-BA32-19C3D08AF1CE}" srcOrd="0" destOrd="0" presId="urn:microsoft.com/office/officeart/2005/8/layout/radial5"/>
    <dgm:cxn modelId="{7C0E4301-65B5-42BB-B1F1-745CE2207272}" type="presParOf" srcId="{C99449E9-F34F-4D8A-A390-BC968ABA3A15}" destId="{B4117B3E-35A2-4219-9FB8-32F0AD03E963}" srcOrd="4" destOrd="0" presId="urn:microsoft.com/office/officeart/2005/8/layout/radial5"/>
    <dgm:cxn modelId="{3347A49F-5B04-4D15-A295-50DA931D6E4D}" type="presParOf" srcId="{C99449E9-F34F-4D8A-A390-BC968ABA3A15}" destId="{612029F7-D56E-4EF6-8647-4C34449A6638}" srcOrd="5" destOrd="0" presId="urn:microsoft.com/office/officeart/2005/8/layout/radial5"/>
    <dgm:cxn modelId="{CA7B2B60-EB07-4463-AC89-B740EAF03D95}" type="presParOf" srcId="{612029F7-D56E-4EF6-8647-4C34449A6638}" destId="{5F8163FA-09B2-4D95-86F3-4D18C1E1AEF1}" srcOrd="0" destOrd="0" presId="urn:microsoft.com/office/officeart/2005/8/layout/radial5"/>
    <dgm:cxn modelId="{7D07AB1A-CBE8-43EE-9E59-34F3D84F6D55}" type="presParOf" srcId="{C99449E9-F34F-4D8A-A390-BC968ABA3A15}" destId="{F8BF4537-6ECC-4542-8DDE-8BCFC623377E}" srcOrd="6" destOrd="0" presId="urn:microsoft.com/office/officeart/2005/8/layout/radial5"/>
    <dgm:cxn modelId="{F3569EE7-A68E-4086-904A-59A9D7D07728}" type="presParOf" srcId="{C99449E9-F34F-4D8A-A390-BC968ABA3A15}" destId="{76E14EA6-69D4-483C-9DA3-DBCAE3862BB7}" srcOrd="7" destOrd="0" presId="urn:microsoft.com/office/officeart/2005/8/layout/radial5"/>
    <dgm:cxn modelId="{A89C485D-3736-4A77-810D-3AE3E9C9D674}" type="presParOf" srcId="{76E14EA6-69D4-483C-9DA3-DBCAE3862BB7}" destId="{A8B40DE5-CEE2-4984-BEDA-15F6E77678E9}" srcOrd="0" destOrd="0" presId="urn:microsoft.com/office/officeart/2005/8/layout/radial5"/>
    <dgm:cxn modelId="{82165633-EA4B-4FF4-881A-00A68C8DAF20}" type="presParOf" srcId="{C99449E9-F34F-4D8A-A390-BC968ABA3A15}" destId="{AEFF0A34-5462-4F31-AFE3-4A1EF9C4C980}" srcOrd="8" destOrd="0" presId="urn:microsoft.com/office/officeart/2005/8/layout/radial5"/>
    <dgm:cxn modelId="{514EB31C-FC20-44F7-A057-9348760FDE72}" type="presParOf" srcId="{C99449E9-F34F-4D8A-A390-BC968ABA3A15}" destId="{5737CE5A-7929-4B26-9442-3EECAF472CD7}" srcOrd="9" destOrd="0" presId="urn:microsoft.com/office/officeart/2005/8/layout/radial5"/>
    <dgm:cxn modelId="{B5E6DE63-5E9D-4F7F-9CC6-D4413F3435EA}" type="presParOf" srcId="{5737CE5A-7929-4B26-9442-3EECAF472CD7}" destId="{2B74EA79-DDFD-40BC-8023-4DC91971D1A3}" srcOrd="0" destOrd="0" presId="urn:microsoft.com/office/officeart/2005/8/layout/radial5"/>
    <dgm:cxn modelId="{EF69B8CC-9284-4A43-82DD-DE189EC9C990}" type="presParOf" srcId="{C99449E9-F34F-4D8A-A390-BC968ABA3A15}" destId="{20B3BC50-CA31-488E-B34D-9F12AFACCC60}" srcOrd="10" destOrd="0" presId="urn:microsoft.com/office/officeart/2005/8/layout/radial5"/>
    <dgm:cxn modelId="{EC95C784-DFDC-4210-BB62-88206CA445A8}" type="presParOf" srcId="{C99449E9-F34F-4D8A-A390-BC968ABA3A15}" destId="{7EE0599F-20D3-4A70-BD73-C9FA46D1B048}" srcOrd="11" destOrd="0" presId="urn:microsoft.com/office/officeart/2005/8/layout/radial5"/>
    <dgm:cxn modelId="{7F839693-C339-430E-A1A7-6DD752EACD24}" type="presParOf" srcId="{7EE0599F-20D3-4A70-BD73-C9FA46D1B048}" destId="{9A83AEEC-92D4-46E3-BD57-751B6F459452}" srcOrd="0" destOrd="0" presId="urn:microsoft.com/office/officeart/2005/8/layout/radial5"/>
    <dgm:cxn modelId="{C87F7E65-C40E-4318-9614-A998E963C915}" type="presParOf" srcId="{C99449E9-F34F-4D8A-A390-BC968ABA3A15}" destId="{6EC3CCBE-6FB3-4424-941D-F7E95622BFD8}" srcOrd="12" destOrd="0" presId="urn:microsoft.com/office/officeart/2005/8/layout/radial5"/>
    <dgm:cxn modelId="{4E3D8EBC-B0C2-4E04-B366-9D38A072C031}" type="presParOf" srcId="{C99449E9-F34F-4D8A-A390-BC968ABA3A15}" destId="{1317F33E-E0CA-4A50-B709-799D89C72273}" srcOrd="13" destOrd="0" presId="urn:microsoft.com/office/officeart/2005/8/layout/radial5"/>
    <dgm:cxn modelId="{B7CBAF54-884A-4E30-80C8-3119EE9D878F}" type="presParOf" srcId="{1317F33E-E0CA-4A50-B709-799D89C72273}" destId="{F55C95F0-9094-4C63-847C-A5BE4680602C}" srcOrd="0" destOrd="0" presId="urn:microsoft.com/office/officeart/2005/8/layout/radial5"/>
    <dgm:cxn modelId="{457F5B16-E912-484B-80A9-24839249CC43}" type="presParOf" srcId="{C99449E9-F34F-4D8A-A390-BC968ABA3A15}" destId="{0E35DB91-C275-4572-B80C-BA2593693DA1}" srcOrd="14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E6899-1CD7-4E09-985E-E5D29C5EB848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28A967-B382-4C4D-ABFD-40F28B8C3B94}">
      <dgm:prSet phldrT="[Text]" custT="1"/>
      <dgm:spPr/>
      <dgm:t>
        <a:bodyPr/>
        <a:lstStyle/>
        <a:p>
          <a:r>
            <a:rPr lang="bn-BD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সূর্যের থেকে দূরত্বের দিক দিয়ে শুক্রের অবস্থান দ্বিতীয়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90D37-4176-411D-9B22-A7C079E60DD3}" type="parTrans" cxnId="{2729644F-47C8-4092-A7C2-F0148B69796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3102D-CE75-442D-84F8-81A5F222C46A}" type="sibTrans" cxnId="{2729644F-47C8-4092-A7C2-F0148B69796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36F0A-57B0-413B-9B7E-1B9621A22763}">
      <dgm:prSet phldrT="[Text]" custT="1"/>
      <dgm:spPr/>
      <dgm:t>
        <a:bodyPr/>
        <a:lstStyle/>
        <a:p>
          <a:r>
            <a:rPr lang="bn-BD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পৃথিবীর নিকটতম গ্রহ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840AB-CF68-4B41-B6F0-69EFC9E3936D}" type="parTrans" cxnId="{B9BA7DE2-7344-437D-9508-6846DA2A8C9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846AB-E69D-48CD-AA4B-DCCFBE303FC2}" type="sibTrans" cxnId="{B9BA7DE2-7344-437D-9508-6846DA2A8C9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54217-4651-4F41-9E66-003CC281C8B4}">
      <dgm:prSet phldrT="[Text]" custT="1"/>
      <dgm:spPr/>
      <dgm:t>
        <a:bodyPr/>
        <a:lstStyle/>
        <a:p>
          <a:r>
            <a:rPr lang="bn-BD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বছরে ২ বার সূর্য উদিত হয় </a:t>
          </a:r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 অস্ত যায়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9396-18CD-4057-8F40-EACB95B8766F}" type="parTrans" cxnId="{65DDDD3D-0126-4BCB-B6F3-6FA8E8446D9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CF650-048C-4713-B605-2B679799DBB4}" type="sibTrans" cxnId="{65DDDD3D-0126-4BCB-B6F3-6FA8E8446D9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B2326-DDB0-4BB0-9C53-D9806E55EE3C}">
      <dgm:prSet phldrT="[Text]" custT="1"/>
      <dgm:spPr/>
      <dgm:t>
        <a:bodyPr/>
        <a:lstStyle/>
        <a:p>
          <a:r>
            <a:rPr lang="bn-BD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সুর্য থেকে শুক্র গ্রহের দুরত্ব ১০.৮ </a:t>
          </a:r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 কি.মি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27205-F581-4077-A285-91993AB48F59}" type="parTrans" cxnId="{590BE492-62C6-476A-9B1D-D62B564CFC7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01F23-5A81-44CE-817F-4C8899A0AE82}" type="sibTrans" cxnId="{590BE492-62C6-476A-9B1D-D62B564CFC7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100AB-1733-45D2-8D2F-CD029B8E5EE9}">
      <dgm:prSet custT="1"/>
      <dgm:spPr/>
      <dgm:t>
        <a:bodyPr/>
        <a:lstStyle/>
        <a:p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পৃথিবী থেকে এর দুরত্ব মাত্র ৪.২ কোটি কি</a:t>
          </a:r>
          <a:r>
            <a:rPr lang="bn-BD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মি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AAFFE-114C-47C4-88FE-4A635D070D2B}" type="parTrans" cxnId="{6D671C46-68F7-46BD-B9EE-CF12F70FAA4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EE16E6-C921-485C-928B-AC873322AF96}" type="sibTrans" cxnId="{6D671C46-68F7-46BD-B9EE-CF12F70FAA4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30DA0E-23DB-4055-8359-89BE69F91373}">
      <dgm:prSet custT="1"/>
      <dgm:spPr/>
      <dgm:t>
        <a:bodyPr/>
        <a:lstStyle/>
        <a:p>
          <a:r>
            <a:rPr lang="bn-BD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কার্বন ডাই অক্সাইডের ঘন মেঘের কারনে এসিড বৃষ্টি হয়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0818AA-C50D-4918-A17A-EEAB3D9C744D}" type="parTrans" cxnId="{7ABAA099-A425-4F26-B78E-AB5E5194C95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E82EB-0634-4A26-887C-2D31B5CF52E0}" type="sibTrans" cxnId="{7ABAA099-A425-4F26-B78E-AB5E5194C95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CADBC-F037-40D6-93D2-CC64BFD1CAA9}">
      <dgm:prSet custT="1"/>
      <dgm:spPr/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সুর্যকে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একবার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প্রদক্ষিন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এর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২২৫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দিন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লাগে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E4EE50-85FB-4064-9309-166066283CAB}" type="parTrans" cxnId="{81379201-DF98-4D21-9B37-475F4095581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DBDBF-025A-4990-9006-389418168B43}" type="sibTrans" cxnId="{81379201-DF98-4D21-9B37-475F4095581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BA5CA2-4E69-441C-AE8B-C5112C44590B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4CADD1-BC50-4866-B4E8-49C2DA41EE71}" type="sibTrans" cxnId="{8505D102-3A24-4D09-ADCE-6FE92E02FE2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84FE0-7D2E-4421-AE44-9086D7C410AA}" type="parTrans" cxnId="{8505D102-3A24-4D09-ADCE-6FE92E02FE2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24C959-67E7-4BCF-BFC1-2AD8552934E8}" type="pres">
      <dgm:prSet presAssocID="{C86E6899-1CD7-4E09-985E-E5D29C5EB8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BD14D5-7968-4829-81D7-C5C1BA0C8DFD}" type="pres">
      <dgm:prSet presAssocID="{F7BA5CA2-4E69-441C-AE8B-C5112C44590B}" presName="centerShape" presStyleLbl="node0" presStyleIdx="0" presStyleCnt="1" custScaleX="173514" custScaleY="154134" custLinFactNeighborY="-1054"/>
      <dgm:spPr/>
    </dgm:pt>
    <dgm:pt modelId="{B2EC3ADE-F0F4-47EB-BC23-7B763CB4A131}" type="pres">
      <dgm:prSet presAssocID="{C7290D37-4176-411D-9B22-A7C079E60DD3}" presName="Name9" presStyleLbl="parChTrans1D2" presStyleIdx="0" presStyleCnt="7"/>
      <dgm:spPr/>
    </dgm:pt>
    <dgm:pt modelId="{E5C1C83E-010D-4956-AD31-89A72BD48441}" type="pres">
      <dgm:prSet presAssocID="{C7290D37-4176-411D-9B22-A7C079E60DD3}" presName="connTx" presStyleLbl="parChTrans1D2" presStyleIdx="0" presStyleCnt="7"/>
      <dgm:spPr/>
    </dgm:pt>
    <dgm:pt modelId="{04F7B5D1-B9F1-44E5-B25B-946EA1F8AB44}" type="pres">
      <dgm:prSet presAssocID="{1628A967-B382-4C4D-ABFD-40F28B8C3B94}" presName="node" presStyleLbl="node1" presStyleIdx="0" presStyleCnt="7" custScaleX="186950" custScaleY="94261" custRadScaleRad="100478">
        <dgm:presLayoutVars>
          <dgm:bulletEnabled val="1"/>
        </dgm:presLayoutVars>
      </dgm:prSet>
      <dgm:spPr/>
    </dgm:pt>
    <dgm:pt modelId="{9DB8C729-8CB2-41B8-853C-CC2164DD5B27}" type="pres">
      <dgm:prSet presAssocID="{DCF840AB-CF68-4B41-B6F0-69EFC9E3936D}" presName="Name9" presStyleLbl="parChTrans1D2" presStyleIdx="1" presStyleCnt="7"/>
      <dgm:spPr/>
    </dgm:pt>
    <dgm:pt modelId="{F8C93209-1728-4189-9C96-906E209E9661}" type="pres">
      <dgm:prSet presAssocID="{DCF840AB-CF68-4B41-B6F0-69EFC9E3936D}" presName="connTx" presStyleLbl="parChTrans1D2" presStyleIdx="1" presStyleCnt="7"/>
      <dgm:spPr/>
    </dgm:pt>
    <dgm:pt modelId="{9CA93C8D-B856-455A-B0D0-8C1428E87F31}" type="pres">
      <dgm:prSet presAssocID="{56736F0A-57B0-413B-9B7E-1B9621A22763}" presName="node" presStyleLbl="node1" presStyleIdx="1" presStyleCnt="7" custScaleX="111964" custRadScaleRad="122813" custRadScaleInc="16064">
        <dgm:presLayoutVars>
          <dgm:bulletEnabled val="1"/>
        </dgm:presLayoutVars>
      </dgm:prSet>
      <dgm:spPr/>
    </dgm:pt>
    <dgm:pt modelId="{C79E3942-5C93-4E44-8140-B7AFA4BEC46B}" type="pres">
      <dgm:prSet presAssocID="{D1939396-18CD-4057-8F40-EACB95B8766F}" presName="Name9" presStyleLbl="parChTrans1D2" presStyleIdx="2" presStyleCnt="7"/>
      <dgm:spPr/>
    </dgm:pt>
    <dgm:pt modelId="{805DF040-A5B2-4BE1-9D0A-CEAE898F44C6}" type="pres">
      <dgm:prSet presAssocID="{D1939396-18CD-4057-8F40-EACB95B8766F}" presName="connTx" presStyleLbl="parChTrans1D2" presStyleIdx="2" presStyleCnt="7"/>
      <dgm:spPr/>
    </dgm:pt>
    <dgm:pt modelId="{81AB31BD-4675-41BF-82D6-CFA20B1390D7}" type="pres">
      <dgm:prSet presAssocID="{9CE54217-4651-4F41-9E66-003CC281C8B4}" presName="node" presStyleLbl="node1" presStyleIdx="2" presStyleCnt="7" custScaleX="165097" custScaleY="106634" custRadScaleRad="130766" custRadScaleInc="-40080">
        <dgm:presLayoutVars>
          <dgm:bulletEnabled val="1"/>
        </dgm:presLayoutVars>
      </dgm:prSet>
      <dgm:spPr/>
    </dgm:pt>
    <dgm:pt modelId="{81C1BA5B-5C7D-4B44-8D98-EF2157D32823}" type="pres">
      <dgm:prSet presAssocID="{F6627205-F581-4077-A285-91993AB48F59}" presName="Name9" presStyleLbl="parChTrans1D2" presStyleIdx="3" presStyleCnt="7"/>
      <dgm:spPr/>
    </dgm:pt>
    <dgm:pt modelId="{4F328289-4C65-45CF-9D85-FBA1F3E2EFCC}" type="pres">
      <dgm:prSet presAssocID="{F6627205-F581-4077-A285-91993AB48F59}" presName="connTx" presStyleLbl="parChTrans1D2" presStyleIdx="3" presStyleCnt="7"/>
      <dgm:spPr/>
    </dgm:pt>
    <dgm:pt modelId="{4DEDC734-6C97-4879-BBA6-AE04EE2434ED}" type="pres">
      <dgm:prSet presAssocID="{6B9B2326-DDB0-4BB0-9C53-D9806E55EE3C}" presName="node" presStyleLbl="node1" presStyleIdx="3" presStyleCnt="7" custScaleX="176384" custScaleY="88139" custRadScaleRad="119569" custRadScaleInc="-81362">
        <dgm:presLayoutVars>
          <dgm:bulletEnabled val="1"/>
        </dgm:presLayoutVars>
      </dgm:prSet>
      <dgm:spPr/>
    </dgm:pt>
    <dgm:pt modelId="{4F4B076D-0DEA-4453-B5EA-6E83675DE1A5}" type="pres">
      <dgm:prSet presAssocID="{C6BAAFFE-114C-47C4-88FE-4A635D070D2B}" presName="Name9" presStyleLbl="parChTrans1D2" presStyleIdx="4" presStyleCnt="7"/>
      <dgm:spPr/>
    </dgm:pt>
    <dgm:pt modelId="{BA1C7AFC-8B90-429B-A3FF-D58A3839BAC5}" type="pres">
      <dgm:prSet presAssocID="{C6BAAFFE-114C-47C4-88FE-4A635D070D2B}" presName="connTx" presStyleLbl="parChTrans1D2" presStyleIdx="4" presStyleCnt="7"/>
      <dgm:spPr/>
    </dgm:pt>
    <dgm:pt modelId="{17545C34-1BE3-4F92-8D7D-429930693996}" type="pres">
      <dgm:prSet presAssocID="{AFA100AB-1733-45D2-8D2F-CD029B8E5EE9}" presName="node" presStyleLbl="node1" presStyleIdx="4" presStyleCnt="7" custScaleX="159483" custScaleY="88496" custRadScaleRad="100594" custRadScaleInc="14342">
        <dgm:presLayoutVars>
          <dgm:bulletEnabled val="1"/>
        </dgm:presLayoutVars>
      </dgm:prSet>
      <dgm:spPr/>
    </dgm:pt>
    <dgm:pt modelId="{D7D36B71-0203-4820-8EA6-AB0E28D60772}" type="pres">
      <dgm:prSet presAssocID="{55E4EE50-85FB-4064-9309-166066283CAB}" presName="Name9" presStyleLbl="parChTrans1D2" presStyleIdx="5" presStyleCnt="7"/>
      <dgm:spPr/>
    </dgm:pt>
    <dgm:pt modelId="{85D5FDAE-AE7B-48B4-BDDD-483A19DFFBA7}" type="pres">
      <dgm:prSet presAssocID="{55E4EE50-85FB-4064-9309-166066283CAB}" presName="connTx" presStyleLbl="parChTrans1D2" presStyleIdx="5" presStyleCnt="7"/>
      <dgm:spPr/>
    </dgm:pt>
    <dgm:pt modelId="{9647CDA3-3719-48C0-93C5-21D245F8C9A0}" type="pres">
      <dgm:prSet presAssocID="{811CADBC-F037-40D6-93D2-CC64BFD1CAA9}" presName="node" presStyleLbl="node1" presStyleIdx="5" presStyleCnt="7" custScaleX="177383" custScaleY="113974" custRadScaleRad="135840" custRadScaleInc="15462">
        <dgm:presLayoutVars>
          <dgm:bulletEnabled val="1"/>
        </dgm:presLayoutVars>
      </dgm:prSet>
      <dgm:spPr/>
    </dgm:pt>
    <dgm:pt modelId="{DA8057A1-E9BB-4ADB-B2C8-D8A6F820FEAB}" type="pres">
      <dgm:prSet presAssocID="{890818AA-C50D-4918-A17A-EEAB3D9C744D}" presName="Name9" presStyleLbl="parChTrans1D2" presStyleIdx="6" presStyleCnt="7"/>
      <dgm:spPr/>
    </dgm:pt>
    <dgm:pt modelId="{FCFEC9B3-2F16-4FE9-B8D7-0510648C8DFF}" type="pres">
      <dgm:prSet presAssocID="{890818AA-C50D-4918-A17A-EEAB3D9C744D}" presName="connTx" presStyleLbl="parChTrans1D2" presStyleIdx="6" presStyleCnt="7"/>
      <dgm:spPr/>
    </dgm:pt>
    <dgm:pt modelId="{C96F955F-C3AC-4D52-BA15-BF2A3AE1FFEC}" type="pres">
      <dgm:prSet presAssocID="{A330DA0E-23DB-4055-8359-89BE69F91373}" presName="node" presStyleLbl="node1" presStyleIdx="6" presStyleCnt="7" custScaleX="152859" custScaleY="119382" custRadScaleRad="131841" custRadScaleInc="-29885">
        <dgm:presLayoutVars>
          <dgm:bulletEnabled val="1"/>
        </dgm:presLayoutVars>
      </dgm:prSet>
      <dgm:spPr/>
    </dgm:pt>
  </dgm:ptLst>
  <dgm:cxnLst>
    <dgm:cxn modelId="{81379201-DF98-4D21-9B37-475F4095581F}" srcId="{F7BA5CA2-4E69-441C-AE8B-C5112C44590B}" destId="{811CADBC-F037-40D6-93D2-CC64BFD1CAA9}" srcOrd="5" destOrd="0" parTransId="{55E4EE50-85FB-4064-9309-166066283CAB}" sibTransId="{9F5DBDBF-025A-4990-9006-389418168B43}"/>
    <dgm:cxn modelId="{8505D102-3A24-4D09-ADCE-6FE92E02FE2B}" srcId="{C86E6899-1CD7-4E09-985E-E5D29C5EB848}" destId="{F7BA5CA2-4E69-441C-AE8B-C5112C44590B}" srcOrd="0" destOrd="0" parTransId="{B9284FE0-7D2E-4421-AE44-9086D7C410AA}" sibTransId="{4A4CADD1-BC50-4866-B4E8-49C2DA41EE71}"/>
    <dgm:cxn modelId="{8E3FAE06-E985-4107-A3D5-F5C19F84D960}" type="presOf" srcId="{C7290D37-4176-411D-9B22-A7C079E60DD3}" destId="{B2EC3ADE-F0F4-47EB-BC23-7B763CB4A131}" srcOrd="0" destOrd="0" presId="urn:microsoft.com/office/officeart/2005/8/layout/radial1"/>
    <dgm:cxn modelId="{4EFDD908-DD14-4C7B-A159-4CF82CD53741}" type="presOf" srcId="{F6627205-F581-4077-A285-91993AB48F59}" destId="{4F328289-4C65-45CF-9D85-FBA1F3E2EFCC}" srcOrd="1" destOrd="0" presId="urn:microsoft.com/office/officeart/2005/8/layout/radial1"/>
    <dgm:cxn modelId="{C0E1A40E-3879-4C3C-A860-FDC07E321F8D}" type="presOf" srcId="{811CADBC-F037-40D6-93D2-CC64BFD1CAA9}" destId="{9647CDA3-3719-48C0-93C5-21D245F8C9A0}" srcOrd="0" destOrd="0" presId="urn:microsoft.com/office/officeart/2005/8/layout/radial1"/>
    <dgm:cxn modelId="{B1458F18-65F1-4EC0-8085-B07CF95B0231}" type="presOf" srcId="{890818AA-C50D-4918-A17A-EEAB3D9C744D}" destId="{FCFEC9B3-2F16-4FE9-B8D7-0510648C8DFF}" srcOrd="1" destOrd="0" presId="urn:microsoft.com/office/officeart/2005/8/layout/radial1"/>
    <dgm:cxn modelId="{BFD1D71D-8547-4E0A-AA7D-BF39857CFE4E}" type="presOf" srcId="{890818AA-C50D-4918-A17A-EEAB3D9C744D}" destId="{DA8057A1-E9BB-4ADB-B2C8-D8A6F820FEAB}" srcOrd="0" destOrd="0" presId="urn:microsoft.com/office/officeart/2005/8/layout/radial1"/>
    <dgm:cxn modelId="{65DDDD3D-0126-4BCB-B6F3-6FA8E8446D97}" srcId="{F7BA5CA2-4E69-441C-AE8B-C5112C44590B}" destId="{9CE54217-4651-4F41-9E66-003CC281C8B4}" srcOrd="2" destOrd="0" parTransId="{D1939396-18CD-4057-8F40-EACB95B8766F}" sibTransId="{EEDCF650-048C-4713-B605-2B679799DBB4}"/>
    <dgm:cxn modelId="{DAFBDE5D-C577-42D6-910E-0951E8163BD7}" type="presOf" srcId="{C7290D37-4176-411D-9B22-A7C079E60DD3}" destId="{E5C1C83E-010D-4956-AD31-89A72BD48441}" srcOrd="1" destOrd="0" presId="urn:microsoft.com/office/officeart/2005/8/layout/radial1"/>
    <dgm:cxn modelId="{357AB542-5279-4B0D-8C2D-BAFE7A532134}" type="presOf" srcId="{F7BA5CA2-4E69-441C-AE8B-C5112C44590B}" destId="{E2BD14D5-7968-4829-81D7-C5C1BA0C8DFD}" srcOrd="0" destOrd="0" presId="urn:microsoft.com/office/officeart/2005/8/layout/radial1"/>
    <dgm:cxn modelId="{6D671C46-68F7-46BD-B9EE-CF12F70FAA4E}" srcId="{F7BA5CA2-4E69-441C-AE8B-C5112C44590B}" destId="{AFA100AB-1733-45D2-8D2F-CD029B8E5EE9}" srcOrd="4" destOrd="0" parTransId="{C6BAAFFE-114C-47C4-88FE-4A635D070D2B}" sibTransId="{3FEE16E6-C921-485C-928B-AC873322AF96}"/>
    <dgm:cxn modelId="{2729644F-47C8-4092-A7C2-F0148B69796A}" srcId="{F7BA5CA2-4E69-441C-AE8B-C5112C44590B}" destId="{1628A967-B382-4C4D-ABFD-40F28B8C3B94}" srcOrd="0" destOrd="0" parTransId="{C7290D37-4176-411D-9B22-A7C079E60DD3}" sibTransId="{46A3102D-CE75-442D-84F8-81A5F222C46A}"/>
    <dgm:cxn modelId="{EF205E71-062B-4177-A222-C35D370B430B}" type="presOf" srcId="{AFA100AB-1733-45D2-8D2F-CD029B8E5EE9}" destId="{17545C34-1BE3-4F92-8D7D-429930693996}" srcOrd="0" destOrd="0" presId="urn:microsoft.com/office/officeart/2005/8/layout/radial1"/>
    <dgm:cxn modelId="{04CDD573-5656-4D2B-A69D-0A3A639B72C8}" type="presOf" srcId="{DCF840AB-CF68-4B41-B6F0-69EFC9E3936D}" destId="{F8C93209-1728-4189-9C96-906E209E9661}" srcOrd="1" destOrd="0" presId="urn:microsoft.com/office/officeart/2005/8/layout/radial1"/>
    <dgm:cxn modelId="{2A77D877-149E-4E68-BCB7-2C75EDDC4E21}" type="presOf" srcId="{1628A967-B382-4C4D-ABFD-40F28B8C3B94}" destId="{04F7B5D1-B9F1-44E5-B25B-946EA1F8AB44}" srcOrd="0" destOrd="0" presId="urn:microsoft.com/office/officeart/2005/8/layout/radial1"/>
    <dgm:cxn modelId="{848C197A-134E-4A44-BA66-22B7F807E10F}" type="presOf" srcId="{55E4EE50-85FB-4064-9309-166066283CAB}" destId="{D7D36B71-0203-4820-8EA6-AB0E28D60772}" srcOrd="0" destOrd="0" presId="urn:microsoft.com/office/officeart/2005/8/layout/radial1"/>
    <dgm:cxn modelId="{74E1797E-4A3A-470E-90C3-8A9440615627}" type="presOf" srcId="{A330DA0E-23DB-4055-8359-89BE69F91373}" destId="{C96F955F-C3AC-4D52-BA15-BF2A3AE1FFEC}" srcOrd="0" destOrd="0" presId="urn:microsoft.com/office/officeart/2005/8/layout/radial1"/>
    <dgm:cxn modelId="{6E660490-BB3B-46E9-9186-279DD44AA620}" type="presOf" srcId="{9CE54217-4651-4F41-9E66-003CC281C8B4}" destId="{81AB31BD-4675-41BF-82D6-CFA20B1390D7}" srcOrd="0" destOrd="0" presId="urn:microsoft.com/office/officeart/2005/8/layout/radial1"/>
    <dgm:cxn modelId="{590BE492-62C6-476A-9B1D-D62B564CFC7B}" srcId="{F7BA5CA2-4E69-441C-AE8B-C5112C44590B}" destId="{6B9B2326-DDB0-4BB0-9C53-D9806E55EE3C}" srcOrd="3" destOrd="0" parTransId="{F6627205-F581-4077-A285-91993AB48F59}" sibTransId="{6A501F23-5A81-44CE-817F-4C8899A0AE82}"/>
    <dgm:cxn modelId="{7ABAA099-A425-4F26-B78E-AB5E5194C95F}" srcId="{F7BA5CA2-4E69-441C-AE8B-C5112C44590B}" destId="{A330DA0E-23DB-4055-8359-89BE69F91373}" srcOrd="6" destOrd="0" parTransId="{890818AA-C50D-4918-A17A-EEAB3D9C744D}" sibTransId="{AD0E82EB-0634-4A26-887C-2D31B5CF52E0}"/>
    <dgm:cxn modelId="{AC19EF9D-CFCF-481B-9B8A-937079C90B34}" type="presOf" srcId="{56736F0A-57B0-413B-9B7E-1B9621A22763}" destId="{9CA93C8D-B856-455A-B0D0-8C1428E87F31}" srcOrd="0" destOrd="0" presId="urn:microsoft.com/office/officeart/2005/8/layout/radial1"/>
    <dgm:cxn modelId="{341934A6-B480-47E3-A2DE-F766B2515BBB}" type="presOf" srcId="{D1939396-18CD-4057-8F40-EACB95B8766F}" destId="{805DF040-A5B2-4BE1-9D0A-CEAE898F44C6}" srcOrd="1" destOrd="0" presId="urn:microsoft.com/office/officeart/2005/8/layout/radial1"/>
    <dgm:cxn modelId="{015B65A7-4E63-4F6B-862E-57FF394C07A7}" type="presOf" srcId="{D1939396-18CD-4057-8F40-EACB95B8766F}" destId="{C79E3942-5C93-4E44-8140-B7AFA4BEC46B}" srcOrd="0" destOrd="0" presId="urn:microsoft.com/office/officeart/2005/8/layout/radial1"/>
    <dgm:cxn modelId="{7C3917C4-2BE0-4651-AFF3-C046AB4E143F}" type="presOf" srcId="{C86E6899-1CD7-4E09-985E-E5D29C5EB848}" destId="{6724C959-67E7-4BCF-BFC1-2AD8552934E8}" srcOrd="0" destOrd="0" presId="urn:microsoft.com/office/officeart/2005/8/layout/radial1"/>
    <dgm:cxn modelId="{C00FD5C6-9A5D-4417-8D38-0B77CDD568F9}" type="presOf" srcId="{DCF840AB-CF68-4B41-B6F0-69EFC9E3936D}" destId="{9DB8C729-8CB2-41B8-853C-CC2164DD5B27}" srcOrd="0" destOrd="0" presId="urn:microsoft.com/office/officeart/2005/8/layout/radial1"/>
    <dgm:cxn modelId="{1C3712CF-16B8-4B00-8FE3-C9879F3906D6}" type="presOf" srcId="{6B9B2326-DDB0-4BB0-9C53-D9806E55EE3C}" destId="{4DEDC734-6C97-4879-BBA6-AE04EE2434ED}" srcOrd="0" destOrd="0" presId="urn:microsoft.com/office/officeart/2005/8/layout/radial1"/>
    <dgm:cxn modelId="{E40C2DDC-0330-401C-880D-DA844B3551ED}" type="presOf" srcId="{55E4EE50-85FB-4064-9309-166066283CAB}" destId="{85D5FDAE-AE7B-48B4-BDDD-483A19DFFBA7}" srcOrd="1" destOrd="0" presId="urn:microsoft.com/office/officeart/2005/8/layout/radial1"/>
    <dgm:cxn modelId="{296BE3E1-3012-4CCD-BA9C-F31A3AECA5A3}" type="presOf" srcId="{C6BAAFFE-114C-47C4-88FE-4A635D070D2B}" destId="{4F4B076D-0DEA-4453-B5EA-6E83675DE1A5}" srcOrd="0" destOrd="0" presId="urn:microsoft.com/office/officeart/2005/8/layout/radial1"/>
    <dgm:cxn modelId="{AC0B05E2-2737-44DA-A86F-FE14D352F1BA}" type="presOf" srcId="{C6BAAFFE-114C-47C4-88FE-4A635D070D2B}" destId="{BA1C7AFC-8B90-429B-A3FF-D58A3839BAC5}" srcOrd="1" destOrd="0" presId="urn:microsoft.com/office/officeart/2005/8/layout/radial1"/>
    <dgm:cxn modelId="{B9BA7DE2-7344-437D-9508-6846DA2A8C92}" srcId="{F7BA5CA2-4E69-441C-AE8B-C5112C44590B}" destId="{56736F0A-57B0-413B-9B7E-1B9621A22763}" srcOrd="1" destOrd="0" parTransId="{DCF840AB-CF68-4B41-B6F0-69EFC9E3936D}" sibTransId="{202846AB-E69D-48CD-AA4B-DCCFBE303FC2}"/>
    <dgm:cxn modelId="{715CDDEF-17F6-4F82-8194-1FA8F192C2EE}" type="presOf" srcId="{F6627205-F581-4077-A285-91993AB48F59}" destId="{81C1BA5B-5C7D-4B44-8D98-EF2157D32823}" srcOrd="0" destOrd="0" presId="urn:microsoft.com/office/officeart/2005/8/layout/radial1"/>
    <dgm:cxn modelId="{6FF6DD83-D9C8-4B52-A903-4D02625B125A}" type="presParOf" srcId="{6724C959-67E7-4BCF-BFC1-2AD8552934E8}" destId="{E2BD14D5-7968-4829-81D7-C5C1BA0C8DFD}" srcOrd="0" destOrd="0" presId="urn:microsoft.com/office/officeart/2005/8/layout/radial1"/>
    <dgm:cxn modelId="{F2461E86-E6E1-46D8-809E-2B5614886B5D}" type="presParOf" srcId="{6724C959-67E7-4BCF-BFC1-2AD8552934E8}" destId="{B2EC3ADE-F0F4-47EB-BC23-7B763CB4A131}" srcOrd="1" destOrd="0" presId="urn:microsoft.com/office/officeart/2005/8/layout/radial1"/>
    <dgm:cxn modelId="{9513C31F-623A-4230-9762-97C970389C94}" type="presParOf" srcId="{B2EC3ADE-F0F4-47EB-BC23-7B763CB4A131}" destId="{E5C1C83E-010D-4956-AD31-89A72BD48441}" srcOrd="0" destOrd="0" presId="urn:microsoft.com/office/officeart/2005/8/layout/radial1"/>
    <dgm:cxn modelId="{37FB440E-73B3-4BD5-B85D-7B82A6E08CA2}" type="presParOf" srcId="{6724C959-67E7-4BCF-BFC1-2AD8552934E8}" destId="{04F7B5D1-B9F1-44E5-B25B-946EA1F8AB44}" srcOrd="2" destOrd="0" presId="urn:microsoft.com/office/officeart/2005/8/layout/radial1"/>
    <dgm:cxn modelId="{930C79D4-61C8-470E-8EA8-64BFEC4007BC}" type="presParOf" srcId="{6724C959-67E7-4BCF-BFC1-2AD8552934E8}" destId="{9DB8C729-8CB2-41B8-853C-CC2164DD5B27}" srcOrd="3" destOrd="0" presId="urn:microsoft.com/office/officeart/2005/8/layout/radial1"/>
    <dgm:cxn modelId="{4FAFE2A7-C7B2-4DE5-B029-35C68C22CE91}" type="presParOf" srcId="{9DB8C729-8CB2-41B8-853C-CC2164DD5B27}" destId="{F8C93209-1728-4189-9C96-906E209E9661}" srcOrd="0" destOrd="0" presId="urn:microsoft.com/office/officeart/2005/8/layout/radial1"/>
    <dgm:cxn modelId="{014A5CA2-878F-46C4-B69B-008CFB3FD1F5}" type="presParOf" srcId="{6724C959-67E7-4BCF-BFC1-2AD8552934E8}" destId="{9CA93C8D-B856-455A-B0D0-8C1428E87F31}" srcOrd="4" destOrd="0" presId="urn:microsoft.com/office/officeart/2005/8/layout/radial1"/>
    <dgm:cxn modelId="{4348603E-7A54-4361-ADA0-33EED83C56B8}" type="presParOf" srcId="{6724C959-67E7-4BCF-BFC1-2AD8552934E8}" destId="{C79E3942-5C93-4E44-8140-B7AFA4BEC46B}" srcOrd="5" destOrd="0" presId="urn:microsoft.com/office/officeart/2005/8/layout/radial1"/>
    <dgm:cxn modelId="{6A8D443F-297B-40F4-92FB-3AA753F72E05}" type="presParOf" srcId="{C79E3942-5C93-4E44-8140-B7AFA4BEC46B}" destId="{805DF040-A5B2-4BE1-9D0A-CEAE898F44C6}" srcOrd="0" destOrd="0" presId="urn:microsoft.com/office/officeart/2005/8/layout/radial1"/>
    <dgm:cxn modelId="{9E9132C7-2DCB-4DC7-B592-7C6FE65B7FB7}" type="presParOf" srcId="{6724C959-67E7-4BCF-BFC1-2AD8552934E8}" destId="{81AB31BD-4675-41BF-82D6-CFA20B1390D7}" srcOrd="6" destOrd="0" presId="urn:microsoft.com/office/officeart/2005/8/layout/radial1"/>
    <dgm:cxn modelId="{345C77DD-3598-462C-AE1E-4D6B11AD78A5}" type="presParOf" srcId="{6724C959-67E7-4BCF-BFC1-2AD8552934E8}" destId="{81C1BA5B-5C7D-4B44-8D98-EF2157D32823}" srcOrd="7" destOrd="0" presId="urn:microsoft.com/office/officeart/2005/8/layout/radial1"/>
    <dgm:cxn modelId="{17397DFD-43F7-48E3-BFAE-F7D792128272}" type="presParOf" srcId="{81C1BA5B-5C7D-4B44-8D98-EF2157D32823}" destId="{4F328289-4C65-45CF-9D85-FBA1F3E2EFCC}" srcOrd="0" destOrd="0" presId="urn:microsoft.com/office/officeart/2005/8/layout/radial1"/>
    <dgm:cxn modelId="{39161487-A71D-461A-8476-471750C1DD3E}" type="presParOf" srcId="{6724C959-67E7-4BCF-BFC1-2AD8552934E8}" destId="{4DEDC734-6C97-4879-BBA6-AE04EE2434ED}" srcOrd="8" destOrd="0" presId="urn:microsoft.com/office/officeart/2005/8/layout/radial1"/>
    <dgm:cxn modelId="{CC8B371B-D3DF-453C-9BBD-2F91F6ECA9B1}" type="presParOf" srcId="{6724C959-67E7-4BCF-BFC1-2AD8552934E8}" destId="{4F4B076D-0DEA-4453-B5EA-6E83675DE1A5}" srcOrd="9" destOrd="0" presId="urn:microsoft.com/office/officeart/2005/8/layout/radial1"/>
    <dgm:cxn modelId="{9D90F1C1-9D73-42E1-855D-452278992715}" type="presParOf" srcId="{4F4B076D-0DEA-4453-B5EA-6E83675DE1A5}" destId="{BA1C7AFC-8B90-429B-A3FF-D58A3839BAC5}" srcOrd="0" destOrd="0" presId="urn:microsoft.com/office/officeart/2005/8/layout/radial1"/>
    <dgm:cxn modelId="{6B44E973-6CBF-4A5E-8955-30AF41E201A0}" type="presParOf" srcId="{6724C959-67E7-4BCF-BFC1-2AD8552934E8}" destId="{17545C34-1BE3-4F92-8D7D-429930693996}" srcOrd="10" destOrd="0" presId="urn:microsoft.com/office/officeart/2005/8/layout/radial1"/>
    <dgm:cxn modelId="{1E3D544D-F42C-4176-9BED-78992563375D}" type="presParOf" srcId="{6724C959-67E7-4BCF-BFC1-2AD8552934E8}" destId="{D7D36B71-0203-4820-8EA6-AB0E28D60772}" srcOrd="11" destOrd="0" presId="urn:microsoft.com/office/officeart/2005/8/layout/radial1"/>
    <dgm:cxn modelId="{35875AE7-A269-4B1E-AA98-AB5BCF27A2EF}" type="presParOf" srcId="{D7D36B71-0203-4820-8EA6-AB0E28D60772}" destId="{85D5FDAE-AE7B-48B4-BDDD-483A19DFFBA7}" srcOrd="0" destOrd="0" presId="urn:microsoft.com/office/officeart/2005/8/layout/radial1"/>
    <dgm:cxn modelId="{4BD3793E-7823-487A-BF9D-051E0EFDE439}" type="presParOf" srcId="{6724C959-67E7-4BCF-BFC1-2AD8552934E8}" destId="{9647CDA3-3719-48C0-93C5-21D245F8C9A0}" srcOrd="12" destOrd="0" presId="urn:microsoft.com/office/officeart/2005/8/layout/radial1"/>
    <dgm:cxn modelId="{5CB04F33-FDA0-4468-8593-C1BF8B287B8A}" type="presParOf" srcId="{6724C959-67E7-4BCF-BFC1-2AD8552934E8}" destId="{DA8057A1-E9BB-4ADB-B2C8-D8A6F820FEAB}" srcOrd="13" destOrd="0" presId="urn:microsoft.com/office/officeart/2005/8/layout/radial1"/>
    <dgm:cxn modelId="{13A20DCC-4DF4-4DD2-BE05-19976CE3C2C5}" type="presParOf" srcId="{DA8057A1-E9BB-4ADB-B2C8-D8A6F820FEAB}" destId="{FCFEC9B3-2F16-4FE9-B8D7-0510648C8DFF}" srcOrd="0" destOrd="0" presId="urn:microsoft.com/office/officeart/2005/8/layout/radial1"/>
    <dgm:cxn modelId="{8FECD7BD-1899-4A29-B25B-B44C16C6D658}" type="presParOf" srcId="{6724C959-67E7-4BCF-BFC1-2AD8552934E8}" destId="{C96F955F-C3AC-4D52-BA15-BF2A3AE1FFEC}" srcOrd="14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6E6899-1CD7-4E09-985E-E5D29C5EB848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628A967-B382-4C4D-ABFD-40F28B8C3B94}">
      <dgm:prSet phldrT="[Text]" custT="1"/>
      <dgm:spPr>
        <a:solidFill>
          <a:srgbClr val="F5B093"/>
        </a:solidFill>
        <a:ln w="38100"/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আয়তনঃ ৫১০,১০০,৪২২ বর্গ কি মি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90D37-4176-411D-9B22-A7C079E60DD3}" type="parTrans" cxnId="{2729644F-47C8-4092-A7C2-F0148B69796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A3102D-CE75-442D-84F8-81A5F222C46A}" type="sibTrans" cxnId="{2729644F-47C8-4092-A7C2-F0148B697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736F0A-57B0-413B-9B7E-1B9621A22763}">
      <dgm:prSet phldrT="[Text]" custT="1"/>
      <dgm:spPr>
        <a:solidFill>
          <a:srgbClr val="C5C5C5"/>
        </a:solidFill>
        <a:ln w="38100"/>
      </dgm:spPr>
      <dgm:t>
        <a:bodyPr/>
        <a:lstStyle/>
        <a:p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 থেকে গড দূরত্ব ১৫কোটি কিঃমি;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840AB-CF68-4B41-B6F0-69EFC9E3936D}" type="parTrans" cxnId="{B9BA7DE2-7344-437D-9508-6846DA2A8C9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2846AB-E69D-48CD-AA4B-DCCFBE303FC2}" type="sibTrans" cxnId="{B9BA7DE2-7344-437D-9508-6846DA2A8C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E54217-4651-4F41-9E66-003CC281C8B4}">
      <dgm:prSet phldrT="[Text]" custT="1"/>
      <dgm:spPr>
        <a:solidFill>
          <a:srgbClr val="FFD78E"/>
        </a:solidFill>
        <a:ln w="38100"/>
      </dgm:spPr>
      <dgm:t>
        <a:bodyPr/>
        <a:lstStyle/>
        <a:p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গ্রহে প্রয়োজনীয় অক্সিজেন ও নাইট্রোজেন আছে।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9396-18CD-4057-8F40-EACB95B8766F}" type="parTrans" cxnId="{65DDDD3D-0126-4BCB-B6F3-6FA8E8446D9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DCF650-048C-4713-B605-2B679799DBB4}" type="sibTrans" cxnId="{65DDDD3D-0126-4BCB-B6F3-6FA8E8446D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9B2326-DDB0-4BB0-9C53-D9806E55EE3C}">
      <dgm:prSet phldrT="[Text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38100"/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উপগ্রহ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চাঁদ</a:t>
          </a:r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F6627205-F581-4077-A285-91993AB48F59}" type="parTrans" cxnId="{590BE492-62C6-476A-9B1D-D62B564CFC7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501F23-5A81-44CE-817F-4C8899A0AE82}" type="sibTrans" cxnId="{590BE492-62C6-476A-9B1D-D62B564CFC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A100AB-1733-45D2-8D2F-CD029B8E5EE9}">
      <dgm:prSet custT="1"/>
      <dgm:spPr>
        <a:solidFill>
          <a:srgbClr val="B1D2A2"/>
        </a:solidFill>
        <a:ln w="38100"/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দিন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১২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ঘন্টায়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পৃতিবীকে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বার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পরিক্রমন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BAAFFE-114C-47C4-88FE-4A635D070D2B}" type="parTrans" cxnId="{6D671C46-68F7-46BD-B9EE-CF12F70FAA4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EE16E6-C921-485C-928B-AC873322AF96}" type="sibTrans" cxnId="{6D671C46-68F7-46BD-B9EE-CF12F70FAA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30DA0E-23DB-4055-8359-89BE69F91373}">
      <dgm:prSet custT="1"/>
      <dgm:spPr>
        <a:solidFill>
          <a:srgbClr val="C9C9C9"/>
        </a:solidFill>
        <a:ln w="38100"/>
      </dgm:spPr>
      <dgm:t>
        <a:bodyPr/>
        <a:lstStyle/>
        <a:p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 ধারণের জন্য একমাত্র আদর্শ গ্রহ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0818AA-C50D-4918-A17A-EEAB3D9C744D}" type="parTrans" cxnId="{7ABAA099-A425-4F26-B78E-AB5E5194C95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0E82EB-0634-4A26-887C-2D31B5CF52E0}" type="sibTrans" cxnId="{7ABAA099-A425-4F26-B78E-AB5E5194C9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A5CA2-4E69-441C-AE8B-C5112C44590B}">
      <dgm:prSet phldrT="[Text]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A4CADD1-BC50-4866-B4E8-49C2DA41EE71}" type="sibTrans" cxnId="{8505D102-3A24-4D09-ADCE-6FE92E02FE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284FE0-7D2E-4421-AE44-9086D7C410AA}" type="parTrans" cxnId="{8505D102-3A24-4D09-ADCE-6FE92E02FE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1CADBC-F037-40D6-93D2-CC64BFD1CAA9}">
      <dgm:prSet custT="1"/>
      <dgm:spPr>
        <a:solidFill>
          <a:srgbClr val="F7BBA2"/>
        </a:solidFill>
        <a:ln w="38100"/>
      </dgm:spPr>
      <dgm:t>
        <a:bodyPr/>
        <a:lstStyle/>
        <a:p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সূর্যকে ১বার প্রদক্ষিণ 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৩৬৫দিন ৫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৪৮মি</a:t>
          </a:r>
          <a:r>
            <a:rPr lang="en-US" sz="24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নিট</a:t>
          </a:r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৪৭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সেকেন্ডে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DBDBF-025A-4990-9006-389418168B43}" type="sibTrans" cxnId="{81379201-DF98-4D21-9B37-475F409558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E4EE50-85FB-4064-9309-166066283CAB}" type="parTrans" cxnId="{81379201-DF98-4D21-9B37-475F4095581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E5E559-B8DE-4B12-B3D3-4397A0C73AE7}" type="pres">
      <dgm:prSet presAssocID="{C86E6899-1CD7-4E09-985E-E5D29C5EB8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09515AC-C6E0-4537-BC2C-46AF49C67CE3}" type="pres">
      <dgm:prSet presAssocID="{F7BA5CA2-4E69-441C-AE8B-C5112C44590B}" presName="singleCycle" presStyleCnt="0"/>
      <dgm:spPr/>
    </dgm:pt>
    <dgm:pt modelId="{3E957A48-7ECC-47E7-9456-21D2C3E6F683}" type="pres">
      <dgm:prSet presAssocID="{F7BA5CA2-4E69-441C-AE8B-C5112C44590B}" presName="singleCenter" presStyleLbl="node1" presStyleIdx="0" presStyleCnt="8" custScaleX="136793" custScaleY="128769">
        <dgm:presLayoutVars>
          <dgm:chMax val="7"/>
          <dgm:chPref val="7"/>
        </dgm:presLayoutVars>
      </dgm:prSet>
      <dgm:spPr/>
    </dgm:pt>
    <dgm:pt modelId="{39B1659C-FBAB-44CE-9643-3B06D8131C05}" type="pres">
      <dgm:prSet presAssocID="{C7290D37-4176-411D-9B22-A7C079E60DD3}" presName="Name56" presStyleLbl="parChTrans1D2" presStyleIdx="0" presStyleCnt="7"/>
      <dgm:spPr/>
    </dgm:pt>
    <dgm:pt modelId="{41CD44F3-E3FB-41D3-BAE5-3C8A168E53E2}" type="pres">
      <dgm:prSet presAssocID="{1628A967-B382-4C4D-ABFD-40F28B8C3B94}" presName="text0" presStyleLbl="node1" presStyleIdx="1" presStyleCnt="8" custScaleX="170790" custRadScaleRad="92066" custRadScaleInc="6571">
        <dgm:presLayoutVars>
          <dgm:bulletEnabled val="1"/>
        </dgm:presLayoutVars>
      </dgm:prSet>
      <dgm:spPr/>
    </dgm:pt>
    <dgm:pt modelId="{277315BE-A502-414F-BBD1-6D4A07172573}" type="pres">
      <dgm:prSet presAssocID="{DCF840AB-CF68-4B41-B6F0-69EFC9E3936D}" presName="Name56" presStyleLbl="parChTrans1D2" presStyleIdx="1" presStyleCnt="7"/>
      <dgm:spPr/>
    </dgm:pt>
    <dgm:pt modelId="{CEE013EB-4F06-454C-8500-D33D21DDFAF3}" type="pres">
      <dgm:prSet presAssocID="{56736F0A-57B0-413B-9B7E-1B9621A22763}" presName="text0" presStyleLbl="node1" presStyleIdx="2" presStyleCnt="8" custScaleX="187906" custRadScaleRad="136753" custRadScaleInc="24780">
        <dgm:presLayoutVars>
          <dgm:bulletEnabled val="1"/>
        </dgm:presLayoutVars>
      </dgm:prSet>
      <dgm:spPr/>
    </dgm:pt>
    <dgm:pt modelId="{C5E1091C-C6B2-4A35-B57E-F451A7551E81}" type="pres">
      <dgm:prSet presAssocID="{D1939396-18CD-4057-8F40-EACB95B8766F}" presName="Name56" presStyleLbl="parChTrans1D2" presStyleIdx="2" presStyleCnt="7"/>
      <dgm:spPr/>
    </dgm:pt>
    <dgm:pt modelId="{E7CACA45-9CD9-41AF-A860-AE19A9620FBF}" type="pres">
      <dgm:prSet presAssocID="{9CE54217-4651-4F41-9E66-003CC281C8B4}" presName="text0" presStyleLbl="node1" presStyleIdx="3" presStyleCnt="8" custScaleX="236348" custRadScaleRad="126921" custRadScaleInc="-39293">
        <dgm:presLayoutVars>
          <dgm:bulletEnabled val="1"/>
        </dgm:presLayoutVars>
      </dgm:prSet>
      <dgm:spPr/>
    </dgm:pt>
    <dgm:pt modelId="{9D1BBBDF-2F6F-49FA-8206-1E6637428441}" type="pres">
      <dgm:prSet presAssocID="{F6627205-F581-4077-A285-91993AB48F59}" presName="Name56" presStyleLbl="parChTrans1D2" presStyleIdx="3" presStyleCnt="7"/>
      <dgm:spPr/>
    </dgm:pt>
    <dgm:pt modelId="{18D8DB20-7965-4004-BB61-3D783EE112FC}" type="pres">
      <dgm:prSet presAssocID="{6B9B2326-DDB0-4BB0-9C53-D9806E55EE3C}" presName="text0" presStyleLbl="node1" presStyleIdx="4" presStyleCnt="8" custScaleX="144532" custScaleY="84151" custRadScaleRad="115939" custRadScaleInc="-85627">
        <dgm:presLayoutVars>
          <dgm:bulletEnabled val="1"/>
        </dgm:presLayoutVars>
      </dgm:prSet>
      <dgm:spPr/>
    </dgm:pt>
    <dgm:pt modelId="{8DD400D4-6DEF-4BAA-82EC-E6BB647EB27F}" type="pres">
      <dgm:prSet presAssocID="{C6BAAFFE-114C-47C4-88FE-4A635D070D2B}" presName="Name56" presStyleLbl="parChTrans1D2" presStyleIdx="4" presStyleCnt="7"/>
      <dgm:spPr/>
    </dgm:pt>
    <dgm:pt modelId="{456E4000-A5E3-4427-8731-C49B7FAC10EE}" type="pres">
      <dgm:prSet presAssocID="{AFA100AB-1733-45D2-8D2F-CD029B8E5EE9}" presName="text0" presStyleLbl="node1" presStyleIdx="5" presStyleCnt="8" custScaleX="259911" custScaleY="71111" custRadScaleRad="99388" custRadScaleInc="41376">
        <dgm:presLayoutVars>
          <dgm:bulletEnabled val="1"/>
        </dgm:presLayoutVars>
      </dgm:prSet>
      <dgm:spPr/>
    </dgm:pt>
    <dgm:pt modelId="{0A31A470-D1F1-4CF1-A2D0-0FBEDF0A8F08}" type="pres">
      <dgm:prSet presAssocID="{55E4EE50-85FB-4064-9309-166066283CAB}" presName="Name56" presStyleLbl="parChTrans1D2" presStyleIdx="5" presStyleCnt="7"/>
      <dgm:spPr/>
    </dgm:pt>
    <dgm:pt modelId="{09A568A9-F05F-45D9-A5B8-66AC5F1CE78F}" type="pres">
      <dgm:prSet presAssocID="{811CADBC-F037-40D6-93D2-CC64BFD1CAA9}" presName="text0" presStyleLbl="node1" presStyleIdx="6" presStyleCnt="8" custScaleX="221994" custRadScaleRad="125780" custRadScaleInc="30735">
        <dgm:presLayoutVars>
          <dgm:bulletEnabled val="1"/>
        </dgm:presLayoutVars>
      </dgm:prSet>
      <dgm:spPr/>
    </dgm:pt>
    <dgm:pt modelId="{9F3B77D3-CCF0-477A-91D5-7CD1048D1574}" type="pres">
      <dgm:prSet presAssocID="{890818AA-C50D-4918-A17A-EEAB3D9C744D}" presName="Name56" presStyleLbl="parChTrans1D2" presStyleIdx="6" presStyleCnt="7"/>
      <dgm:spPr/>
    </dgm:pt>
    <dgm:pt modelId="{ADC6A21F-10BE-4408-BF95-9574C0F2404E}" type="pres">
      <dgm:prSet presAssocID="{A330DA0E-23DB-4055-8359-89BE69F91373}" presName="text0" presStyleLbl="node1" presStyleIdx="7" presStyleCnt="8" custScaleX="201509" custScaleY="78054" custRadScaleRad="120681" custRadScaleInc="-40502">
        <dgm:presLayoutVars>
          <dgm:bulletEnabled val="1"/>
        </dgm:presLayoutVars>
      </dgm:prSet>
      <dgm:spPr/>
    </dgm:pt>
  </dgm:ptLst>
  <dgm:cxnLst>
    <dgm:cxn modelId="{81379201-DF98-4D21-9B37-475F4095581F}" srcId="{F7BA5CA2-4E69-441C-AE8B-C5112C44590B}" destId="{811CADBC-F037-40D6-93D2-CC64BFD1CAA9}" srcOrd="5" destOrd="0" parTransId="{55E4EE50-85FB-4064-9309-166066283CAB}" sibTransId="{9F5DBDBF-025A-4990-9006-389418168B43}"/>
    <dgm:cxn modelId="{8505D102-3A24-4D09-ADCE-6FE92E02FE2B}" srcId="{C86E6899-1CD7-4E09-985E-E5D29C5EB848}" destId="{F7BA5CA2-4E69-441C-AE8B-C5112C44590B}" srcOrd="0" destOrd="0" parTransId="{B9284FE0-7D2E-4421-AE44-9086D7C410AA}" sibTransId="{4A4CADD1-BC50-4866-B4E8-49C2DA41EE71}"/>
    <dgm:cxn modelId="{978A9811-0D44-44D5-A832-4DBB8441002E}" type="presOf" srcId="{C86E6899-1CD7-4E09-985E-E5D29C5EB848}" destId="{9BE5E559-B8DE-4B12-B3D3-4397A0C73AE7}" srcOrd="0" destOrd="0" presId="urn:microsoft.com/office/officeart/2008/layout/RadialCluster"/>
    <dgm:cxn modelId="{58602314-39AD-4579-8BFF-FD5CDFCB8328}" type="presOf" srcId="{D1939396-18CD-4057-8F40-EACB95B8766F}" destId="{C5E1091C-C6B2-4A35-B57E-F451A7551E81}" srcOrd="0" destOrd="0" presId="urn:microsoft.com/office/officeart/2008/layout/RadialCluster"/>
    <dgm:cxn modelId="{3BDEE838-C63E-4886-A938-5029A1E9BC06}" type="presOf" srcId="{811CADBC-F037-40D6-93D2-CC64BFD1CAA9}" destId="{09A568A9-F05F-45D9-A5B8-66AC5F1CE78F}" srcOrd="0" destOrd="0" presId="urn:microsoft.com/office/officeart/2008/layout/RadialCluster"/>
    <dgm:cxn modelId="{65DDDD3D-0126-4BCB-B6F3-6FA8E8446D97}" srcId="{F7BA5CA2-4E69-441C-AE8B-C5112C44590B}" destId="{9CE54217-4651-4F41-9E66-003CC281C8B4}" srcOrd="2" destOrd="0" parTransId="{D1939396-18CD-4057-8F40-EACB95B8766F}" sibTransId="{EEDCF650-048C-4713-B605-2B679799DBB4}"/>
    <dgm:cxn modelId="{79D78C41-D24E-4AC3-8D34-516412FBADE4}" type="presOf" srcId="{6B9B2326-DDB0-4BB0-9C53-D9806E55EE3C}" destId="{18D8DB20-7965-4004-BB61-3D783EE112FC}" srcOrd="0" destOrd="0" presId="urn:microsoft.com/office/officeart/2008/layout/RadialCluster"/>
    <dgm:cxn modelId="{6D671C46-68F7-46BD-B9EE-CF12F70FAA4E}" srcId="{F7BA5CA2-4E69-441C-AE8B-C5112C44590B}" destId="{AFA100AB-1733-45D2-8D2F-CD029B8E5EE9}" srcOrd="4" destOrd="0" parTransId="{C6BAAFFE-114C-47C4-88FE-4A635D070D2B}" sibTransId="{3FEE16E6-C921-485C-928B-AC873322AF96}"/>
    <dgm:cxn modelId="{2729644F-47C8-4092-A7C2-F0148B69796A}" srcId="{F7BA5CA2-4E69-441C-AE8B-C5112C44590B}" destId="{1628A967-B382-4C4D-ABFD-40F28B8C3B94}" srcOrd="0" destOrd="0" parTransId="{C7290D37-4176-411D-9B22-A7C079E60DD3}" sibTransId="{46A3102D-CE75-442D-84F8-81A5F222C46A}"/>
    <dgm:cxn modelId="{590BE492-62C6-476A-9B1D-D62B564CFC7B}" srcId="{F7BA5CA2-4E69-441C-AE8B-C5112C44590B}" destId="{6B9B2326-DDB0-4BB0-9C53-D9806E55EE3C}" srcOrd="3" destOrd="0" parTransId="{F6627205-F581-4077-A285-91993AB48F59}" sibTransId="{6A501F23-5A81-44CE-817F-4C8899A0AE82}"/>
    <dgm:cxn modelId="{0BE70598-7C37-4B75-825B-75A24D56C23C}" type="presOf" srcId="{AFA100AB-1733-45D2-8D2F-CD029B8E5EE9}" destId="{456E4000-A5E3-4427-8731-C49B7FAC10EE}" srcOrd="0" destOrd="0" presId="urn:microsoft.com/office/officeart/2008/layout/RadialCluster"/>
    <dgm:cxn modelId="{8E984498-0F46-495D-B225-DA1B6DB5DCE2}" type="presOf" srcId="{F6627205-F581-4077-A285-91993AB48F59}" destId="{9D1BBBDF-2F6F-49FA-8206-1E6637428441}" srcOrd="0" destOrd="0" presId="urn:microsoft.com/office/officeart/2008/layout/RadialCluster"/>
    <dgm:cxn modelId="{7ABAA099-A425-4F26-B78E-AB5E5194C95F}" srcId="{F7BA5CA2-4E69-441C-AE8B-C5112C44590B}" destId="{A330DA0E-23DB-4055-8359-89BE69F91373}" srcOrd="6" destOrd="0" parTransId="{890818AA-C50D-4918-A17A-EEAB3D9C744D}" sibTransId="{AD0E82EB-0634-4A26-887C-2D31B5CF52E0}"/>
    <dgm:cxn modelId="{EA328DAE-BA06-4F3A-A427-677FBF2942CC}" type="presOf" srcId="{56736F0A-57B0-413B-9B7E-1B9621A22763}" destId="{CEE013EB-4F06-454C-8500-D33D21DDFAF3}" srcOrd="0" destOrd="0" presId="urn:microsoft.com/office/officeart/2008/layout/RadialCluster"/>
    <dgm:cxn modelId="{A70E09BF-91EB-4EF3-9292-84E9B9338E9D}" type="presOf" srcId="{DCF840AB-CF68-4B41-B6F0-69EFC9E3936D}" destId="{277315BE-A502-414F-BBD1-6D4A07172573}" srcOrd="0" destOrd="0" presId="urn:microsoft.com/office/officeart/2008/layout/RadialCluster"/>
    <dgm:cxn modelId="{5D6AE9C5-FEAD-46F2-8838-0C2AB035585E}" type="presOf" srcId="{9CE54217-4651-4F41-9E66-003CC281C8B4}" destId="{E7CACA45-9CD9-41AF-A860-AE19A9620FBF}" srcOrd="0" destOrd="0" presId="urn:microsoft.com/office/officeart/2008/layout/RadialCluster"/>
    <dgm:cxn modelId="{CCD8F9CF-06F4-4419-B40F-48ACFACA23E4}" type="presOf" srcId="{55E4EE50-85FB-4064-9309-166066283CAB}" destId="{0A31A470-D1F1-4CF1-A2D0-0FBEDF0A8F08}" srcOrd="0" destOrd="0" presId="urn:microsoft.com/office/officeart/2008/layout/RadialCluster"/>
    <dgm:cxn modelId="{11F749D1-F896-41FD-AB2A-08C525EDD64E}" type="presOf" srcId="{C6BAAFFE-114C-47C4-88FE-4A635D070D2B}" destId="{8DD400D4-6DEF-4BAA-82EC-E6BB647EB27F}" srcOrd="0" destOrd="0" presId="urn:microsoft.com/office/officeart/2008/layout/RadialCluster"/>
    <dgm:cxn modelId="{A89E0EDC-56A9-4855-8F79-12BB8C0D23C5}" type="presOf" srcId="{C7290D37-4176-411D-9B22-A7C079E60DD3}" destId="{39B1659C-FBAB-44CE-9643-3B06D8131C05}" srcOrd="0" destOrd="0" presId="urn:microsoft.com/office/officeart/2008/layout/RadialCluster"/>
    <dgm:cxn modelId="{B9BA7DE2-7344-437D-9508-6846DA2A8C92}" srcId="{F7BA5CA2-4E69-441C-AE8B-C5112C44590B}" destId="{56736F0A-57B0-413B-9B7E-1B9621A22763}" srcOrd="1" destOrd="0" parTransId="{DCF840AB-CF68-4B41-B6F0-69EFC9E3936D}" sibTransId="{202846AB-E69D-48CD-AA4B-DCCFBE303FC2}"/>
    <dgm:cxn modelId="{321A23E8-36F4-4941-9F59-2C78E54A3B96}" type="presOf" srcId="{890818AA-C50D-4918-A17A-EEAB3D9C744D}" destId="{9F3B77D3-CCF0-477A-91D5-7CD1048D1574}" srcOrd="0" destOrd="0" presId="urn:microsoft.com/office/officeart/2008/layout/RadialCluster"/>
    <dgm:cxn modelId="{401769E9-48FD-459A-8049-C3139EAF0740}" type="presOf" srcId="{F7BA5CA2-4E69-441C-AE8B-C5112C44590B}" destId="{3E957A48-7ECC-47E7-9456-21D2C3E6F683}" srcOrd="0" destOrd="0" presId="urn:microsoft.com/office/officeart/2008/layout/RadialCluster"/>
    <dgm:cxn modelId="{45170CF7-33FF-4C70-9B15-80A0DC5FCC38}" type="presOf" srcId="{1628A967-B382-4C4D-ABFD-40F28B8C3B94}" destId="{41CD44F3-E3FB-41D3-BAE5-3C8A168E53E2}" srcOrd="0" destOrd="0" presId="urn:microsoft.com/office/officeart/2008/layout/RadialCluster"/>
    <dgm:cxn modelId="{5E57E5FA-91DB-4A1B-B433-63FA3D2DC560}" type="presOf" srcId="{A330DA0E-23DB-4055-8359-89BE69F91373}" destId="{ADC6A21F-10BE-4408-BF95-9574C0F2404E}" srcOrd="0" destOrd="0" presId="urn:microsoft.com/office/officeart/2008/layout/RadialCluster"/>
    <dgm:cxn modelId="{FC04BB73-AEA4-45C4-9664-1A2BE51B96BF}" type="presParOf" srcId="{9BE5E559-B8DE-4B12-B3D3-4397A0C73AE7}" destId="{909515AC-C6E0-4537-BC2C-46AF49C67CE3}" srcOrd="0" destOrd="0" presId="urn:microsoft.com/office/officeart/2008/layout/RadialCluster"/>
    <dgm:cxn modelId="{4B88D720-BF68-409E-BC91-72E96C2735BB}" type="presParOf" srcId="{909515AC-C6E0-4537-BC2C-46AF49C67CE3}" destId="{3E957A48-7ECC-47E7-9456-21D2C3E6F683}" srcOrd="0" destOrd="0" presId="urn:microsoft.com/office/officeart/2008/layout/RadialCluster"/>
    <dgm:cxn modelId="{A9751451-AAAF-4565-BF47-276F7642FC0A}" type="presParOf" srcId="{909515AC-C6E0-4537-BC2C-46AF49C67CE3}" destId="{39B1659C-FBAB-44CE-9643-3B06D8131C05}" srcOrd="1" destOrd="0" presId="urn:microsoft.com/office/officeart/2008/layout/RadialCluster"/>
    <dgm:cxn modelId="{55C8221D-5E2C-49DC-B451-81624F2F0A8D}" type="presParOf" srcId="{909515AC-C6E0-4537-BC2C-46AF49C67CE3}" destId="{41CD44F3-E3FB-41D3-BAE5-3C8A168E53E2}" srcOrd="2" destOrd="0" presId="urn:microsoft.com/office/officeart/2008/layout/RadialCluster"/>
    <dgm:cxn modelId="{FB27BFF2-049E-45EF-A53F-F53CFC3385C5}" type="presParOf" srcId="{909515AC-C6E0-4537-BC2C-46AF49C67CE3}" destId="{277315BE-A502-414F-BBD1-6D4A07172573}" srcOrd="3" destOrd="0" presId="urn:microsoft.com/office/officeart/2008/layout/RadialCluster"/>
    <dgm:cxn modelId="{9FEC2E29-8519-46DF-8E48-A4DB1CC941EB}" type="presParOf" srcId="{909515AC-C6E0-4537-BC2C-46AF49C67CE3}" destId="{CEE013EB-4F06-454C-8500-D33D21DDFAF3}" srcOrd="4" destOrd="0" presId="urn:microsoft.com/office/officeart/2008/layout/RadialCluster"/>
    <dgm:cxn modelId="{E384CD96-F27F-473B-A40A-E01183FFEFBC}" type="presParOf" srcId="{909515AC-C6E0-4537-BC2C-46AF49C67CE3}" destId="{C5E1091C-C6B2-4A35-B57E-F451A7551E81}" srcOrd="5" destOrd="0" presId="urn:microsoft.com/office/officeart/2008/layout/RadialCluster"/>
    <dgm:cxn modelId="{601A4D81-7861-4E81-BA68-4434D23BA1E8}" type="presParOf" srcId="{909515AC-C6E0-4537-BC2C-46AF49C67CE3}" destId="{E7CACA45-9CD9-41AF-A860-AE19A9620FBF}" srcOrd="6" destOrd="0" presId="urn:microsoft.com/office/officeart/2008/layout/RadialCluster"/>
    <dgm:cxn modelId="{E593054C-0FDC-4939-9E07-6CC627123A08}" type="presParOf" srcId="{909515AC-C6E0-4537-BC2C-46AF49C67CE3}" destId="{9D1BBBDF-2F6F-49FA-8206-1E6637428441}" srcOrd="7" destOrd="0" presId="urn:microsoft.com/office/officeart/2008/layout/RadialCluster"/>
    <dgm:cxn modelId="{4F4CFC0A-91C8-4B77-94AE-492BCC50A75A}" type="presParOf" srcId="{909515AC-C6E0-4537-BC2C-46AF49C67CE3}" destId="{18D8DB20-7965-4004-BB61-3D783EE112FC}" srcOrd="8" destOrd="0" presId="urn:microsoft.com/office/officeart/2008/layout/RadialCluster"/>
    <dgm:cxn modelId="{5A19B3CD-35BF-4F93-8EB2-35C0CD416F56}" type="presParOf" srcId="{909515AC-C6E0-4537-BC2C-46AF49C67CE3}" destId="{8DD400D4-6DEF-4BAA-82EC-E6BB647EB27F}" srcOrd="9" destOrd="0" presId="urn:microsoft.com/office/officeart/2008/layout/RadialCluster"/>
    <dgm:cxn modelId="{DB00993E-D036-4923-A404-B8EB0885BC87}" type="presParOf" srcId="{909515AC-C6E0-4537-BC2C-46AF49C67CE3}" destId="{456E4000-A5E3-4427-8731-C49B7FAC10EE}" srcOrd="10" destOrd="0" presId="urn:microsoft.com/office/officeart/2008/layout/RadialCluster"/>
    <dgm:cxn modelId="{C519B0F7-54F5-4F77-84F6-DC6A2CF2D942}" type="presParOf" srcId="{909515AC-C6E0-4537-BC2C-46AF49C67CE3}" destId="{0A31A470-D1F1-4CF1-A2D0-0FBEDF0A8F08}" srcOrd="11" destOrd="0" presId="urn:microsoft.com/office/officeart/2008/layout/RadialCluster"/>
    <dgm:cxn modelId="{F4417BCE-93FA-4F11-A81B-D8CCAB36FB55}" type="presParOf" srcId="{909515AC-C6E0-4537-BC2C-46AF49C67CE3}" destId="{09A568A9-F05F-45D9-A5B8-66AC5F1CE78F}" srcOrd="12" destOrd="0" presId="urn:microsoft.com/office/officeart/2008/layout/RadialCluster"/>
    <dgm:cxn modelId="{3BC4C3DC-38C0-4B3D-A2A6-B968E99B783A}" type="presParOf" srcId="{909515AC-C6E0-4537-BC2C-46AF49C67CE3}" destId="{9F3B77D3-CCF0-477A-91D5-7CD1048D1574}" srcOrd="13" destOrd="0" presId="urn:microsoft.com/office/officeart/2008/layout/RadialCluster"/>
    <dgm:cxn modelId="{CF841176-2225-4637-B676-5AFCC2D5928A}" type="presParOf" srcId="{909515AC-C6E0-4537-BC2C-46AF49C67CE3}" destId="{ADC6A21F-10BE-4408-BF95-9574C0F2404E}" srcOrd="14" destOrd="0" presId="urn:microsoft.com/office/officeart/2008/layout/RadialCluster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E6899-1CD7-4E09-985E-E5D29C5EB848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7BA5CA2-4E69-441C-AE8B-C5112C44590B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84FE0-7D2E-4421-AE44-9086D7C410AA}" type="parTrans" cxnId="{8505D102-3A24-4D09-ADCE-6FE92E02FE2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4CADD1-BC50-4866-B4E8-49C2DA41EE71}" type="sibTrans" cxnId="{8505D102-3A24-4D09-ADCE-6FE92E02FE2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8A967-B382-4C4D-ABFD-40F28B8C3B94}">
      <dgm:prSet phldrT="[Text]" custT="1"/>
      <dgm:spPr/>
      <dgm:t>
        <a:bodyPr/>
        <a:lstStyle/>
        <a:p>
          <a:r>
            <a:rPr lang="bn-BD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 থেকে গড় দুরত্ব ২২.৮ কোটি কি মি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90D37-4176-411D-9B22-A7C079E60DD3}" type="parTrans" cxnId="{2729644F-47C8-4092-A7C2-F0148B69796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3102D-CE75-442D-84F8-81A5F222C46A}" type="sibTrans" cxnId="{2729644F-47C8-4092-A7C2-F0148B69796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36F0A-57B0-413B-9B7E-1B9621A22763}">
      <dgm:prSet phldrT="[Text]" custT="1"/>
      <dgm:spPr/>
      <dgm:t>
        <a:bodyPr/>
        <a:lstStyle/>
        <a:p>
          <a:r>
            <a:rPr lang="bn-BD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বায়ূমন্ডলে শতকরা ৩ ভাগ নাইট্রজেন, ২ ভাগ আরগন গ্যাস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840AB-CF68-4B41-B6F0-69EFC9E3936D}" type="parTrans" cxnId="{B9BA7DE2-7344-437D-9508-6846DA2A8C9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846AB-E69D-48CD-AA4B-DCCFBE303FC2}" type="sibTrans" cxnId="{B9BA7DE2-7344-437D-9508-6846DA2A8C9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54217-4651-4F41-9E66-003CC281C8B4}">
      <dgm:prSet phldrT="[Text]" custT="1"/>
      <dgm:spPr/>
      <dgm:t>
        <a:bodyPr/>
        <a:lstStyle/>
        <a:p>
          <a:r>
            <a:rPr lang="bn-BD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গড় তাপ</a:t>
          </a:r>
          <a:r>
            <a: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মাত্রা</a:t>
          </a:r>
          <a:r>
            <a:rPr lang="bn-BD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হিমাঙ্কের নিচে, জীবন ধারন অসম্ভব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9396-18CD-4057-8F40-EACB95B8766F}" type="parTrans" cxnId="{65DDDD3D-0126-4BCB-B6F3-6FA8E8446D9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CF650-048C-4713-B605-2B679799DBB4}" type="sibTrans" cxnId="{65DDDD3D-0126-4BCB-B6F3-6FA8E8446D9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B2326-DDB0-4BB0-9C53-D9806E55EE3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ফেবোস ও ডিমোস নামে ২টি উপগ্রহ আছে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27205-F581-4077-A285-91993AB48F59}" type="parTrans" cxnId="{590BE492-62C6-476A-9B1D-D62B564CFC7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01F23-5A81-44CE-817F-4C8899A0AE82}" type="sibTrans" cxnId="{590BE492-62C6-476A-9B1D-D62B564CFC7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100AB-1733-45D2-8D2F-CD029B8E5EE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পাথরগুলোতে মরিচা পডায় গ্রহটি লালচে বর্ণ ধারণ করেছে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AAFFE-114C-47C4-88FE-4A635D070D2B}" type="parTrans" cxnId="{6D671C46-68F7-46BD-B9EE-CF12F70FAA4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EE16E6-C921-485C-928B-AC873322AF96}" type="sibTrans" cxnId="{6D671C46-68F7-46BD-B9EE-CF12F70FAA4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30DA0E-23DB-4055-8359-89BE69F9137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পৃথিবী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 এর দূরত্ব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কি.মি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0818AA-C50D-4918-A17A-EEAB3D9C744D}" type="parTrans" cxnId="{7ABAA099-A425-4F26-B78E-AB5E5194C95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E82EB-0634-4A26-887C-2D31B5CF52E0}" type="sibTrans" cxnId="{7ABAA099-A425-4F26-B78E-AB5E5194C95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CADBC-F037-40D6-93D2-CC64BFD1CAA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সূর্যকে .প্রদক্ষিণ করতে সময় লাগে ৬৮৭</a:t>
          </a:r>
          <a:r>
            <a:rPr 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E4EE50-85FB-4064-9309-166066283CAB}" type="parTrans" cxnId="{81379201-DF98-4D21-9B37-475F4095581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DBDBF-025A-4990-9006-389418168B43}" type="sibTrans" cxnId="{81379201-DF98-4D21-9B37-475F4095581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449E9-F34F-4D8A-A390-BC968ABA3A15}" type="pres">
      <dgm:prSet presAssocID="{C86E6899-1CD7-4E09-985E-E5D29C5EB8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99F7D0-475E-4E3F-871D-0C8F56ED3461}" type="pres">
      <dgm:prSet presAssocID="{F7BA5CA2-4E69-441C-AE8B-C5112C44590B}" presName="centerShape" presStyleLbl="node0" presStyleIdx="0" presStyleCnt="1" custScaleX="125009" custScaleY="117754"/>
      <dgm:spPr/>
    </dgm:pt>
    <dgm:pt modelId="{B8F0C503-1D5E-4811-A83E-EB15BFC9F4F5}" type="pres">
      <dgm:prSet presAssocID="{C7290D37-4176-411D-9B22-A7C079E60DD3}" presName="parTrans" presStyleLbl="sibTrans2D1" presStyleIdx="0" presStyleCnt="7"/>
      <dgm:spPr/>
    </dgm:pt>
    <dgm:pt modelId="{1D8AE14A-8E4A-41BB-B3B5-F5FA59AF1FE9}" type="pres">
      <dgm:prSet presAssocID="{C7290D37-4176-411D-9B22-A7C079E60DD3}" presName="connectorText" presStyleLbl="sibTrans2D1" presStyleIdx="0" presStyleCnt="7"/>
      <dgm:spPr/>
    </dgm:pt>
    <dgm:pt modelId="{F6D8BAD3-5315-4368-ADCF-1584B0E22CE5}" type="pres">
      <dgm:prSet presAssocID="{1628A967-B382-4C4D-ABFD-40F28B8C3B94}" presName="node" presStyleLbl="node1" presStyleIdx="0" presStyleCnt="7" custScaleX="179291" custScaleY="70500" custRadScaleRad="94816" custRadScaleInc="6131">
        <dgm:presLayoutVars>
          <dgm:bulletEnabled val="1"/>
        </dgm:presLayoutVars>
      </dgm:prSet>
      <dgm:spPr/>
    </dgm:pt>
    <dgm:pt modelId="{95DAED34-8000-40F4-B6EA-67964F9117C2}" type="pres">
      <dgm:prSet presAssocID="{DCF840AB-CF68-4B41-B6F0-69EFC9E3936D}" presName="parTrans" presStyleLbl="sibTrans2D1" presStyleIdx="1" presStyleCnt="7"/>
      <dgm:spPr/>
    </dgm:pt>
    <dgm:pt modelId="{B55A6FDE-7B96-44AA-BA32-19C3D08AF1CE}" type="pres">
      <dgm:prSet presAssocID="{DCF840AB-CF68-4B41-B6F0-69EFC9E3936D}" presName="connectorText" presStyleLbl="sibTrans2D1" presStyleIdx="1" presStyleCnt="7"/>
      <dgm:spPr/>
    </dgm:pt>
    <dgm:pt modelId="{B4117B3E-35A2-4219-9FB8-32F0AD03E963}" type="pres">
      <dgm:prSet presAssocID="{56736F0A-57B0-413B-9B7E-1B9621A22763}" presName="node" presStyleLbl="node1" presStyleIdx="1" presStyleCnt="7" custScaleX="143256" custScaleY="135032" custRadScaleRad="134832" custRadScaleInc="54088">
        <dgm:presLayoutVars>
          <dgm:bulletEnabled val="1"/>
        </dgm:presLayoutVars>
      </dgm:prSet>
      <dgm:spPr/>
    </dgm:pt>
    <dgm:pt modelId="{612029F7-D56E-4EF6-8647-4C34449A6638}" type="pres">
      <dgm:prSet presAssocID="{D1939396-18CD-4057-8F40-EACB95B8766F}" presName="parTrans" presStyleLbl="sibTrans2D1" presStyleIdx="2" presStyleCnt="7"/>
      <dgm:spPr/>
    </dgm:pt>
    <dgm:pt modelId="{5F8163FA-09B2-4D95-86F3-4D18C1E1AEF1}" type="pres">
      <dgm:prSet presAssocID="{D1939396-18CD-4057-8F40-EACB95B8766F}" presName="connectorText" presStyleLbl="sibTrans2D1" presStyleIdx="2" presStyleCnt="7"/>
      <dgm:spPr/>
    </dgm:pt>
    <dgm:pt modelId="{F8BF4537-6ECC-4542-8DDE-8BCFC623377E}" type="pres">
      <dgm:prSet presAssocID="{9CE54217-4651-4F41-9E66-003CC281C8B4}" presName="node" presStyleLbl="node1" presStyleIdx="2" presStyleCnt="7" custScaleX="148865" custScaleY="114905" custRadScaleRad="124641" custRadScaleInc="11417">
        <dgm:presLayoutVars>
          <dgm:bulletEnabled val="1"/>
        </dgm:presLayoutVars>
      </dgm:prSet>
      <dgm:spPr/>
    </dgm:pt>
    <dgm:pt modelId="{76E14EA6-69D4-483C-9DA3-DBCAE3862BB7}" type="pres">
      <dgm:prSet presAssocID="{F6627205-F581-4077-A285-91993AB48F59}" presName="parTrans" presStyleLbl="sibTrans2D1" presStyleIdx="3" presStyleCnt="7"/>
      <dgm:spPr/>
    </dgm:pt>
    <dgm:pt modelId="{A8B40DE5-CEE2-4984-BEDA-15F6E77678E9}" type="pres">
      <dgm:prSet presAssocID="{F6627205-F581-4077-A285-91993AB48F59}" presName="connectorText" presStyleLbl="sibTrans2D1" presStyleIdx="3" presStyleCnt="7"/>
      <dgm:spPr/>
    </dgm:pt>
    <dgm:pt modelId="{AEFF0A34-5462-4F31-AFE3-4A1EF9C4C980}" type="pres">
      <dgm:prSet presAssocID="{6B9B2326-DDB0-4BB0-9C53-D9806E55EE3C}" presName="node" presStyleLbl="node1" presStyleIdx="3" presStyleCnt="7" custScaleX="164541" custScaleY="83987" custRadScaleRad="101719" custRadScaleInc="5481">
        <dgm:presLayoutVars>
          <dgm:bulletEnabled val="1"/>
        </dgm:presLayoutVars>
      </dgm:prSet>
      <dgm:spPr/>
    </dgm:pt>
    <dgm:pt modelId="{5737CE5A-7929-4B26-9442-3EECAF472CD7}" type="pres">
      <dgm:prSet presAssocID="{C6BAAFFE-114C-47C4-88FE-4A635D070D2B}" presName="parTrans" presStyleLbl="sibTrans2D1" presStyleIdx="4" presStyleCnt="7"/>
      <dgm:spPr/>
    </dgm:pt>
    <dgm:pt modelId="{2B74EA79-DDFD-40BC-8023-4DC91971D1A3}" type="pres">
      <dgm:prSet presAssocID="{C6BAAFFE-114C-47C4-88FE-4A635D070D2B}" presName="connectorText" presStyleLbl="sibTrans2D1" presStyleIdx="4" presStyleCnt="7"/>
      <dgm:spPr/>
    </dgm:pt>
    <dgm:pt modelId="{20B3BC50-CA31-488E-B34D-9F12AFACCC60}" type="pres">
      <dgm:prSet presAssocID="{AFA100AB-1733-45D2-8D2F-CD029B8E5EE9}" presName="node" presStyleLbl="node1" presStyleIdx="4" presStyleCnt="7" custScaleX="192795" custScaleY="101623" custRadScaleRad="128477" custRadScaleInc="82269">
        <dgm:presLayoutVars>
          <dgm:bulletEnabled val="1"/>
        </dgm:presLayoutVars>
      </dgm:prSet>
      <dgm:spPr/>
    </dgm:pt>
    <dgm:pt modelId="{7EE0599F-20D3-4A70-BD73-C9FA46D1B048}" type="pres">
      <dgm:prSet presAssocID="{55E4EE50-85FB-4064-9309-166066283CAB}" presName="parTrans" presStyleLbl="sibTrans2D1" presStyleIdx="5" presStyleCnt="7"/>
      <dgm:spPr/>
    </dgm:pt>
    <dgm:pt modelId="{9A83AEEC-92D4-46E3-BD57-751B6F459452}" type="pres">
      <dgm:prSet presAssocID="{55E4EE50-85FB-4064-9309-166066283CAB}" presName="connectorText" presStyleLbl="sibTrans2D1" presStyleIdx="5" presStyleCnt="7"/>
      <dgm:spPr/>
    </dgm:pt>
    <dgm:pt modelId="{6EC3CCBE-6FB3-4424-941D-F7E95622BFD8}" type="pres">
      <dgm:prSet presAssocID="{811CADBC-F037-40D6-93D2-CC64BFD1CAA9}" presName="node" presStyleLbl="node1" presStyleIdx="5" presStyleCnt="7" custScaleX="152435" custScaleY="100352" custRadScaleRad="129023" custRadScaleInc="32577">
        <dgm:presLayoutVars>
          <dgm:bulletEnabled val="1"/>
        </dgm:presLayoutVars>
      </dgm:prSet>
      <dgm:spPr/>
    </dgm:pt>
    <dgm:pt modelId="{1317F33E-E0CA-4A50-B709-799D89C72273}" type="pres">
      <dgm:prSet presAssocID="{890818AA-C50D-4918-A17A-EEAB3D9C744D}" presName="parTrans" presStyleLbl="sibTrans2D1" presStyleIdx="6" presStyleCnt="7"/>
      <dgm:spPr/>
    </dgm:pt>
    <dgm:pt modelId="{F55C95F0-9094-4C63-847C-A5BE4680602C}" type="pres">
      <dgm:prSet presAssocID="{890818AA-C50D-4918-A17A-EEAB3D9C744D}" presName="connectorText" presStyleLbl="sibTrans2D1" presStyleIdx="6" presStyleCnt="7"/>
      <dgm:spPr/>
    </dgm:pt>
    <dgm:pt modelId="{0E35DB91-C275-4572-B80C-BA2593693DA1}" type="pres">
      <dgm:prSet presAssocID="{A330DA0E-23DB-4055-8359-89BE69F91373}" presName="node" presStyleLbl="node1" presStyleIdx="6" presStyleCnt="7" custScaleX="152435" custScaleY="101623" custRadScaleRad="134112" custRadScaleInc="-28666">
        <dgm:presLayoutVars>
          <dgm:bulletEnabled val="1"/>
        </dgm:presLayoutVars>
      </dgm:prSet>
      <dgm:spPr/>
    </dgm:pt>
  </dgm:ptLst>
  <dgm:cxnLst>
    <dgm:cxn modelId="{81379201-DF98-4D21-9B37-475F4095581F}" srcId="{F7BA5CA2-4E69-441C-AE8B-C5112C44590B}" destId="{811CADBC-F037-40D6-93D2-CC64BFD1CAA9}" srcOrd="5" destOrd="0" parTransId="{55E4EE50-85FB-4064-9309-166066283CAB}" sibTransId="{9F5DBDBF-025A-4990-9006-389418168B43}"/>
    <dgm:cxn modelId="{8505D102-3A24-4D09-ADCE-6FE92E02FE2B}" srcId="{C86E6899-1CD7-4E09-985E-E5D29C5EB848}" destId="{F7BA5CA2-4E69-441C-AE8B-C5112C44590B}" srcOrd="0" destOrd="0" parTransId="{B9284FE0-7D2E-4421-AE44-9086D7C410AA}" sibTransId="{4A4CADD1-BC50-4866-B4E8-49C2DA41EE71}"/>
    <dgm:cxn modelId="{4F327B07-590C-40F7-AE83-DB9AA520669E}" type="presOf" srcId="{6B9B2326-DDB0-4BB0-9C53-D9806E55EE3C}" destId="{AEFF0A34-5462-4F31-AFE3-4A1EF9C4C980}" srcOrd="0" destOrd="0" presId="urn:microsoft.com/office/officeart/2005/8/layout/radial5"/>
    <dgm:cxn modelId="{DEF08915-1F86-4CFB-B861-3F0B26348D03}" type="presOf" srcId="{811CADBC-F037-40D6-93D2-CC64BFD1CAA9}" destId="{6EC3CCBE-6FB3-4424-941D-F7E95622BFD8}" srcOrd="0" destOrd="0" presId="urn:microsoft.com/office/officeart/2005/8/layout/radial5"/>
    <dgm:cxn modelId="{6691F31F-664A-4844-9393-F489F3DD091C}" type="presOf" srcId="{D1939396-18CD-4057-8F40-EACB95B8766F}" destId="{5F8163FA-09B2-4D95-86F3-4D18C1E1AEF1}" srcOrd="1" destOrd="0" presId="urn:microsoft.com/office/officeart/2005/8/layout/radial5"/>
    <dgm:cxn modelId="{21A29421-B47D-4197-8E8B-CE67EB1D52DB}" type="presOf" srcId="{1628A967-B382-4C4D-ABFD-40F28B8C3B94}" destId="{F6D8BAD3-5315-4368-ADCF-1584B0E22CE5}" srcOrd="0" destOrd="0" presId="urn:microsoft.com/office/officeart/2005/8/layout/radial5"/>
    <dgm:cxn modelId="{CDA8B831-1272-4D64-9252-B9DC17AC9524}" type="presOf" srcId="{D1939396-18CD-4057-8F40-EACB95B8766F}" destId="{612029F7-D56E-4EF6-8647-4C34449A6638}" srcOrd="0" destOrd="0" presId="urn:microsoft.com/office/officeart/2005/8/layout/radial5"/>
    <dgm:cxn modelId="{1869CB33-FE5A-49B7-824E-EEF30D958816}" type="presOf" srcId="{C7290D37-4176-411D-9B22-A7C079E60DD3}" destId="{1D8AE14A-8E4A-41BB-B3B5-F5FA59AF1FE9}" srcOrd="1" destOrd="0" presId="urn:microsoft.com/office/officeart/2005/8/layout/radial5"/>
    <dgm:cxn modelId="{46109036-B624-4E5F-9422-3937E9CD70DD}" type="presOf" srcId="{890818AA-C50D-4918-A17A-EEAB3D9C744D}" destId="{1317F33E-E0CA-4A50-B709-799D89C72273}" srcOrd="0" destOrd="0" presId="urn:microsoft.com/office/officeart/2005/8/layout/radial5"/>
    <dgm:cxn modelId="{65DDDD3D-0126-4BCB-B6F3-6FA8E8446D97}" srcId="{F7BA5CA2-4E69-441C-AE8B-C5112C44590B}" destId="{9CE54217-4651-4F41-9E66-003CC281C8B4}" srcOrd="2" destOrd="0" parTransId="{D1939396-18CD-4057-8F40-EACB95B8766F}" sibTransId="{EEDCF650-048C-4713-B605-2B679799DBB4}"/>
    <dgm:cxn modelId="{269AE95B-D0B3-4825-A616-8DB1BB9D5B8D}" type="presOf" srcId="{F7BA5CA2-4E69-441C-AE8B-C5112C44590B}" destId="{F799F7D0-475E-4E3F-871D-0C8F56ED3461}" srcOrd="0" destOrd="0" presId="urn:microsoft.com/office/officeart/2005/8/layout/radial5"/>
    <dgm:cxn modelId="{6F2B3063-D291-4D1C-ADC9-1C7B20558BFD}" type="presOf" srcId="{DCF840AB-CF68-4B41-B6F0-69EFC9E3936D}" destId="{95DAED34-8000-40F4-B6EA-67964F9117C2}" srcOrd="0" destOrd="0" presId="urn:microsoft.com/office/officeart/2005/8/layout/radial5"/>
    <dgm:cxn modelId="{6D671C46-68F7-46BD-B9EE-CF12F70FAA4E}" srcId="{F7BA5CA2-4E69-441C-AE8B-C5112C44590B}" destId="{AFA100AB-1733-45D2-8D2F-CD029B8E5EE9}" srcOrd="4" destOrd="0" parTransId="{C6BAAFFE-114C-47C4-88FE-4A635D070D2B}" sibTransId="{3FEE16E6-C921-485C-928B-AC873322AF96}"/>
    <dgm:cxn modelId="{2729644F-47C8-4092-A7C2-F0148B69796A}" srcId="{F7BA5CA2-4E69-441C-AE8B-C5112C44590B}" destId="{1628A967-B382-4C4D-ABFD-40F28B8C3B94}" srcOrd="0" destOrd="0" parTransId="{C7290D37-4176-411D-9B22-A7C079E60DD3}" sibTransId="{46A3102D-CE75-442D-84F8-81A5F222C46A}"/>
    <dgm:cxn modelId="{ECEA9858-0F7A-41DD-A5AF-55B9DAE60B99}" type="presOf" srcId="{56736F0A-57B0-413B-9B7E-1B9621A22763}" destId="{B4117B3E-35A2-4219-9FB8-32F0AD03E963}" srcOrd="0" destOrd="0" presId="urn:microsoft.com/office/officeart/2005/8/layout/radial5"/>
    <dgm:cxn modelId="{8AB01C79-E564-4CA7-ABED-E814E5CC76D6}" type="presOf" srcId="{DCF840AB-CF68-4B41-B6F0-69EFC9E3936D}" destId="{B55A6FDE-7B96-44AA-BA32-19C3D08AF1CE}" srcOrd="1" destOrd="0" presId="urn:microsoft.com/office/officeart/2005/8/layout/radial5"/>
    <dgm:cxn modelId="{C209BF79-0CC3-4EA5-9F12-281E9018DAE0}" type="presOf" srcId="{C7290D37-4176-411D-9B22-A7C079E60DD3}" destId="{B8F0C503-1D5E-4811-A83E-EB15BFC9F4F5}" srcOrd="0" destOrd="0" presId="urn:microsoft.com/office/officeart/2005/8/layout/radial5"/>
    <dgm:cxn modelId="{FA5CAB82-9A4D-47BA-9D42-F444BF9CFC06}" type="presOf" srcId="{C6BAAFFE-114C-47C4-88FE-4A635D070D2B}" destId="{5737CE5A-7929-4B26-9442-3EECAF472CD7}" srcOrd="0" destOrd="0" presId="urn:microsoft.com/office/officeart/2005/8/layout/radial5"/>
    <dgm:cxn modelId="{BE362690-732A-45AC-A1A3-5A96C6CCB860}" type="presOf" srcId="{890818AA-C50D-4918-A17A-EEAB3D9C744D}" destId="{F55C95F0-9094-4C63-847C-A5BE4680602C}" srcOrd="1" destOrd="0" presId="urn:microsoft.com/office/officeart/2005/8/layout/radial5"/>
    <dgm:cxn modelId="{590BE492-62C6-476A-9B1D-D62B564CFC7B}" srcId="{F7BA5CA2-4E69-441C-AE8B-C5112C44590B}" destId="{6B9B2326-DDB0-4BB0-9C53-D9806E55EE3C}" srcOrd="3" destOrd="0" parTransId="{F6627205-F581-4077-A285-91993AB48F59}" sibTransId="{6A501F23-5A81-44CE-817F-4C8899A0AE82}"/>
    <dgm:cxn modelId="{7ABAA099-A425-4F26-B78E-AB5E5194C95F}" srcId="{F7BA5CA2-4E69-441C-AE8B-C5112C44590B}" destId="{A330DA0E-23DB-4055-8359-89BE69F91373}" srcOrd="6" destOrd="0" parTransId="{890818AA-C50D-4918-A17A-EEAB3D9C744D}" sibTransId="{AD0E82EB-0634-4A26-887C-2D31B5CF52E0}"/>
    <dgm:cxn modelId="{2674E09B-D639-4A8D-A891-6EA53DFA14BA}" type="presOf" srcId="{9CE54217-4651-4F41-9E66-003CC281C8B4}" destId="{F8BF4537-6ECC-4542-8DDE-8BCFC623377E}" srcOrd="0" destOrd="0" presId="urn:microsoft.com/office/officeart/2005/8/layout/radial5"/>
    <dgm:cxn modelId="{A617C0A7-71D8-4EB9-AA18-00C65DED7A4A}" type="presOf" srcId="{F6627205-F581-4077-A285-91993AB48F59}" destId="{76E14EA6-69D4-483C-9DA3-DBCAE3862BB7}" srcOrd="0" destOrd="0" presId="urn:microsoft.com/office/officeart/2005/8/layout/radial5"/>
    <dgm:cxn modelId="{17D6BFBE-E922-425A-84EF-D59BD2783216}" type="presOf" srcId="{55E4EE50-85FB-4064-9309-166066283CAB}" destId="{9A83AEEC-92D4-46E3-BD57-751B6F459452}" srcOrd="1" destOrd="0" presId="urn:microsoft.com/office/officeart/2005/8/layout/radial5"/>
    <dgm:cxn modelId="{0AE2DBBF-E43E-4C5C-AD35-99474B2E09CB}" type="presOf" srcId="{C86E6899-1CD7-4E09-985E-E5D29C5EB848}" destId="{C99449E9-F34F-4D8A-A390-BC968ABA3A15}" srcOrd="0" destOrd="0" presId="urn:microsoft.com/office/officeart/2005/8/layout/radial5"/>
    <dgm:cxn modelId="{D489C5C6-9F24-4F39-BEF5-6CCF2D3EBFA5}" type="presOf" srcId="{A330DA0E-23DB-4055-8359-89BE69F91373}" destId="{0E35DB91-C275-4572-B80C-BA2593693DA1}" srcOrd="0" destOrd="0" presId="urn:microsoft.com/office/officeart/2005/8/layout/radial5"/>
    <dgm:cxn modelId="{23F0F6D0-B92E-4F59-9A72-F169C200005D}" type="presOf" srcId="{55E4EE50-85FB-4064-9309-166066283CAB}" destId="{7EE0599F-20D3-4A70-BD73-C9FA46D1B048}" srcOrd="0" destOrd="0" presId="urn:microsoft.com/office/officeart/2005/8/layout/radial5"/>
    <dgm:cxn modelId="{04E732D5-27C1-4C28-8525-46D2DB903A3E}" type="presOf" srcId="{C6BAAFFE-114C-47C4-88FE-4A635D070D2B}" destId="{2B74EA79-DDFD-40BC-8023-4DC91971D1A3}" srcOrd="1" destOrd="0" presId="urn:microsoft.com/office/officeart/2005/8/layout/radial5"/>
    <dgm:cxn modelId="{273125DA-244F-4C6B-92CC-201472E72438}" type="presOf" srcId="{F6627205-F581-4077-A285-91993AB48F59}" destId="{A8B40DE5-CEE2-4984-BEDA-15F6E77678E9}" srcOrd="1" destOrd="0" presId="urn:microsoft.com/office/officeart/2005/8/layout/radial5"/>
    <dgm:cxn modelId="{B9BA7DE2-7344-437D-9508-6846DA2A8C92}" srcId="{F7BA5CA2-4E69-441C-AE8B-C5112C44590B}" destId="{56736F0A-57B0-413B-9B7E-1B9621A22763}" srcOrd="1" destOrd="0" parTransId="{DCF840AB-CF68-4B41-B6F0-69EFC9E3936D}" sibTransId="{202846AB-E69D-48CD-AA4B-DCCFBE303FC2}"/>
    <dgm:cxn modelId="{A892C6FD-CDF4-4D69-B600-2DFA1C667C10}" type="presOf" srcId="{AFA100AB-1733-45D2-8D2F-CD029B8E5EE9}" destId="{20B3BC50-CA31-488E-B34D-9F12AFACCC60}" srcOrd="0" destOrd="0" presId="urn:microsoft.com/office/officeart/2005/8/layout/radial5"/>
    <dgm:cxn modelId="{7A4E05EF-C93B-47F2-949A-88328CA01373}" type="presParOf" srcId="{C99449E9-F34F-4D8A-A390-BC968ABA3A15}" destId="{F799F7D0-475E-4E3F-871D-0C8F56ED3461}" srcOrd="0" destOrd="0" presId="urn:microsoft.com/office/officeart/2005/8/layout/radial5"/>
    <dgm:cxn modelId="{91CF02F9-6461-45D9-A315-77DDCD082FE1}" type="presParOf" srcId="{C99449E9-F34F-4D8A-A390-BC968ABA3A15}" destId="{B8F0C503-1D5E-4811-A83E-EB15BFC9F4F5}" srcOrd="1" destOrd="0" presId="urn:microsoft.com/office/officeart/2005/8/layout/radial5"/>
    <dgm:cxn modelId="{22BEDC45-724A-4B42-875C-4A52EA02EB21}" type="presParOf" srcId="{B8F0C503-1D5E-4811-A83E-EB15BFC9F4F5}" destId="{1D8AE14A-8E4A-41BB-B3B5-F5FA59AF1FE9}" srcOrd="0" destOrd="0" presId="urn:microsoft.com/office/officeart/2005/8/layout/radial5"/>
    <dgm:cxn modelId="{742D44D0-BF5D-4899-AC7E-3968E31E4B66}" type="presParOf" srcId="{C99449E9-F34F-4D8A-A390-BC968ABA3A15}" destId="{F6D8BAD3-5315-4368-ADCF-1584B0E22CE5}" srcOrd="2" destOrd="0" presId="urn:microsoft.com/office/officeart/2005/8/layout/radial5"/>
    <dgm:cxn modelId="{3F1BDA0C-E8F2-4921-9B3B-F4F46D1C9C61}" type="presParOf" srcId="{C99449E9-F34F-4D8A-A390-BC968ABA3A15}" destId="{95DAED34-8000-40F4-B6EA-67964F9117C2}" srcOrd="3" destOrd="0" presId="urn:microsoft.com/office/officeart/2005/8/layout/radial5"/>
    <dgm:cxn modelId="{73CBDF72-7D62-494B-8253-1984AB6CA4FB}" type="presParOf" srcId="{95DAED34-8000-40F4-B6EA-67964F9117C2}" destId="{B55A6FDE-7B96-44AA-BA32-19C3D08AF1CE}" srcOrd="0" destOrd="0" presId="urn:microsoft.com/office/officeart/2005/8/layout/radial5"/>
    <dgm:cxn modelId="{7C0E4301-65B5-42BB-B1F1-745CE2207272}" type="presParOf" srcId="{C99449E9-F34F-4D8A-A390-BC968ABA3A15}" destId="{B4117B3E-35A2-4219-9FB8-32F0AD03E963}" srcOrd="4" destOrd="0" presId="urn:microsoft.com/office/officeart/2005/8/layout/radial5"/>
    <dgm:cxn modelId="{3347A49F-5B04-4D15-A295-50DA931D6E4D}" type="presParOf" srcId="{C99449E9-F34F-4D8A-A390-BC968ABA3A15}" destId="{612029F7-D56E-4EF6-8647-4C34449A6638}" srcOrd="5" destOrd="0" presId="urn:microsoft.com/office/officeart/2005/8/layout/radial5"/>
    <dgm:cxn modelId="{CA7B2B60-EB07-4463-AC89-B740EAF03D95}" type="presParOf" srcId="{612029F7-D56E-4EF6-8647-4C34449A6638}" destId="{5F8163FA-09B2-4D95-86F3-4D18C1E1AEF1}" srcOrd="0" destOrd="0" presId="urn:microsoft.com/office/officeart/2005/8/layout/radial5"/>
    <dgm:cxn modelId="{7D07AB1A-CBE8-43EE-9E59-34F3D84F6D55}" type="presParOf" srcId="{C99449E9-F34F-4D8A-A390-BC968ABA3A15}" destId="{F8BF4537-6ECC-4542-8DDE-8BCFC623377E}" srcOrd="6" destOrd="0" presId="urn:microsoft.com/office/officeart/2005/8/layout/radial5"/>
    <dgm:cxn modelId="{F3569EE7-A68E-4086-904A-59A9D7D07728}" type="presParOf" srcId="{C99449E9-F34F-4D8A-A390-BC968ABA3A15}" destId="{76E14EA6-69D4-483C-9DA3-DBCAE3862BB7}" srcOrd="7" destOrd="0" presId="urn:microsoft.com/office/officeart/2005/8/layout/radial5"/>
    <dgm:cxn modelId="{A89C485D-3736-4A77-810D-3AE3E9C9D674}" type="presParOf" srcId="{76E14EA6-69D4-483C-9DA3-DBCAE3862BB7}" destId="{A8B40DE5-CEE2-4984-BEDA-15F6E77678E9}" srcOrd="0" destOrd="0" presId="urn:microsoft.com/office/officeart/2005/8/layout/radial5"/>
    <dgm:cxn modelId="{82165633-EA4B-4FF4-881A-00A68C8DAF20}" type="presParOf" srcId="{C99449E9-F34F-4D8A-A390-BC968ABA3A15}" destId="{AEFF0A34-5462-4F31-AFE3-4A1EF9C4C980}" srcOrd="8" destOrd="0" presId="urn:microsoft.com/office/officeart/2005/8/layout/radial5"/>
    <dgm:cxn modelId="{514EB31C-FC20-44F7-A057-9348760FDE72}" type="presParOf" srcId="{C99449E9-F34F-4D8A-A390-BC968ABA3A15}" destId="{5737CE5A-7929-4B26-9442-3EECAF472CD7}" srcOrd="9" destOrd="0" presId="urn:microsoft.com/office/officeart/2005/8/layout/radial5"/>
    <dgm:cxn modelId="{B5E6DE63-5E9D-4F7F-9CC6-D4413F3435EA}" type="presParOf" srcId="{5737CE5A-7929-4B26-9442-3EECAF472CD7}" destId="{2B74EA79-DDFD-40BC-8023-4DC91971D1A3}" srcOrd="0" destOrd="0" presId="urn:microsoft.com/office/officeart/2005/8/layout/radial5"/>
    <dgm:cxn modelId="{EF69B8CC-9284-4A43-82DD-DE189EC9C990}" type="presParOf" srcId="{C99449E9-F34F-4D8A-A390-BC968ABA3A15}" destId="{20B3BC50-CA31-488E-B34D-9F12AFACCC60}" srcOrd="10" destOrd="0" presId="urn:microsoft.com/office/officeart/2005/8/layout/radial5"/>
    <dgm:cxn modelId="{EC95C784-DFDC-4210-BB62-88206CA445A8}" type="presParOf" srcId="{C99449E9-F34F-4D8A-A390-BC968ABA3A15}" destId="{7EE0599F-20D3-4A70-BD73-C9FA46D1B048}" srcOrd="11" destOrd="0" presId="urn:microsoft.com/office/officeart/2005/8/layout/radial5"/>
    <dgm:cxn modelId="{7F839693-C339-430E-A1A7-6DD752EACD24}" type="presParOf" srcId="{7EE0599F-20D3-4A70-BD73-C9FA46D1B048}" destId="{9A83AEEC-92D4-46E3-BD57-751B6F459452}" srcOrd="0" destOrd="0" presId="urn:microsoft.com/office/officeart/2005/8/layout/radial5"/>
    <dgm:cxn modelId="{C87F7E65-C40E-4318-9614-A998E963C915}" type="presParOf" srcId="{C99449E9-F34F-4D8A-A390-BC968ABA3A15}" destId="{6EC3CCBE-6FB3-4424-941D-F7E95622BFD8}" srcOrd="12" destOrd="0" presId="urn:microsoft.com/office/officeart/2005/8/layout/radial5"/>
    <dgm:cxn modelId="{4E3D8EBC-B0C2-4E04-B366-9D38A072C031}" type="presParOf" srcId="{C99449E9-F34F-4D8A-A390-BC968ABA3A15}" destId="{1317F33E-E0CA-4A50-B709-799D89C72273}" srcOrd="13" destOrd="0" presId="urn:microsoft.com/office/officeart/2005/8/layout/radial5"/>
    <dgm:cxn modelId="{B7CBAF54-884A-4E30-80C8-3119EE9D878F}" type="presParOf" srcId="{1317F33E-E0CA-4A50-B709-799D89C72273}" destId="{F55C95F0-9094-4C63-847C-A5BE4680602C}" srcOrd="0" destOrd="0" presId="urn:microsoft.com/office/officeart/2005/8/layout/radial5"/>
    <dgm:cxn modelId="{457F5B16-E912-484B-80A9-24839249CC43}" type="presParOf" srcId="{C99449E9-F34F-4D8A-A390-BC968ABA3A15}" destId="{0E35DB91-C275-4572-B80C-BA2593693DA1}" srcOrd="14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E6899-1CD7-4E09-985E-E5D29C5EB848}" type="doc">
      <dgm:prSet loTypeId="urn:microsoft.com/office/officeart/2008/layout/RadialCluster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7BA5CA2-4E69-441C-AE8B-C5112C44590B}">
      <dgm:prSet phldrT="[Text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84FE0-7D2E-4421-AE44-9086D7C410AA}" type="parTrans" cxnId="{8505D102-3A24-4D09-ADCE-6FE92E02FE2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4CADD1-BC50-4866-B4E8-49C2DA41EE71}" type="sibTrans" cxnId="{8505D102-3A24-4D09-ADCE-6FE92E02FE2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8A967-B382-4C4D-ABFD-40F28B8C3B94}">
      <dgm:prSet phldrT="[Text]" custT="1"/>
      <dgm:spPr>
        <a:solidFill>
          <a:srgbClr val="A3A3A3"/>
        </a:solidFill>
        <a:ln w="38100"/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সৌরজগতের সর্ববৃহৎ গ্রহ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90D37-4176-411D-9B22-A7C079E60DD3}" type="parTrans" cxnId="{2729644F-47C8-4092-A7C2-F0148B69796A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3102D-CE75-442D-84F8-81A5F222C46A}" type="sibTrans" cxnId="{2729644F-47C8-4092-A7C2-F0148B69796A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36F0A-57B0-413B-9B7E-1B9621A22763}">
      <dgm:prSet phldrT="[Text]" custT="1"/>
      <dgm:spPr>
        <a:solidFill>
          <a:srgbClr val="FFFF00"/>
        </a:solidFill>
        <a:ln w="38100"/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আয়তনে পৃথিবীর প্রায় ১৩০০ গুন বড়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840AB-CF68-4B41-B6F0-69EFC9E3936D}" type="parTrans" cxnId="{B9BA7DE2-7344-437D-9508-6846DA2A8C92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846AB-E69D-48CD-AA4B-DCCFBE303FC2}" type="sibTrans" cxnId="{B9BA7DE2-7344-437D-9508-6846DA2A8C9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54217-4651-4F41-9E66-003CC281C8B4}">
      <dgm:prSet phldrT="[Text]" custT="1"/>
      <dgm:spPr>
        <a:solidFill>
          <a:srgbClr val="AB760C"/>
        </a:solidFill>
        <a:ln w="38100"/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১২ বছরে সুর্যকে একবার প্রদক্ষিন করে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9396-18CD-4057-8F40-EACB95B8766F}" type="parTrans" cxnId="{65DDDD3D-0126-4BCB-B6F3-6FA8E8446D97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CF650-048C-4713-B605-2B679799DBB4}" type="sibTrans" cxnId="{65DDDD3D-0126-4BCB-B6F3-6FA8E8446D9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B2326-DDB0-4BB0-9C53-D9806E55EE3C}">
      <dgm:prSet phldrT="[Text]" custT="1"/>
      <dgm:spPr>
        <a:solidFill>
          <a:srgbClr val="00B050"/>
        </a:solidFill>
        <a:ln w="38100"/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৬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টি উপগ্রহ রয়েছে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27205-F581-4077-A285-91993AB48F59}" type="parTrans" cxnId="{590BE492-62C6-476A-9B1D-D62B564CFC7B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01F23-5A81-44CE-817F-4C8899A0AE82}" type="sibTrans" cxnId="{590BE492-62C6-476A-9B1D-D62B564CFC7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100AB-1733-45D2-8D2F-CD029B8E5EE9}">
      <dgm:prSet custT="1"/>
      <dgm:spPr>
        <a:solidFill>
          <a:srgbClr val="00B0F0"/>
        </a:solidFill>
        <a:ln w="38100"/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এর ব্যাস, ১,৩৯,৮২২ কিলোমিটার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AAFFE-114C-47C4-88FE-4A635D070D2B}" type="parTrans" cxnId="{6D671C46-68F7-46BD-B9EE-CF12F70FAA4E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EE16E6-C921-485C-928B-AC873322AF96}" type="sibTrans" cxnId="{6D671C46-68F7-46BD-B9EE-CF12F70FAA4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30DA0E-23DB-4055-8359-89BE69F91373}">
      <dgm:prSet custT="1"/>
      <dgm:spPr>
        <a:solidFill>
          <a:srgbClr val="7030A0"/>
        </a:solidFill>
        <a:ln w="38100"/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 গ্রহে ২ বার সূর্য উঠে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২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বার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অস্ত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0818AA-C50D-4918-A17A-EEAB3D9C744D}" type="parTrans" cxnId="{7ABAA099-A425-4F26-B78E-AB5E5194C95F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E82EB-0634-4A26-887C-2D31B5CF52E0}" type="sibTrans" cxnId="{7ABAA099-A425-4F26-B78E-AB5E5194C95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CADBC-F037-40D6-93D2-CC64BFD1CAA9}">
      <dgm:prSet custT="1"/>
      <dgm:spPr>
        <a:solidFill>
          <a:srgbClr val="2F74FF"/>
        </a:solidFill>
        <a:ln w="38100"/>
      </dgm:spPr>
      <dgm:t>
        <a:bodyPr/>
        <a:lstStyle/>
        <a:p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এটি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</a:t>
          </a:r>
          <a:r>
            <a:rPr lang="bn-BD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র্য থেকে প্রায় ৭৭.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কি.মি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দূরে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অবস্থিত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E4EE50-85FB-4064-9309-166066283CAB}" type="parTrans" cxnId="{81379201-DF98-4D21-9B37-475F4095581F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DBDBF-025A-4990-9006-389418168B43}" type="sibTrans" cxnId="{81379201-DF98-4D21-9B37-475F4095581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2836B6-157D-4929-B024-11875A18BDB0}" type="pres">
      <dgm:prSet presAssocID="{C86E6899-1CD7-4E09-985E-E5D29C5EB8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867B2A6-6A81-469D-8D44-F3F8281D6DB8}" type="pres">
      <dgm:prSet presAssocID="{F7BA5CA2-4E69-441C-AE8B-C5112C44590B}" presName="singleCycle" presStyleCnt="0"/>
      <dgm:spPr/>
    </dgm:pt>
    <dgm:pt modelId="{F5F6EAEA-5E87-4582-B417-37DB8AAF5B18}" type="pres">
      <dgm:prSet presAssocID="{F7BA5CA2-4E69-441C-AE8B-C5112C44590B}" presName="singleCenter" presStyleLbl="node1" presStyleIdx="0" presStyleCnt="8" custScaleX="138450" custScaleY="131479" custLinFactNeighborX="-1045" custLinFactNeighborY="-4678">
        <dgm:presLayoutVars>
          <dgm:chMax val="7"/>
          <dgm:chPref val="7"/>
        </dgm:presLayoutVars>
      </dgm:prSet>
      <dgm:spPr/>
    </dgm:pt>
    <dgm:pt modelId="{DD163836-0032-4FA0-ACCD-EF685011828D}" type="pres">
      <dgm:prSet presAssocID="{C7290D37-4176-411D-9B22-A7C079E60DD3}" presName="Name56" presStyleLbl="parChTrans1D2" presStyleIdx="0" presStyleCnt="7"/>
      <dgm:spPr/>
    </dgm:pt>
    <dgm:pt modelId="{88D760CB-3BC0-420A-BDE2-6B6B9967D83D}" type="pres">
      <dgm:prSet presAssocID="{1628A967-B382-4C4D-ABFD-40F28B8C3B94}" presName="text0" presStyleLbl="node1" presStyleIdx="1" presStyleCnt="8" custScaleX="161204" custScaleY="78108" custRadScaleRad="99373" custRadScaleInc="3260">
        <dgm:presLayoutVars>
          <dgm:bulletEnabled val="1"/>
        </dgm:presLayoutVars>
      </dgm:prSet>
      <dgm:spPr/>
    </dgm:pt>
    <dgm:pt modelId="{68B5BFE6-E921-43C7-A791-B1EA512E51BE}" type="pres">
      <dgm:prSet presAssocID="{DCF840AB-CF68-4B41-B6F0-69EFC9E3936D}" presName="Name56" presStyleLbl="parChTrans1D2" presStyleIdx="1" presStyleCnt="7"/>
      <dgm:spPr/>
    </dgm:pt>
    <dgm:pt modelId="{0ECF249F-AC50-4272-A45C-AA80429F6DDF}" type="pres">
      <dgm:prSet presAssocID="{56736F0A-57B0-413B-9B7E-1B9621A22763}" presName="text0" presStyleLbl="node1" presStyleIdx="2" presStyleCnt="8" custScaleX="152591" custRadScaleRad="136472" custRadScaleInc="52909">
        <dgm:presLayoutVars>
          <dgm:bulletEnabled val="1"/>
        </dgm:presLayoutVars>
      </dgm:prSet>
      <dgm:spPr/>
    </dgm:pt>
    <dgm:pt modelId="{D8B9CCE7-5934-4381-AE4E-ACCC7E91F946}" type="pres">
      <dgm:prSet presAssocID="{D1939396-18CD-4057-8F40-EACB95B8766F}" presName="Name56" presStyleLbl="parChTrans1D2" presStyleIdx="2" presStyleCnt="7"/>
      <dgm:spPr/>
    </dgm:pt>
    <dgm:pt modelId="{59E10C7A-FA48-496B-9F7E-71743F5ED147}" type="pres">
      <dgm:prSet presAssocID="{9CE54217-4651-4F41-9E66-003CC281C8B4}" presName="text0" presStyleLbl="node1" presStyleIdx="3" presStyleCnt="8" custScaleX="175333" custRadScaleRad="126618" custRadScaleInc="-10613">
        <dgm:presLayoutVars>
          <dgm:bulletEnabled val="1"/>
        </dgm:presLayoutVars>
      </dgm:prSet>
      <dgm:spPr/>
    </dgm:pt>
    <dgm:pt modelId="{58521450-4F69-40CA-8F53-720BF47E348E}" type="pres">
      <dgm:prSet presAssocID="{F6627205-F581-4077-A285-91993AB48F59}" presName="Name56" presStyleLbl="parChTrans1D2" presStyleIdx="3" presStyleCnt="7"/>
      <dgm:spPr/>
    </dgm:pt>
    <dgm:pt modelId="{60C53B23-4231-44EC-90B7-8ED6630CCBFF}" type="pres">
      <dgm:prSet presAssocID="{6B9B2326-DDB0-4BB0-9C53-D9806E55EE3C}" presName="text0" presStyleLbl="node1" presStyleIdx="4" presStyleCnt="8" custScaleX="136422" custRadScaleRad="113097" custRadScaleInc="-57630">
        <dgm:presLayoutVars>
          <dgm:bulletEnabled val="1"/>
        </dgm:presLayoutVars>
      </dgm:prSet>
      <dgm:spPr/>
    </dgm:pt>
    <dgm:pt modelId="{EEC6623E-893E-4B28-84AC-CC5D151B13FB}" type="pres">
      <dgm:prSet presAssocID="{C6BAAFFE-114C-47C4-88FE-4A635D070D2B}" presName="Name56" presStyleLbl="parChTrans1D2" presStyleIdx="4" presStyleCnt="7"/>
      <dgm:spPr/>
    </dgm:pt>
    <dgm:pt modelId="{DB5B0DA2-9E9E-4329-8C6E-1B9F2AD852C3}" type="pres">
      <dgm:prSet presAssocID="{AFA100AB-1733-45D2-8D2F-CD029B8E5EE9}" presName="text0" presStyleLbl="node1" presStyleIdx="5" presStyleCnt="8" custScaleX="174146" custRadScaleRad="94454" custRadScaleInc="-6700">
        <dgm:presLayoutVars>
          <dgm:bulletEnabled val="1"/>
        </dgm:presLayoutVars>
      </dgm:prSet>
      <dgm:spPr/>
    </dgm:pt>
    <dgm:pt modelId="{3793ED56-74AB-4E6E-A4E2-5834F2B5564B}" type="pres">
      <dgm:prSet presAssocID="{55E4EE50-85FB-4064-9309-166066283CAB}" presName="Name56" presStyleLbl="parChTrans1D2" presStyleIdx="5" presStyleCnt="7"/>
      <dgm:spPr/>
    </dgm:pt>
    <dgm:pt modelId="{A87D11CC-94D7-4F6F-AADE-65F0B28C8701}" type="pres">
      <dgm:prSet presAssocID="{811CADBC-F037-40D6-93D2-CC64BFD1CAA9}" presName="text0" presStyleLbl="node1" presStyleIdx="6" presStyleCnt="8" custScaleX="204232" custRadScaleRad="130513" custRadScaleInc="17511">
        <dgm:presLayoutVars>
          <dgm:bulletEnabled val="1"/>
        </dgm:presLayoutVars>
      </dgm:prSet>
      <dgm:spPr/>
    </dgm:pt>
    <dgm:pt modelId="{57E16370-5D04-4A61-9C72-A8527E919CBA}" type="pres">
      <dgm:prSet presAssocID="{890818AA-C50D-4918-A17A-EEAB3D9C744D}" presName="Name56" presStyleLbl="parChTrans1D2" presStyleIdx="6" presStyleCnt="7"/>
      <dgm:spPr/>
    </dgm:pt>
    <dgm:pt modelId="{E11ABB13-7E22-4D0E-8B85-4E1D3E1A708B}" type="pres">
      <dgm:prSet presAssocID="{A330DA0E-23DB-4055-8359-89BE69F91373}" presName="text0" presStyleLbl="node1" presStyleIdx="7" presStyleCnt="8" custScaleX="150210" custRadScaleRad="132142" custRadScaleInc="-49497">
        <dgm:presLayoutVars>
          <dgm:bulletEnabled val="1"/>
        </dgm:presLayoutVars>
      </dgm:prSet>
      <dgm:spPr/>
    </dgm:pt>
  </dgm:ptLst>
  <dgm:cxnLst>
    <dgm:cxn modelId="{81379201-DF98-4D21-9B37-475F4095581F}" srcId="{F7BA5CA2-4E69-441C-AE8B-C5112C44590B}" destId="{811CADBC-F037-40D6-93D2-CC64BFD1CAA9}" srcOrd="5" destOrd="0" parTransId="{55E4EE50-85FB-4064-9309-166066283CAB}" sibTransId="{9F5DBDBF-025A-4990-9006-389418168B43}"/>
    <dgm:cxn modelId="{8505D102-3A24-4D09-ADCE-6FE92E02FE2B}" srcId="{C86E6899-1CD7-4E09-985E-E5D29C5EB848}" destId="{F7BA5CA2-4E69-441C-AE8B-C5112C44590B}" srcOrd="0" destOrd="0" parTransId="{B9284FE0-7D2E-4421-AE44-9086D7C410AA}" sibTransId="{4A4CADD1-BC50-4866-B4E8-49C2DA41EE71}"/>
    <dgm:cxn modelId="{BDB9A106-3A9F-4EEA-BCA5-8EFADB754D48}" type="presOf" srcId="{1628A967-B382-4C4D-ABFD-40F28B8C3B94}" destId="{88D760CB-3BC0-420A-BDE2-6B6B9967D83D}" srcOrd="0" destOrd="0" presId="urn:microsoft.com/office/officeart/2008/layout/RadialCluster"/>
    <dgm:cxn modelId="{57B31C0B-0774-4BE1-A2CF-8F35A40385BD}" type="presOf" srcId="{55E4EE50-85FB-4064-9309-166066283CAB}" destId="{3793ED56-74AB-4E6E-A4E2-5834F2B5564B}" srcOrd="0" destOrd="0" presId="urn:microsoft.com/office/officeart/2008/layout/RadialCluster"/>
    <dgm:cxn modelId="{15303818-582C-4A2F-8777-96159E4C9B16}" type="presOf" srcId="{DCF840AB-CF68-4B41-B6F0-69EFC9E3936D}" destId="{68B5BFE6-E921-43C7-A791-B1EA512E51BE}" srcOrd="0" destOrd="0" presId="urn:microsoft.com/office/officeart/2008/layout/RadialCluster"/>
    <dgm:cxn modelId="{E880962A-9519-4E5D-920A-F519BE626230}" type="presOf" srcId="{F6627205-F581-4077-A285-91993AB48F59}" destId="{58521450-4F69-40CA-8F53-720BF47E348E}" srcOrd="0" destOrd="0" presId="urn:microsoft.com/office/officeart/2008/layout/RadialCluster"/>
    <dgm:cxn modelId="{65DDDD3D-0126-4BCB-B6F3-6FA8E8446D97}" srcId="{F7BA5CA2-4E69-441C-AE8B-C5112C44590B}" destId="{9CE54217-4651-4F41-9E66-003CC281C8B4}" srcOrd="2" destOrd="0" parTransId="{D1939396-18CD-4057-8F40-EACB95B8766F}" sibTransId="{EEDCF650-048C-4713-B605-2B679799DBB4}"/>
    <dgm:cxn modelId="{B6A03663-8666-4A5F-AD47-9B1A75B9A4B2}" type="presOf" srcId="{C6BAAFFE-114C-47C4-88FE-4A635D070D2B}" destId="{EEC6623E-893E-4B28-84AC-CC5D151B13FB}" srcOrd="0" destOrd="0" presId="urn:microsoft.com/office/officeart/2008/layout/RadialCluster"/>
    <dgm:cxn modelId="{3A928745-8CD3-4D4C-9F8B-FAE22359753B}" type="presOf" srcId="{C86E6899-1CD7-4E09-985E-E5D29C5EB848}" destId="{702836B6-157D-4929-B024-11875A18BDB0}" srcOrd="0" destOrd="0" presId="urn:microsoft.com/office/officeart/2008/layout/RadialCluster"/>
    <dgm:cxn modelId="{6D671C46-68F7-46BD-B9EE-CF12F70FAA4E}" srcId="{F7BA5CA2-4E69-441C-AE8B-C5112C44590B}" destId="{AFA100AB-1733-45D2-8D2F-CD029B8E5EE9}" srcOrd="4" destOrd="0" parTransId="{C6BAAFFE-114C-47C4-88FE-4A635D070D2B}" sibTransId="{3FEE16E6-C921-485C-928B-AC873322AF96}"/>
    <dgm:cxn modelId="{2729644F-47C8-4092-A7C2-F0148B69796A}" srcId="{F7BA5CA2-4E69-441C-AE8B-C5112C44590B}" destId="{1628A967-B382-4C4D-ABFD-40F28B8C3B94}" srcOrd="0" destOrd="0" parTransId="{C7290D37-4176-411D-9B22-A7C079E60DD3}" sibTransId="{46A3102D-CE75-442D-84F8-81A5F222C46A}"/>
    <dgm:cxn modelId="{9B783271-2EB0-49E9-A526-B1B5006708AD}" type="presOf" srcId="{F7BA5CA2-4E69-441C-AE8B-C5112C44590B}" destId="{F5F6EAEA-5E87-4582-B417-37DB8AAF5B18}" srcOrd="0" destOrd="0" presId="urn:microsoft.com/office/officeart/2008/layout/RadialCluster"/>
    <dgm:cxn modelId="{1008E87D-8E36-4D02-A95F-21ADA1D9FDDB}" type="presOf" srcId="{C7290D37-4176-411D-9B22-A7C079E60DD3}" destId="{DD163836-0032-4FA0-ACCD-EF685011828D}" srcOrd="0" destOrd="0" presId="urn:microsoft.com/office/officeart/2008/layout/RadialCluster"/>
    <dgm:cxn modelId="{548BC58C-B656-4D8C-96B5-E6CF7498E8BC}" type="presOf" srcId="{56736F0A-57B0-413B-9B7E-1B9621A22763}" destId="{0ECF249F-AC50-4272-A45C-AA80429F6DDF}" srcOrd="0" destOrd="0" presId="urn:microsoft.com/office/officeart/2008/layout/RadialCluster"/>
    <dgm:cxn modelId="{590BE492-62C6-476A-9B1D-D62B564CFC7B}" srcId="{F7BA5CA2-4E69-441C-AE8B-C5112C44590B}" destId="{6B9B2326-DDB0-4BB0-9C53-D9806E55EE3C}" srcOrd="3" destOrd="0" parTransId="{F6627205-F581-4077-A285-91993AB48F59}" sibTransId="{6A501F23-5A81-44CE-817F-4C8899A0AE82}"/>
    <dgm:cxn modelId="{9547DC94-1B7B-4B55-A98C-E326B7D40342}" type="presOf" srcId="{A330DA0E-23DB-4055-8359-89BE69F91373}" destId="{E11ABB13-7E22-4D0E-8B85-4E1D3E1A708B}" srcOrd="0" destOrd="0" presId="urn:microsoft.com/office/officeart/2008/layout/RadialCluster"/>
    <dgm:cxn modelId="{7ABAA099-A425-4F26-B78E-AB5E5194C95F}" srcId="{F7BA5CA2-4E69-441C-AE8B-C5112C44590B}" destId="{A330DA0E-23DB-4055-8359-89BE69F91373}" srcOrd="6" destOrd="0" parTransId="{890818AA-C50D-4918-A17A-EEAB3D9C744D}" sibTransId="{AD0E82EB-0634-4A26-887C-2D31B5CF52E0}"/>
    <dgm:cxn modelId="{5A7BD39B-15D6-45CD-892E-CB78C95892BE}" type="presOf" srcId="{D1939396-18CD-4057-8F40-EACB95B8766F}" destId="{D8B9CCE7-5934-4381-AE4E-ACCC7E91F946}" srcOrd="0" destOrd="0" presId="urn:microsoft.com/office/officeart/2008/layout/RadialCluster"/>
    <dgm:cxn modelId="{D29A38A0-4713-4C62-9267-B06C8D21263C}" type="presOf" srcId="{9CE54217-4651-4F41-9E66-003CC281C8B4}" destId="{59E10C7A-FA48-496B-9F7E-71743F5ED147}" srcOrd="0" destOrd="0" presId="urn:microsoft.com/office/officeart/2008/layout/RadialCluster"/>
    <dgm:cxn modelId="{F2D2FDA9-BD4F-4860-939F-173A15D59117}" type="presOf" srcId="{6B9B2326-DDB0-4BB0-9C53-D9806E55EE3C}" destId="{60C53B23-4231-44EC-90B7-8ED6630CCBFF}" srcOrd="0" destOrd="0" presId="urn:microsoft.com/office/officeart/2008/layout/RadialCluster"/>
    <dgm:cxn modelId="{DAB4F2B1-ACC7-4A6E-9B80-C83773392E0D}" type="presOf" srcId="{811CADBC-F037-40D6-93D2-CC64BFD1CAA9}" destId="{A87D11CC-94D7-4F6F-AADE-65F0B28C8701}" srcOrd="0" destOrd="0" presId="urn:microsoft.com/office/officeart/2008/layout/RadialCluster"/>
    <dgm:cxn modelId="{685165DC-0360-4740-B771-72EBE2D6F2B6}" type="presOf" srcId="{AFA100AB-1733-45D2-8D2F-CD029B8E5EE9}" destId="{DB5B0DA2-9E9E-4329-8C6E-1B9F2AD852C3}" srcOrd="0" destOrd="0" presId="urn:microsoft.com/office/officeart/2008/layout/RadialCluster"/>
    <dgm:cxn modelId="{B9BA7DE2-7344-437D-9508-6846DA2A8C92}" srcId="{F7BA5CA2-4E69-441C-AE8B-C5112C44590B}" destId="{56736F0A-57B0-413B-9B7E-1B9621A22763}" srcOrd="1" destOrd="0" parTransId="{DCF840AB-CF68-4B41-B6F0-69EFC9E3936D}" sibTransId="{202846AB-E69D-48CD-AA4B-DCCFBE303FC2}"/>
    <dgm:cxn modelId="{DF3575F7-CC84-4523-9C04-A0747C43BD2A}" type="presOf" srcId="{890818AA-C50D-4918-A17A-EEAB3D9C744D}" destId="{57E16370-5D04-4A61-9C72-A8527E919CBA}" srcOrd="0" destOrd="0" presId="urn:microsoft.com/office/officeart/2008/layout/RadialCluster"/>
    <dgm:cxn modelId="{FD0FB4E9-8159-4EFB-ACB6-AC3FC04030F1}" type="presParOf" srcId="{702836B6-157D-4929-B024-11875A18BDB0}" destId="{6867B2A6-6A81-469D-8D44-F3F8281D6DB8}" srcOrd="0" destOrd="0" presId="urn:microsoft.com/office/officeart/2008/layout/RadialCluster"/>
    <dgm:cxn modelId="{FFFCAD11-28F0-4806-A980-FAB2A7BE3126}" type="presParOf" srcId="{6867B2A6-6A81-469D-8D44-F3F8281D6DB8}" destId="{F5F6EAEA-5E87-4582-B417-37DB8AAF5B18}" srcOrd="0" destOrd="0" presId="urn:microsoft.com/office/officeart/2008/layout/RadialCluster"/>
    <dgm:cxn modelId="{3F4DC366-A771-4F44-B181-B8FF055FA285}" type="presParOf" srcId="{6867B2A6-6A81-469D-8D44-F3F8281D6DB8}" destId="{DD163836-0032-4FA0-ACCD-EF685011828D}" srcOrd="1" destOrd="0" presId="urn:microsoft.com/office/officeart/2008/layout/RadialCluster"/>
    <dgm:cxn modelId="{FEC2E9EE-9FB2-4250-924F-60EDBADB6D36}" type="presParOf" srcId="{6867B2A6-6A81-469D-8D44-F3F8281D6DB8}" destId="{88D760CB-3BC0-420A-BDE2-6B6B9967D83D}" srcOrd="2" destOrd="0" presId="urn:microsoft.com/office/officeart/2008/layout/RadialCluster"/>
    <dgm:cxn modelId="{FEA0CB18-3E8B-48B2-998E-25D91EBFD8E1}" type="presParOf" srcId="{6867B2A6-6A81-469D-8D44-F3F8281D6DB8}" destId="{68B5BFE6-E921-43C7-A791-B1EA512E51BE}" srcOrd="3" destOrd="0" presId="urn:microsoft.com/office/officeart/2008/layout/RadialCluster"/>
    <dgm:cxn modelId="{0D95AB89-4AFA-4D72-985F-C5928CABC259}" type="presParOf" srcId="{6867B2A6-6A81-469D-8D44-F3F8281D6DB8}" destId="{0ECF249F-AC50-4272-A45C-AA80429F6DDF}" srcOrd="4" destOrd="0" presId="urn:microsoft.com/office/officeart/2008/layout/RadialCluster"/>
    <dgm:cxn modelId="{C7E9D963-011A-4C7F-BC47-F6B8AD43F04F}" type="presParOf" srcId="{6867B2A6-6A81-469D-8D44-F3F8281D6DB8}" destId="{D8B9CCE7-5934-4381-AE4E-ACCC7E91F946}" srcOrd="5" destOrd="0" presId="urn:microsoft.com/office/officeart/2008/layout/RadialCluster"/>
    <dgm:cxn modelId="{2CEA3702-EC18-4543-8140-9844DAAE1E21}" type="presParOf" srcId="{6867B2A6-6A81-469D-8D44-F3F8281D6DB8}" destId="{59E10C7A-FA48-496B-9F7E-71743F5ED147}" srcOrd="6" destOrd="0" presId="urn:microsoft.com/office/officeart/2008/layout/RadialCluster"/>
    <dgm:cxn modelId="{38BD93EC-3871-42AB-AB55-23AED703CD42}" type="presParOf" srcId="{6867B2A6-6A81-469D-8D44-F3F8281D6DB8}" destId="{58521450-4F69-40CA-8F53-720BF47E348E}" srcOrd="7" destOrd="0" presId="urn:microsoft.com/office/officeart/2008/layout/RadialCluster"/>
    <dgm:cxn modelId="{EE56560C-DF97-4DBA-B455-A6EB38AE7291}" type="presParOf" srcId="{6867B2A6-6A81-469D-8D44-F3F8281D6DB8}" destId="{60C53B23-4231-44EC-90B7-8ED6630CCBFF}" srcOrd="8" destOrd="0" presId="urn:microsoft.com/office/officeart/2008/layout/RadialCluster"/>
    <dgm:cxn modelId="{E27331AB-EF58-4D0C-9FBE-8A664C162FE3}" type="presParOf" srcId="{6867B2A6-6A81-469D-8D44-F3F8281D6DB8}" destId="{EEC6623E-893E-4B28-84AC-CC5D151B13FB}" srcOrd="9" destOrd="0" presId="urn:microsoft.com/office/officeart/2008/layout/RadialCluster"/>
    <dgm:cxn modelId="{60F8EFE7-C66F-4AB2-9ADB-CBE63AE1E10D}" type="presParOf" srcId="{6867B2A6-6A81-469D-8D44-F3F8281D6DB8}" destId="{DB5B0DA2-9E9E-4329-8C6E-1B9F2AD852C3}" srcOrd="10" destOrd="0" presId="urn:microsoft.com/office/officeart/2008/layout/RadialCluster"/>
    <dgm:cxn modelId="{2193DF48-47DD-4B97-8940-1205FF74F79F}" type="presParOf" srcId="{6867B2A6-6A81-469D-8D44-F3F8281D6DB8}" destId="{3793ED56-74AB-4E6E-A4E2-5834F2B5564B}" srcOrd="11" destOrd="0" presId="urn:microsoft.com/office/officeart/2008/layout/RadialCluster"/>
    <dgm:cxn modelId="{A3220264-7E6B-4205-A948-279C1D717832}" type="presParOf" srcId="{6867B2A6-6A81-469D-8D44-F3F8281D6DB8}" destId="{A87D11CC-94D7-4F6F-AADE-65F0B28C8701}" srcOrd="12" destOrd="0" presId="urn:microsoft.com/office/officeart/2008/layout/RadialCluster"/>
    <dgm:cxn modelId="{C4E01A80-1E2E-4F77-84C5-BBB0E298756E}" type="presParOf" srcId="{6867B2A6-6A81-469D-8D44-F3F8281D6DB8}" destId="{57E16370-5D04-4A61-9C72-A8527E919CBA}" srcOrd="13" destOrd="0" presId="urn:microsoft.com/office/officeart/2008/layout/RadialCluster"/>
    <dgm:cxn modelId="{152BDF11-ECFE-43CE-B8F7-EBA45444DB40}" type="presParOf" srcId="{6867B2A6-6A81-469D-8D44-F3F8281D6DB8}" destId="{E11ABB13-7E22-4D0E-8B85-4E1D3E1A708B}" srcOrd="14" destOrd="0" presId="urn:microsoft.com/office/officeart/2008/layout/Radial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9F7D0-475E-4E3F-871D-0C8F56ED3461}">
      <dsp:nvSpPr>
        <dsp:cNvPr id="0" name=""/>
        <dsp:cNvSpPr/>
      </dsp:nvSpPr>
      <dsp:spPr>
        <a:xfrm>
          <a:off x="3527335" y="1776245"/>
          <a:ext cx="1852869" cy="183914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</a:endParaRPr>
        </a:p>
      </dsp:txBody>
      <dsp:txXfrm>
        <a:off x="3798681" y="2045581"/>
        <a:ext cx="1310177" cy="1300468"/>
      </dsp:txXfrm>
    </dsp:sp>
    <dsp:sp modelId="{B8F0C503-1D5E-4811-A83E-EB15BFC9F4F5}">
      <dsp:nvSpPr>
        <dsp:cNvPr id="0" name=""/>
        <dsp:cNvSpPr/>
      </dsp:nvSpPr>
      <dsp:spPr>
        <a:xfrm rot="16140664">
          <a:off x="4297619" y="1262027"/>
          <a:ext cx="271966" cy="531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</a:endParaRPr>
        </a:p>
      </dsp:txBody>
      <dsp:txXfrm rot="10800000">
        <a:off x="4339118" y="1409022"/>
        <a:ext cx="190376" cy="318616"/>
      </dsp:txXfrm>
    </dsp:sp>
    <dsp:sp modelId="{F6D8BAD3-5315-4368-ADCF-1584B0E22CE5}">
      <dsp:nvSpPr>
        <dsp:cNvPr id="0" name=""/>
        <dsp:cNvSpPr/>
      </dsp:nvSpPr>
      <dsp:spPr>
        <a:xfrm>
          <a:off x="3559013" y="272343"/>
          <a:ext cx="1722951" cy="9909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সৌরজগতের ক্ষুদ্রতম গ্রহ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1333" y="417471"/>
        <a:ext cx="1218311" cy="700737"/>
      </dsp:txXfrm>
    </dsp:sp>
    <dsp:sp modelId="{95DAED34-8000-40F4-B6EA-67964F9117C2}">
      <dsp:nvSpPr>
        <dsp:cNvPr id="0" name=""/>
        <dsp:cNvSpPr/>
      </dsp:nvSpPr>
      <dsp:spPr>
        <a:xfrm rot="19477482">
          <a:off x="5280816" y="1737018"/>
          <a:ext cx="298775" cy="531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</a:endParaRPr>
        </a:p>
      </dsp:txBody>
      <dsp:txXfrm>
        <a:off x="5289090" y="1869169"/>
        <a:ext cx="209143" cy="318616"/>
      </dsp:txXfrm>
    </dsp:sp>
    <dsp:sp modelId="{B4117B3E-35A2-4219-9FB8-32F0AD03E963}">
      <dsp:nvSpPr>
        <dsp:cNvPr id="0" name=""/>
        <dsp:cNvSpPr/>
      </dsp:nvSpPr>
      <dsp:spPr>
        <a:xfrm>
          <a:off x="5496848" y="678153"/>
          <a:ext cx="1585378" cy="14284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সুর্যের নিকটতম গ্রহ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9021" y="887349"/>
        <a:ext cx="1121032" cy="1010086"/>
      </dsp:txXfrm>
    </dsp:sp>
    <dsp:sp modelId="{612029F7-D56E-4EF6-8647-4C34449A6638}">
      <dsp:nvSpPr>
        <dsp:cNvPr id="0" name=""/>
        <dsp:cNvSpPr/>
      </dsp:nvSpPr>
      <dsp:spPr>
        <a:xfrm rot="721048">
          <a:off x="5461890" y="2672463"/>
          <a:ext cx="258921" cy="531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</a:endParaRPr>
        </a:p>
      </dsp:txBody>
      <dsp:txXfrm>
        <a:off x="5462741" y="2770583"/>
        <a:ext cx="181245" cy="318616"/>
      </dsp:txXfrm>
    </dsp:sp>
    <dsp:sp modelId="{F8BF4537-6ECC-4542-8DDE-8BCFC623377E}">
      <dsp:nvSpPr>
        <dsp:cNvPr id="0" name=""/>
        <dsp:cNvSpPr/>
      </dsp:nvSpPr>
      <dsp:spPr>
        <a:xfrm>
          <a:off x="5806467" y="2461620"/>
          <a:ext cx="1804704" cy="142847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ব্যাসঃ ৪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৮৫০ কি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মি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0760" y="2670816"/>
        <a:ext cx="1276118" cy="1010086"/>
      </dsp:txXfrm>
    </dsp:sp>
    <dsp:sp modelId="{76E14EA6-69D4-483C-9DA3-DBCAE3862BB7}">
      <dsp:nvSpPr>
        <dsp:cNvPr id="0" name=""/>
        <dsp:cNvSpPr/>
      </dsp:nvSpPr>
      <dsp:spPr>
        <a:xfrm rot="3695873">
          <a:off x="4875001" y="3450708"/>
          <a:ext cx="261098" cy="531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</a:endParaRPr>
        </a:p>
      </dsp:txBody>
      <dsp:txXfrm>
        <a:off x="4895537" y="3522464"/>
        <a:ext cx="182769" cy="318616"/>
      </dsp:txXfrm>
    </dsp:sp>
    <dsp:sp modelId="{AEFF0A34-5462-4F31-AFE3-4A1EF9C4C980}">
      <dsp:nvSpPr>
        <dsp:cNvPr id="0" name=""/>
        <dsp:cNvSpPr/>
      </dsp:nvSpPr>
      <dsp:spPr>
        <a:xfrm>
          <a:off x="4464778" y="3893338"/>
          <a:ext cx="2045537" cy="14284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ওজন পৃথিবীর ৫০ভাগের ৩ ভাগের সমান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4340" y="4102534"/>
        <a:ext cx="1446413" cy="1010086"/>
      </dsp:txXfrm>
    </dsp:sp>
    <dsp:sp modelId="{5737CE5A-7929-4B26-9442-3EECAF472CD7}">
      <dsp:nvSpPr>
        <dsp:cNvPr id="0" name=""/>
        <dsp:cNvSpPr/>
      </dsp:nvSpPr>
      <dsp:spPr>
        <a:xfrm rot="7167338">
          <a:off x="3726810" y="3462213"/>
          <a:ext cx="288370" cy="531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</a:endParaRPr>
        </a:p>
      </dsp:txBody>
      <dsp:txXfrm rot="10800000">
        <a:off x="3791336" y="3530755"/>
        <a:ext cx="201859" cy="318616"/>
      </dsp:txXfrm>
    </dsp:sp>
    <dsp:sp modelId="{20B3BC50-CA31-488E-B34D-9F12AFACCC60}">
      <dsp:nvSpPr>
        <dsp:cNvPr id="0" name=""/>
        <dsp:cNvSpPr/>
      </dsp:nvSpPr>
      <dsp:spPr>
        <a:xfrm>
          <a:off x="2585511" y="3893356"/>
          <a:ext cx="1577155" cy="142847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বুধের কোন উপগ্রহ নেই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6480" y="4102552"/>
        <a:ext cx="1115217" cy="1010086"/>
      </dsp:txXfrm>
    </dsp:sp>
    <dsp:sp modelId="{7EE0599F-20D3-4A70-BD73-C9FA46D1B048}">
      <dsp:nvSpPr>
        <dsp:cNvPr id="0" name=""/>
        <dsp:cNvSpPr/>
      </dsp:nvSpPr>
      <dsp:spPr>
        <a:xfrm rot="10152715">
          <a:off x="3118289" y="2655780"/>
          <a:ext cx="304275" cy="531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</a:endParaRPr>
        </a:p>
      </dsp:txBody>
      <dsp:txXfrm rot="10800000">
        <a:off x="3208764" y="2753443"/>
        <a:ext cx="212993" cy="318616"/>
      </dsp:txXfrm>
    </dsp:sp>
    <dsp:sp modelId="{6EC3CCBE-6FB3-4424-941D-F7E95622BFD8}">
      <dsp:nvSpPr>
        <dsp:cNvPr id="0" name=""/>
        <dsp:cNvSpPr/>
      </dsp:nvSpPr>
      <dsp:spPr>
        <a:xfrm>
          <a:off x="863099" y="2263200"/>
          <a:ext cx="2142724" cy="18253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সূর্যের চারদিকে পরিক্রমণ করতে ৮৮ দিন সময় লাগে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6894" y="2530511"/>
        <a:ext cx="1515134" cy="1290689"/>
      </dsp:txXfrm>
    </dsp:sp>
    <dsp:sp modelId="{1317F33E-E0CA-4A50-B709-799D89C72273}">
      <dsp:nvSpPr>
        <dsp:cNvPr id="0" name=""/>
        <dsp:cNvSpPr/>
      </dsp:nvSpPr>
      <dsp:spPr>
        <a:xfrm rot="12758805">
          <a:off x="3286233" y="1780407"/>
          <a:ext cx="306300" cy="5310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tx1"/>
            </a:solidFill>
          </a:endParaRPr>
        </a:p>
      </dsp:txBody>
      <dsp:txXfrm rot="10800000">
        <a:off x="3370864" y="1911398"/>
        <a:ext cx="214410" cy="318616"/>
      </dsp:txXfrm>
    </dsp:sp>
    <dsp:sp modelId="{0E35DB91-C275-4572-B80C-BA2593693DA1}">
      <dsp:nvSpPr>
        <dsp:cNvPr id="0" name=""/>
        <dsp:cNvSpPr/>
      </dsp:nvSpPr>
      <dsp:spPr>
        <a:xfrm>
          <a:off x="1344937" y="676216"/>
          <a:ext cx="2142724" cy="14284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 থেকে এর গড় দূরত্ব ৫.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কি.মি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58732" y="885412"/>
        <a:ext cx="1515134" cy="101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D14D5-7968-4829-81D7-C5C1BA0C8DFD}">
      <dsp:nvSpPr>
        <dsp:cNvPr id="0" name=""/>
        <dsp:cNvSpPr/>
      </dsp:nvSpPr>
      <dsp:spPr>
        <a:xfrm>
          <a:off x="3108190" y="1727980"/>
          <a:ext cx="2469622" cy="219378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9858" y="2049253"/>
        <a:ext cx="1746286" cy="1551240"/>
      </dsp:txXfrm>
    </dsp:sp>
    <dsp:sp modelId="{B2EC3ADE-F0F4-47EB-BC23-7B763CB4A131}">
      <dsp:nvSpPr>
        <dsp:cNvPr id="0" name=""/>
        <dsp:cNvSpPr/>
      </dsp:nvSpPr>
      <dsp:spPr>
        <a:xfrm rot="16200000">
          <a:off x="4177623" y="1547705"/>
          <a:ext cx="330755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330755" y="1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4732" y="1554334"/>
        <a:ext cx="16537" cy="16537"/>
      </dsp:txXfrm>
    </dsp:sp>
    <dsp:sp modelId="{04F7B5D1-B9F1-44E5-B25B-946EA1F8AB44}">
      <dsp:nvSpPr>
        <dsp:cNvPr id="0" name=""/>
        <dsp:cNvSpPr/>
      </dsp:nvSpPr>
      <dsp:spPr>
        <a:xfrm>
          <a:off x="3012573" y="55609"/>
          <a:ext cx="2660856" cy="13416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সূর্যের থেকে দূরত্বের দিক দিয়ে শুক্রের অবস্থান দ্বিতীয়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2246" y="252084"/>
        <a:ext cx="1881510" cy="948665"/>
      </dsp:txXfrm>
    </dsp:sp>
    <dsp:sp modelId="{9DB8C729-8CB2-41B8-853C-CC2164DD5B27}">
      <dsp:nvSpPr>
        <dsp:cNvPr id="0" name=""/>
        <dsp:cNvSpPr/>
      </dsp:nvSpPr>
      <dsp:spPr>
        <a:xfrm rot="19582696">
          <a:off x="5277998" y="1975448"/>
          <a:ext cx="640073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640073" y="1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2033" y="1974343"/>
        <a:ext cx="32003" cy="32003"/>
      </dsp:txXfrm>
    </dsp:sp>
    <dsp:sp modelId="{9CA93C8D-B856-455A-B0D0-8C1428E87F31}">
      <dsp:nvSpPr>
        <dsp:cNvPr id="0" name=""/>
        <dsp:cNvSpPr/>
      </dsp:nvSpPr>
      <dsp:spPr>
        <a:xfrm>
          <a:off x="5706859" y="676512"/>
          <a:ext cx="1593581" cy="14232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পৃথিবীর নিকটতম গ্রহ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0234" y="884949"/>
        <a:ext cx="1126831" cy="1006424"/>
      </dsp:txXfrm>
    </dsp:sp>
    <dsp:sp modelId="{C79E3942-5C93-4E44-8140-B7AFA4BEC46B}">
      <dsp:nvSpPr>
        <dsp:cNvPr id="0" name=""/>
        <dsp:cNvSpPr/>
      </dsp:nvSpPr>
      <dsp:spPr>
        <a:xfrm rot="208370">
          <a:off x="5574586" y="2896423"/>
          <a:ext cx="385783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385783" y="1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57833" y="2901676"/>
        <a:ext cx="19289" cy="19289"/>
      </dsp:txXfrm>
    </dsp:sp>
    <dsp:sp modelId="{81AB31BD-4675-41BF-82D6-CFA20B1390D7}">
      <dsp:nvSpPr>
        <dsp:cNvPr id="0" name=""/>
        <dsp:cNvSpPr/>
      </dsp:nvSpPr>
      <dsp:spPr>
        <a:xfrm>
          <a:off x="5954863" y="2235134"/>
          <a:ext cx="2349823" cy="15177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বছরে ২ বার সূর্য উদিত হয় </a:t>
          </a: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ও অস্ত যায়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98987" y="2457399"/>
        <a:ext cx="1661575" cy="1073190"/>
      </dsp:txXfrm>
    </dsp:sp>
    <dsp:sp modelId="{81C1BA5B-5C7D-4B44-8D98-EF2157D32823}">
      <dsp:nvSpPr>
        <dsp:cNvPr id="0" name=""/>
        <dsp:cNvSpPr/>
      </dsp:nvSpPr>
      <dsp:spPr>
        <a:xfrm rot="2645376">
          <a:off x="5090403" y="3833650"/>
          <a:ext cx="618661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618661" y="1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4268" y="3833081"/>
        <a:ext cx="30933" cy="30933"/>
      </dsp:txXfrm>
    </dsp:sp>
    <dsp:sp modelId="{4DEDC734-6C97-4879-BBA6-AE04EE2434ED}">
      <dsp:nvSpPr>
        <dsp:cNvPr id="0" name=""/>
        <dsp:cNvSpPr/>
      </dsp:nvSpPr>
      <dsp:spPr>
        <a:xfrm>
          <a:off x="4942124" y="3993979"/>
          <a:ext cx="2510470" cy="1254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সুর্য থেকে শুক্র গ্রহের দুরত্ব ১০.৮ </a:t>
          </a: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 কি.মি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9774" y="4177693"/>
        <a:ext cx="1775170" cy="887053"/>
      </dsp:txXfrm>
    </dsp:sp>
    <dsp:sp modelId="{4F4B076D-0DEA-4453-B5EA-6E83675DE1A5}">
      <dsp:nvSpPr>
        <dsp:cNvPr id="0" name=""/>
        <dsp:cNvSpPr/>
      </dsp:nvSpPr>
      <dsp:spPr>
        <a:xfrm rot="7129402">
          <a:off x="3524396" y="3958774"/>
          <a:ext cx="372876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372876" y="1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701512" y="3964350"/>
        <a:ext cx="18643" cy="18643"/>
      </dsp:txXfrm>
    </dsp:sp>
    <dsp:sp modelId="{17545C34-1BE3-4F92-8D7D-429930693996}">
      <dsp:nvSpPr>
        <dsp:cNvPr id="0" name=""/>
        <dsp:cNvSpPr/>
      </dsp:nvSpPr>
      <dsp:spPr>
        <a:xfrm>
          <a:off x="2154539" y="4109558"/>
          <a:ext cx="2269919" cy="12595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পৃথিবী থেকে এর দুরত্ব মাত্র ৪.২ কোটি কি</a:t>
          </a:r>
          <a:r>
            <a:rPr lang="bn-BD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মি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6961" y="4294017"/>
        <a:ext cx="1605075" cy="890644"/>
      </dsp:txXfrm>
    </dsp:sp>
    <dsp:sp modelId="{D7D36B71-0203-4820-8EA6-AB0E28D60772}">
      <dsp:nvSpPr>
        <dsp:cNvPr id="0" name=""/>
        <dsp:cNvSpPr/>
      </dsp:nvSpPr>
      <dsp:spPr>
        <a:xfrm rot="10214550">
          <a:off x="2696227" y="3055537"/>
          <a:ext cx="437636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437636" y="1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04104" y="3059493"/>
        <a:ext cx="21881" cy="21881"/>
      </dsp:txXfrm>
    </dsp:sp>
    <dsp:sp modelId="{9647CDA3-3719-48C0-93C5-21D245F8C9A0}">
      <dsp:nvSpPr>
        <dsp:cNvPr id="0" name=""/>
        <dsp:cNvSpPr/>
      </dsp:nvSpPr>
      <dsp:spPr>
        <a:xfrm>
          <a:off x="217621" y="2506124"/>
          <a:ext cx="2524689" cy="16221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সুর্যকে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একবার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প্রদক্ষিন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এর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২২৫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দিন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লাগে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353" y="2743688"/>
        <a:ext cx="1785225" cy="1147062"/>
      </dsp:txXfrm>
    </dsp:sp>
    <dsp:sp modelId="{DA8057A1-E9BB-4ADB-B2C8-D8A6F820FEAB}">
      <dsp:nvSpPr>
        <dsp:cNvPr id="0" name=""/>
        <dsp:cNvSpPr/>
      </dsp:nvSpPr>
      <dsp:spPr>
        <a:xfrm rot="12605645">
          <a:off x="2763554" y="2064043"/>
          <a:ext cx="584674" cy="29794"/>
        </a:xfrm>
        <a:custGeom>
          <a:avLst/>
          <a:gdLst/>
          <a:ahLst/>
          <a:cxnLst/>
          <a:rect l="0" t="0" r="0" b="0"/>
          <a:pathLst>
            <a:path>
              <a:moveTo>
                <a:pt x="0" y="14897"/>
              </a:moveTo>
              <a:lnTo>
                <a:pt x="584674" y="1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41274" y="2064323"/>
        <a:ext cx="29233" cy="29233"/>
      </dsp:txXfrm>
    </dsp:sp>
    <dsp:sp modelId="{C96F955F-C3AC-4D52-BA15-BF2A3AE1FFEC}">
      <dsp:nvSpPr>
        <dsp:cNvPr id="0" name=""/>
        <dsp:cNvSpPr/>
      </dsp:nvSpPr>
      <dsp:spPr>
        <a:xfrm>
          <a:off x="841565" y="576502"/>
          <a:ext cx="2175639" cy="16991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কার্বন ডাই অক্সাইডের ঘন মেঘের কারনে এসিড বৃষ্টি হয়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0180" y="825339"/>
        <a:ext cx="1538409" cy="1201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57A48-7ECC-47E7-9456-21D2C3E6F683}">
      <dsp:nvSpPr>
        <dsp:cNvPr id="0" name=""/>
        <dsp:cNvSpPr/>
      </dsp:nvSpPr>
      <dsp:spPr>
        <a:xfrm>
          <a:off x="3120330" y="1859971"/>
          <a:ext cx="2277836" cy="2144223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3225002" y="1964643"/>
        <a:ext cx="2068492" cy="1934879"/>
      </dsp:txXfrm>
    </dsp:sp>
    <dsp:sp modelId="{39B1659C-FBAB-44CE-9643-3B06D8131C05}">
      <dsp:nvSpPr>
        <dsp:cNvPr id="0" name=""/>
        <dsp:cNvSpPr/>
      </dsp:nvSpPr>
      <dsp:spPr>
        <a:xfrm rot="16301381">
          <a:off x="4066285" y="1628658"/>
          <a:ext cx="4628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826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1CD44F3-E3FB-41D3-BAE5-3C8A168E53E2}">
      <dsp:nvSpPr>
        <dsp:cNvPr id="0" name=""/>
        <dsp:cNvSpPr/>
      </dsp:nvSpPr>
      <dsp:spPr>
        <a:xfrm>
          <a:off x="3368256" y="281681"/>
          <a:ext cx="1905443" cy="1115664"/>
        </a:xfrm>
        <a:prstGeom prst="roundRect">
          <a:avLst/>
        </a:prstGeom>
        <a:solidFill>
          <a:srgbClr val="F5B093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আয়তনঃ ৫১০,১০০,৪২২ বর্গ কি মি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2718" y="336143"/>
        <a:ext cx="1796519" cy="1006740"/>
      </dsp:txXfrm>
    </dsp:sp>
    <dsp:sp modelId="{277315BE-A502-414F-BBD1-6D4A07172573}">
      <dsp:nvSpPr>
        <dsp:cNvPr id="0" name=""/>
        <dsp:cNvSpPr/>
      </dsp:nvSpPr>
      <dsp:spPr>
        <a:xfrm rot="19668034">
          <a:off x="5343042" y="2023892"/>
          <a:ext cx="716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840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EE013EB-4F06-454C-8500-D33D21DDFAF3}">
      <dsp:nvSpPr>
        <dsp:cNvPr id="0" name=""/>
        <dsp:cNvSpPr/>
      </dsp:nvSpPr>
      <dsp:spPr>
        <a:xfrm>
          <a:off x="5842399" y="717237"/>
          <a:ext cx="2096400" cy="1115664"/>
        </a:xfrm>
        <a:prstGeom prst="roundRect">
          <a:avLst/>
        </a:prstGeom>
        <a:solidFill>
          <a:srgbClr val="C5C5C5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 থেকে গড দূরত্ব ১৫কোটি কিঃমি;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96861" y="771699"/>
        <a:ext cx="1987476" cy="1006740"/>
      </dsp:txXfrm>
    </dsp:sp>
    <dsp:sp modelId="{C5E1091C-C6B2-4A35-B57E-F451A7551E81}">
      <dsp:nvSpPr>
        <dsp:cNvPr id="0" name=""/>
        <dsp:cNvSpPr/>
      </dsp:nvSpPr>
      <dsp:spPr>
        <a:xfrm rot="165194">
          <a:off x="5397922" y="2997081"/>
          <a:ext cx="425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860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7CACA45-9CD9-41AF-A860-AE19A9620FBF}">
      <dsp:nvSpPr>
        <dsp:cNvPr id="0" name=""/>
        <dsp:cNvSpPr/>
      </dsp:nvSpPr>
      <dsp:spPr>
        <a:xfrm>
          <a:off x="5823537" y="2512880"/>
          <a:ext cx="2636850" cy="1115664"/>
        </a:xfrm>
        <a:prstGeom prst="roundRect">
          <a:avLst/>
        </a:prstGeom>
        <a:solidFill>
          <a:srgbClr val="FFD78E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গ্রহে প্রয়োজনীয় অক্সিজেন ও নাইট্রোজেন আছে।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7999" y="2567342"/>
        <a:ext cx="2527926" cy="1006740"/>
      </dsp:txXfrm>
    </dsp:sp>
    <dsp:sp modelId="{9D1BBBDF-2F6F-49FA-8206-1E6637428441}">
      <dsp:nvSpPr>
        <dsp:cNvPr id="0" name=""/>
        <dsp:cNvSpPr/>
      </dsp:nvSpPr>
      <dsp:spPr>
        <a:xfrm rot="2536041">
          <a:off x="5346255" y="4101531"/>
          <a:ext cx="399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346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18D8DB20-7965-4004-BB61-3D783EE112FC}">
      <dsp:nvSpPr>
        <dsp:cNvPr id="0" name=""/>
        <dsp:cNvSpPr/>
      </dsp:nvSpPr>
      <dsp:spPr>
        <a:xfrm>
          <a:off x="5403922" y="4235830"/>
          <a:ext cx="1612492" cy="938842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উপগ্রহ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চাঁদ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5449752" y="4281660"/>
        <a:ext cx="1520832" cy="847182"/>
      </dsp:txXfrm>
    </dsp:sp>
    <dsp:sp modelId="{8DD400D4-6DEF-4BAA-82EC-E6BB647EB27F}">
      <dsp:nvSpPr>
        <dsp:cNvPr id="0" name=""/>
        <dsp:cNvSpPr/>
      </dsp:nvSpPr>
      <dsp:spPr>
        <a:xfrm rot="7581230">
          <a:off x="3122746" y="4179858"/>
          <a:ext cx="4362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230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56E4000-A5E3-4427-8731-C49B7FAC10EE}">
      <dsp:nvSpPr>
        <dsp:cNvPr id="0" name=""/>
        <dsp:cNvSpPr/>
      </dsp:nvSpPr>
      <dsp:spPr>
        <a:xfrm>
          <a:off x="1469737" y="4355522"/>
          <a:ext cx="2899734" cy="793360"/>
        </a:xfrm>
        <a:prstGeom prst="roundRect">
          <a:avLst/>
        </a:prstGeom>
        <a:solidFill>
          <a:srgbClr val="B1D2A2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দিন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১২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ঘন্টায়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পৃতিবীকে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১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বার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পরিক্রমন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8466" y="4394251"/>
        <a:ext cx="2822276" cy="715902"/>
      </dsp:txXfrm>
    </dsp:sp>
    <dsp:sp modelId="{0A31A470-D1F1-4CF1-A2D0-0FBEDF0A8F08}">
      <dsp:nvSpPr>
        <dsp:cNvPr id="0" name=""/>
        <dsp:cNvSpPr/>
      </dsp:nvSpPr>
      <dsp:spPr>
        <a:xfrm rot="10502769">
          <a:off x="2647302" y="3051263"/>
          <a:ext cx="4739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913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9A568A9-F05F-45D9-A5B8-66AC5F1CE78F}">
      <dsp:nvSpPr>
        <dsp:cNvPr id="0" name=""/>
        <dsp:cNvSpPr/>
      </dsp:nvSpPr>
      <dsp:spPr>
        <a:xfrm>
          <a:off x="171479" y="2621230"/>
          <a:ext cx="2476707" cy="1115664"/>
        </a:xfrm>
        <a:prstGeom prst="roundRect">
          <a:avLst/>
        </a:prstGeom>
        <a:solidFill>
          <a:srgbClr val="F7BBA2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সূর্যকে ১বার প্রদক্ষিণ 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করে</a:t>
          </a: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৩৬৫দিন ৫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৪৮মি</a:t>
          </a:r>
          <a:r>
            <a:rPr lang="en-US" sz="24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নিট</a:t>
          </a: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৪৭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সেকেন্ডে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941" y="2675692"/>
        <a:ext cx="2367783" cy="1006740"/>
      </dsp:txXfrm>
    </dsp:sp>
    <dsp:sp modelId="{9F3B77D3-CCF0-477A-91D5-7CD1048D1574}">
      <dsp:nvSpPr>
        <dsp:cNvPr id="0" name=""/>
        <dsp:cNvSpPr/>
      </dsp:nvSpPr>
      <dsp:spPr>
        <a:xfrm rot="12489398">
          <a:off x="2622011" y="2197541"/>
          <a:ext cx="529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9658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DC6A21F-10BE-4408-BF95-9574C0F2404E}">
      <dsp:nvSpPr>
        <dsp:cNvPr id="0" name=""/>
        <dsp:cNvSpPr/>
      </dsp:nvSpPr>
      <dsp:spPr>
        <a:xfrm>
          <a:off x="715754" y="1201751"/>
          <a:ext cx="2248164" cy="870820"/>
        </a:xfrm>
        <a:prstGeom prst="roundRect">
          <a:avLst/>
        </a:prstGeom>
        <a:solidFill>
          <a:srgbClr val="C9C9C9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জীবন ধারণের জন্য একমাত্র আদর্শ গ্রহ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8264" y="1244261"/>
        <a:ext cx="2163144" cy="785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9F7D0-475E-4E3F-871D-0C8F56ED3461}">
      <dsp:nvSpPr>
        <dsp:cNvPr id="0" name=""/>
        <dsp:cNvSpPr/>
      </dsp:nvSpPr>
      <dsp:spPr>
        <a:xfrm>
          <a:off x="3298041" y="1855776"/>
          <a:ext cx="2028556" cy="191082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5116" y="2135610"/>
        <a:ext cx="1434406" cy="1351159"/>
      </dsp:txXfrm>
    </dsp:sp>
    <dsp:sp modelId="{B8F0C503-1D5E-4811-A83E-EB15BFC9F4F5}">
      <dsp:nvSpPr>
        <dsp:cNvPr id="0" name=""/>
        <dsp:cNvSpPr/>
      </dsp:nvSpPr>
      <dsp:spPr>
        <a:xfrm rot="16294593">
          <a:off x="4185909" y="1286062"/>
          <a:ext cx="321586" cy="55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2820" y="1444627"/>
        <a:ext cx="225110" cy="331037"/>
      </dsp:txXfrm>
    </dsp:sp>
    <dsp:sp modelId="{F6D8BAD3-5315-4368-ADCF-1584B0E22CE5}">
      <dsp:nvSpPr>
        <dsp:cNvPr id="0" name=""/>
        <dsp:cNvSpPr/>
      </dsp:nvSpPr>
      <dsp:spPr>
        <a:xfrm>
          <a:off x="3060235" y="219968"/>
          <a:ext cx="2618465" cy="1029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 থেকে গড় দুরত্ব ২২.৮ কোটি কি মি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3700" y="370753"/>
        <a:ext cx="1851535" cy="728051"/>
      </dsp:txXfrm>
    </dsp:sp>
    <dsp:sp modelId="{95DAED34-8000-40F4-B6EA-67964F9117C2}">
      <dsp:nvSpPr>
        <dsp:cNvPr id="0" name=""/>
        <dsp:cNvSpPr/>
      </dsp:nvSpPr>
      <dsp:spPr>
        <a:xfrm rot="20120215">
          <a:off x="5384996" y="1931357"/>
          <a:ext cx="485354" cy="55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91637" y="2072081"/>
        <a:ext cx="339748" cy="331037"/>
      </dsp:txXfrm>
    </dsp:sp>
    <dsp:sp modelId="{B4117B3E-35A2-4219-9FB8-32F0AD03E963}">
      <dsp:nvSpPr>
        <dsp:cNvPr id="0" name=""/>
        <dsp:cNvSpPr/>
      </dsp:nvSpPr>
      <dsp:spPr>
        <a:xfrm>
          <a:off x="5950620" y="592559"/>
          <a:ext cx="2092189" cy="1972082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বায়ূমন্ডলে শতকরা ৩ ভাগ নাইট্রজেন, ২ ভাগ আরগন গ্যাস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57014" y="881364"/>
        <a:ext cx="1479401" cy="1394472"/>
      </dsp:txXfrm>
    </dsp:sp>
    <dsp:sp modelId="{612029F7-D56E-4EF6-8647-4C34449A6638}">
      <dsp:nvSpPr>
        <dsp:cNvPr id="0" name=""/>
        <dsp:cNvSpPr/>
      </dsp:nvSpPr>
      <dsp:spPr>
        <a:xfrm rot="947577">
          <a:off x="5416933" y="2897246"/>
          <a:ext cx="349972" cy="55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8915" y="2993304"/>
        <a:ext cx="244980" cy="331037"/>
      </dsp:txXfrm>
    </dsp:sp>
    <dsp:sp modelId="{F8BF4537-6ECC-4542-8DDE-8BCFC623377E}">
      <dsp:nvSpPr>
        <dsp:cNvPr id="0" name=""/>
        <dsp:cNvSpPr/>
      </dsp:nvSpPr>
      <dsp:spPr>
        <a:xfrm>
          <a:off x="5852784" y="2715285"/>
          <a:ext cx="2174106" cy="1678136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গড় তাপ</a:t>
          </a:r>
          <a:r>
            <a:rPr lang="en-US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মাত্রা</a:t>
          </a:r>
          <a:r>
            <a:rPr lang="bn-BD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হিমাঙ্কের নিচে, জীবন ধারন অসম্ভব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1174" y="2961042"/>
        <a:ext cx="1537326" cy="1186622"/>
      </dsp:txXfrm>
    </dsp:sp>
    <dsp:sp modelId="{76E14EA6-69D4-483C-9DA3-DBCAE3862BB7}">
      <dsp:nvSpPr>
        <dsp:cNvPr id="0" name=""/>
        <dsp:cNvSpPr/>
      </dsp:nvSpPr>
      <dsp:spPr>
        <a:xfrm rot="3941707">
          <a:off x="4669618" y="3683244"/>
          <a:ext cx="322248" cy="55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8060" y="3749536"/>
        <a:ext cx="225574" cy="331037"/>
      </dsp:txXfrm>
    </dsp:sp>
    <dsp:sp modelId="{AEFF0A34-5462-4F31-AFE3-4A1EF9C4C980}">
      <dsp:nvSpPr>
        <dsp:cNvPr id="0" name=""/>
        <dsp:cNvSpPr/>
      </dsp:nvSpPr>
      <dsp:spPr>
        <a:xfrm>
          <a:off x="4027998" y="4228810"/>
          <a:ext cx="2403047" cy="122659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ফেবোস ও ডিমোস নামে ২টি উপগ্রহ আছে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9916" y="4408440"/>
        <a:ext cx="1699211" cy="867332"/>
      </dsp:txXfrm>
    </dsp:sp>
    <dsp:sp modelId="{5737CE5A-7929-4B26-9442-3EECAF472CD7}">
      <dsp:nvSpPr>
        <dsp:cNvPr id="0" name=""/>
        <dsp:cNvSpPr/>
      </dsp:nvSpPr>
      <dsp:spPr>
        <a:xfrm rot="8212150">
          <a:off x="3046482" y="3501896"/>
          <a:ext cx="468100" cy="55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67940" y="3564237"/>
        <a:ext cx="327670" cy="331037"/>
      </dsp:txXfrm>
    </dsp:sp>
    <dsp:sp modelId="{20B3BC50-CA31-488E-B34D-9F12AFACCC60}">
      <dsp:nvSpPr>
        <dsp:cNvPr id="0" name=""/>
        <dsp:cNvSpPr/>
      </dsp:nvSpPr>
      <dsp:spPr>
        <a:xfrm>
          <a:off x="850374" y="3993380"/>
          <a:ext cx="2815684" cy="148415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পাথরগুলোতে মরিচা পডায় গ্রহটি লালচে বর্ণ ধারণ করেছে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2721" y="4210730"/>
        <a:ext cx="1990990" cy="1049458"/>
      </dsp:txXfrm>
    </dsp:sp>
    <dsp:sp modelId="{7EE0599F-20D3-4A70-BD73-C9FA46D1B048}">
      <dsp:nvSpPr>
        <dsp:cNvPr id="0" name=""/>
        <dsp:cNvSpPr/>
      </dsp:nvSpPr>
      <dsp:spPr>
        <a:xfrm rot="10531188">
          <a:off x="2774576" y="2641197"/>
          <a:ext cx="373119" cy="55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86341" y="2747170"/>
        <a:ext cx="261183" cy="331037"/>
      </dsp:txXfrm>
    </dsp:sp>
    <dsp:sp modelId="{6EC3CCBE-6FB3-4424-941D-F7E95622BFD8}">
      <dsp:nvSpPr>
        <dsp:cNvPr id="0" name=""/>
        <dsp:cNvSpPr/>
      </dsp:nvSpPr>
      <dsp:spPr>
        <a:xfrm>
          <a:off x="381240" y="2299190"/>
          <a:ext cx="2226245" cy="146559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সূর্যকে .প্রদক্ষিণ করতে সময় লাগে ৬৮৭</a:t>
          </a:r>
          <a:r>
            <a:rPr lang="en-US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দিন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7266" y="2513822"/>
        <a:ext cx="1574193" cy="1036332"/>
      </dsp:txXfrm>
    </dsp:sp>
    <dsp:sp modelId="{1317F33E-E0CA-4A50-B709-799D89C72273}">
      <dsp:nvSpPr>
        <dsp:cNvPr id="0" name=""/>
        <dsp:cNvSpPr/>
      </dsp:nvSpPr>
      <dsp:spPr>
        <a:xfrm rot="12672010">
          <a:off x="2794655" y="1773058"/>
          <a:ext cx="518038" cy="5517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38827" y="1923657"/>
        <a:ext cx="362627" cy="331037"/>
      </dsp:txXfrm>
    </dsp:sp>
    <dsp:sp modelId="{0E35DB91-C275-4572-B80C-BA2593693DA1}">
      <dsp:nvSpPr>
        <dsp:cNvPr id="0" name=""/>
        <dsp:cNvSpPr/>
      </dsp:nvSpPr>
      <dsp:spPr>
        <a:xfrm>
          <a:off x="686071" y="547097"/>
          <a:ext cx="2226245" cy="148415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পৃথিবী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 এর দূরত্ব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কি.মি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.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12097" y="764447"/>
        <a:ext cx="1574193" cy="10494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6EAEA-5E87-4582-B417-37DB8AAF5B18}">
      <dsp:nvSpPr>
        <dsp:cNvPr id="0" name=""/>
        <dsp:cNvSpPr/>
      </dsp:nvSpPr>
      <dsp:spPr>
        <a:xfrm>
          <a:off x="3212652" y="1474611"/>
          <a:ext cx="2237474" cy="2124816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6377" y="1578336"/>
        <a:ext cx="2030024" cy="1917366"/>
      </dsp:txXfrm>
    </dsp:sp>
    <dsp:sp modelId="{DD163836-0032-4FA0-ACCD-EF685011828D}">
      <dsp:nvSpPr>
        <dsp:cNvPr id="0" name=""/>
        <dsp:cNvSpPr/>
      </dsp:nvSpPr>
      <dsp:spPr>
        <a:xfrm rot="16335286">
          <a:off x="4132368" y="1224090"/>
          <a:ext cx="5014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430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760CB-3BC0-420A-BDE2-6B6B9967D83D}">
      <dsp:nvSpPr>
        <dsp:cNvPr id="0" name=""/>
        <dsp:cNvSpPr/>
      </dsp:nvSpPr>
      <dsp:spPr>
        <a:xfrm>
          <a:off x="3536856" y="127832"/>
          <a:ext cx="1745483" cy="845737"/>
        </a:xfrm>
        <a:prstGeom prst="roundRect">
          <a:avLst/>
        </a:prstGeom>
        <a:solidFill>
          <a:srgbClr val="A3A3A3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সৌরজগতের সর্ববৃহৎ গ্রহ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8141" y="169117"/>
        <a:ext cx="1662913" cy="763167"/>
      </dsp:txXfrm>
    </dsp:sp>
    <dsp:sp modelId="{68B5BFE6-E921-43C7-A791-B1EA512E51BE}">
      <dsp:nvSpPr>
        <dsp:cNvPr id="0" name=""/>
        <dsp:cNvSpPr/>
      </dsp:nvSpPr>
      <dsp:spPr>
        <a:xfrm rot="20341121">
          <a:off x="5420600" y="1948540"/>
          <a:ext cx="8906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0651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F249F-AC50-4272-A45C-AA80429F6DDF}">
      <dsp:nvSpPr>
        <dsp:cNvPr id="0" name=""/>
        <dsp:cNvSpPr/>
      </dsp:nvSpPr>
      <dsp:spPr>
        <a:xfrm>
          <a:off x="6281725" y="930890"/>
          <a:ext cx="1652223" cy="1082779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আয়তনে পৃথিবীর প্রায় ১৩০০ গুন বড়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34582" y="983747"/>
        <a:ext cx="1546509" cy="977065"/>
      </dsp:txXfrm>
    </dsp:sp>
    <dsp:sp modelId="{D8B9CCE7-5934-4381-AE4E-ACCC7E91F946}">
      <dsp:nvSpPr>
        <dsp:cNvPr id="0" name=""/>
        <dsp:cNvSpPr/>
      </dsp:nvSpPr>
      <dsp:spPr>
        <a:xfrm rot="840590">
          <a:off x="5438953" y="2907090"/>
          <a:ext cx="7512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1243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10C7A-FA48-496B-9F7E-71743F5ED147}">
      <dsp:nvSpPr>
        <dsp:cNvPr id="0" name=""/>
        <dsp:cNvSpPr/>
      </dsp:nvSpPr>
      <dsp:spPr>
        <a:xfrm>
          <a:off x="6179024" y="2693478"/>
          <a:ext cx="1898469" cy="1082779"/>
        </a:xfrm>
        <a:prstGeom prst="roundRect">
          <a:avLst/>
        </a:prstGeom>
        <a:solidFill>
          <a:srgbClr val="AB760C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১২ বছরে সুর্যকে একবার প্রদক্ষিন করে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1881" y="2746335"/>
        <a:ext cx="1792755" cy="977065"/>
      </dsp:txXfrm>
    </dsp:sp>
    <dsp:sp modelId="{58521450-4F69-40CA-8F53-720BF47E348E}">
      <dsp:nvSpPr>
        <dsp:cNvPr id="0" name=""/>
        <dsp:cNvSpPr/>
      </dsp:nvSpPr>
      <dsp:spPr>
        <a:xfrm rot="3094963">
          <a:off x="5053248" y="3849241"/>
          <a:ext cx="6376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7680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53B23-4231-44EC-90B7-8ED6630CCBFF}">
      <dsp:nvSpPr>
        <dsp:cNvPr id="0" name=""/>
        <dsp:cNvSpPr/>
      </dsp:nvSpPr>
      <dsp:spPr>
        <a:xfrm>
          <a:off x="5261002" y="4099054"/>
          <a:ext cx="1477148" cy="1082779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৬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টি উপগ্রহ রয়েছে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3859" y="4151911"/>
        <a:ext cx="1371434" cy="977065"/>
      </dsp:txXfrm>
    </dsp:sp>
    <dsp:sp modelId="{EEC6623E-893E-4B28-84AC-CC5D151B13FB}">
      <dsp:nvSpPr>
        <dsp:cNvPr id="0" name=""/>
        <dsp:cNvSpPr/>
      </dsp:nvSpPr>
      <dsp:spPr>
        <a:xfrm rot="6647405">
          <a:off x="3560581" y="3852960"/>
          <a:ext cx="542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379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B0DA2-9E9E-4329-8C6E-1B9F2AD852C3}">
      <dsp:nvSpPr>
        <dsp:cNvPr id="0" name=""/>
        <dsp:cNvSpPr/>
      </dsp:nvSpPr>
      <dsp:spPr>
        <a:xfrm>
          <a:off x="2587158" y="4106491"/>
          <a:ext cx="1885616" cy="1082779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এর ব্যাস, ১,৩৯,৮২২ কিলোমিটার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015" y="4159348"/>
        <a:ext cx="1779902" cy="977065"/>
      </dsp:txXfrm>
    </dsp:sp>
    <dsp:sp modelId="{3793ED56-74AB-4E6E-A4E2-5834F2B5564B}">
      <dsp:nvSpPr>
        <dsp:cNvPr id="0" name=""/>
        <dsp:cNvSpPr/>
      </dsp:nvSpPr>
      <dsp:spPr>
        <a:xfrm rot="10046000">
          <a:off x="2626414" y="2850952"/>
          <a:ext cx="5933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345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11CC-94D7-4F6F-AADE-65F0B28C8701}">
      <dsp:nvSpPr>
        <dsp:cNvPr id="0" name=""/>
        <dsp:cNvSpPr/>
      </dsp:nvSpPr>
      <dsp:spPr>
        <a:xfrm>
          <a:off x="422139" y="2620587"/>
          <a:ext cx="2211381" cy="1082779"/>
        </a:xfrm>
        <a:prstGeom prst="roundRect">
          <a:avLst/>
        </a:prstGeom>
        <a:solidFill>
          <a:srgbClr val="2F74FF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এটি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সূ</a:t>
          </a:r>
          <a:r>
            <a:rPr lang="bn-BD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র্য থেকে প্রায় ৭৭.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৮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কোটি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কি.মি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দূরে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অবস্থিত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996" y="2673444"/>
        <a:ext cx="2105667" cy="977065"/>
      </dsp:txXfrm>
    </dsp:sp>
    <dsp:sp modelId="{57E16370-5D04-4A61-9C72-A8527E919CBA}">
      <dsp:nvSpPr>
        <dsp:cNvPr id="0" name=""/>
        <dsp:cNvSpPr/>
      </dsp:nvSpPr>
      <dsp:spPr>
        <a:xfrm rot="12146276">
          <a:off x="2539720" y="1941567"/>
          <a:ext cx="6994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406" y="0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ABB13-7E22-4D0E-8B85-4E1D3E1A708B}">
      <dsp:nvSpPr>
        <dsp:cNvPr id="0" name=""/>
        <dsp:cNvSpPr/>
      </dsp:nvSpPr>
      <dsp:spPr>
        <a:xfrm>
          <a:off x="939752" y="930886"/>
          <a:ext cx="1626442" cy="1082779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 গ্রহে ২ বার সূর্য উঠে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২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বার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অস্ত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যায়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2609" y="983743"/>
        <a:ext cx="1520728" cy="977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DDE1-87A8-4B0C-8151-62386031951B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0441C-AAAD-4DF1-9EAB-22B43B6D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বিষয়</a:t>
            </a:r>
            <a:r>
              <a:rPr lang="bn-BD" baseline="0" dirty="0"/>
              <a:t> বস্তু উপস্থাপন - ৮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ED87-5E91-4669-967E-FC7590F6D3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3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4845-56E2-4507-AFCE-32B281DBE6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0441C-AAAD-4DF1-9EAB-22B43B6D01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2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7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1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3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1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8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36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290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72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602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60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3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hyperlink" Target="mailto:mhcmamun@yahoo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F51FA-5470-4560-AD27-5063368FF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9" y="160212"/>
            <a:ext cx="8740229" cy="6463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4A89DF-673E-405C-9600-4D8FD494F1EE}"/>
              </a:ext>
            </a:extLst>
          </p:cNvPr>
          <p:cNvSpPr txBox="1"/>
          <p:nvPr/>
        </p:nvSpPr>
        <p:spPr>
          <a:xfrm>
            <a:off x="923078" y="160212"/>
            <a:ext cx="729784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5555F-63E8-4756-B359-B4AA8AEEFDD8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7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sun_rotat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0729" y="1230438"/>
            <a:ext cx="3285560" cy="303275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8" name="Horizontal Scroll 4">
            <a:extLst>
              <a:ext uri="{FF2B5EF4-FFF2-40B4-BE49-F238E27FC236}">
                <a16:creationId xmlns:a16="http://schemas.microsoft.com/office/drawing/2014/main" id="{C034746E-02AB-43EC-A412-4ABB219340AA}"/>
              </a:ext>
            </a:extLst>
          </p:cNvPr>
          <p:cNvSpPr/>
          <p:nvPr/>
        </p:nvSpPr>
        <p:spPr>
          <a:xfrm>
            <a:off x="708000" y="882542"/>
            <a:ext cx="2468880" cy="1765207"/>
          </a:xfrm>
          <a:prstGeom prst="wedgeEllipseCallout">
            <a:avLst>
              <a:gd name="adj1" fmla="val 52327"/>
              <a:gd name="adj2" fmla="val 41303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 প্রাণকেন্দ্র হলো সূর্য।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1">
            <a:extLst>
              <a:ext uri="{FF2B5EF4-FFF2-40B4-BE49-F238E27FC236}">
                <a16:creationId xmlns:a16="http://schemas.microsoft.com/office/drawing/2014/main" id="{CD8BBDB4-4293-4CD1-9DDB-297DE55C2512}"/>
              </a:ext>
            </a:extLst>
          </p:cNvPr>
          <p:cNvSpPr/>
          <p:nvPr/>
        </p:nvSpPr>
        <p:spPr>
          <a:xfrm>
            <a:off x="3693967" y="2116273"/>
            <a:ext cx="1659084" cy="1261082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4">
            <a:extLst>
              <a:ext uri="{FF2B5EF4-FFF2-40B4-BE49-F238E27FC236}">
                <a16:creationId xmlns:a16="http://schemas.microsoft.com/office/drawing/2014/main" id="{73D3B8AC-81AA-4E3C-A477-BDD8A3F359FF}"/>
              </a:ext>
            </a:extLst>
          </p:cNvPr>
          <p:cNvSpPr/>
          <p:nvPr/>
        </p:nvSpPr>
        <p:spPr>
          <a:xfrm>
            <a:off x="5930881" y="2983851"/>
            <a:ext cx="2468880" cy="2286000"/>
          </a:xfrm>
          <a:prstGeom prst="wedgeEllipseCallout">
            <a:avLst>
              <a:gd name="adj1" fmla="val -58082"/>
              <a:gd name="adj2" fmla="val -37931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পৃথিবী অপেক্ষা ১৩ লক্ষ গূণ বড়।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4">
            <a:extLst>
              <a:ext uri="{FF2B5EF4-FFF2-40B4-BE49-F238E27FC236}">
                <a16:creationId xmlns:a16="http://schemas.microsoft.com/office/drawing/2014/main" id="{7DDD63D8-E449-45D9-B4C8-D05C8887B0CF}"/>
              </a:ext>
            </a:extLst>
          </p:cNvPr>
          <p:cNvSpPr/>
          <p:nvPr/>
        </p:nvSpPr>
        <p:spPr>
          <a:xfrm>
            <a:off x="6014173" y="882542"/>
            <a:ext cx="2468880" cy="1765207"/>
          </a:xfrm>
          <a:prstGeom prst="wedgeEllipseCallout">
            <a:avLst>
              <a:gd name="adj1" fmla="val -60112"/>
              <a:gd name="adj2" fmla="val 2768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একটি উজ্জ্বল নক্ষত্র।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orizontal Scroll 4">
            <a:extLst>
              <a:ext uri="{FF2B5EF4-FFF2-40B4-BE49-F238E27FC236}">
                <a16:creationId xmlns:a16="http://schemas.microsoft.com/office/drawing/2014/main" id="{763D6E75-9FC4-4251-8FB6-412938CCB769}"/>
              </a:ext>
            </a:extLst>
          </p:cNvPr>
          <p:cNvSpPr/>
          <p:nvPr/>
        </p:nvSpPr>
        <p:spPr>
          <a:xfrm>
            <a:off x="647257" y="2875071"/>
            <a:ext cx="2468880" cy="2286000"/>
          </a:xfrm>
          <a:prstGeom prst="wedgeEllipseCallout">
            <a:avLst>
              <a:gd name="adj1" fmla="val 57721"/>
              <a:gd name="adj2" fmla="val -35280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গ্রহ ও উপগ্রহের নিয়ন্ত্রক হলো সূর্য।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F3578-6287-4692-934F-5C44F5590DD5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orizontal Scroll 4">
            <a:extLst>
              <a:ext uri="{FF2B5EF4-FFF2-40B4-BE49-F238E27FC236}">
                <a16:creationId xmlns:a16="http://schemas.microsoft.com/office/drawing/2014/main" id="{1D7E7F1C-9778-48E3-963E-A43C53ED70DB}"/>
              </a:ext>
            </a:extLst>
          </p:cNvPr>
          <p:cNvSpPr/>
          <p:nvPr/>
        </p:nvSpPr>
        <p:spPr>
          <a:xfrm>
            <a:off x="2880729" y="4490511"/>
            <a:ext cx="3176710" cy="2005739"/>
          </a:xfrm>
          <a:prstGeom prst="wedgeEllipseCallout">
            <a:avLst>
              <a:gd name="adj1" fmla="val -2021"/>
              <a:gd name="adj2" fmla="val -75470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BA53F1AA-5838-43AA-B7E0-1045870E16BD}"/>
              </a:ext>
            </a:extLst>
          </p:cNvPr>
          <p:cNvSpPr/>
          <p:nvPr/>
        </p:nvSpPr>
        <p:spPr>
          <a:xfrm>
            <a:off x="3380400" y="193231"/>
            <a:ext cx="2550482" cy="879038"/>
          </a:xfrm>
          <a:prstGeom prst="flowChartOffpageConnector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7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3" grpId="0" animBg="1"/>
      <p:bldP spid="15" grpId="0" animBg="1"/>
      <p:bldP spid="1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4">
            <a:extLst>
              <a:ext uri="{FF2B5EF4-FFF2-40B4-BE49-F238E27FC236}">
                <a16:creationId xmlns:a16="http://schemas.microsoft.com/office/drawing/2014/main" id="{73D3B8AC-81AA-4E3C-A477-BDD8A3F359FF}"/>
              </a:ext>
            </a:extLst>
          </p:cNvPr>
          <p:cNvSpPr/>
          <p:nvPr/>
        </p:nvSpPr>
        <p:spPr>
          <a:xfrm>
            <a:off x="5882600" y="673767"/>
            <a:ext cx="2690512" cy="2566737"/>
          </a:xfrm>
          <a:prstGeom prst="wedgeEllipseCallout">
            <a:avLst>
              <a:gd name="adj1" fmla="val -60522"/>
              <a:gd name="adj2" fmla="val 6631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হাইড্রোজেন ৫৫ ভাগ, হিলিয়াম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৪৪ ভাগ এবং ১ ভাগ অন্যান্য গ্যাস।</a:t>
            </a:r>
          </a:p>
        </p:txBody>
      </p:sp>
      <p:sp>
        <p:nvSpPr>
          <p:cNvPr id="15" name="Horizontal Scroll 4">
            <a:extLst>
              <a:ext uri="{FF2B5EF4-FFF2-40B4-BE49-F238E27FC236}">
                <a16:creationId xmlns:a16="http://schemas.microsoft.com/office/drawing/2014/main" id="{7DDD63D8-E449-45D9-B4C8-D05C8887B0CF}"/>
              </a:ext>
            </a:extLst>
          </p:cNvPr>
          <p:cNvSpPr/>
          <p:nvPr/>
        </p:nvSpPr>
        <p:spPr>
          <a:xfrm>
            <a:off x="570888" y="3122884"/>
            <a:ext cx="2593530" cy="2793434"/>
          </a:xfrm>
          <a:prstGeom prst="wedgeEllipseCallout">
            <a:avLst>
              <a:gd name="adj1" fmla="val 58773"/>
              <a:gd name="adj2" fmla="val -38724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উপরিভাগের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৫৭,০০০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সেলসিয়াস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Horizontal Scroll 4">
            <a:extLst>
              <a:ext uri="{FF2B5EF4-FFF2-40B4-BE49-F238E27FC236}">
                <a16:creationId xmlns:a16="http://schemas.microsoft.com/office/drawing/2014/main" id="{763D6E75-9FC4-4251-8FB6-412938CCB769}"/>
              </a:ext>
            </a:extLst>
          </p:cNvPr>
          <p:cNvSpPr/>
          <p:nvPr/>
        </p:nvSpPr>
        <p:spPr>
          <a:xfrm>
            <a:off x="646020" y="770019"/>
            <a:ext cx="2234709" cy="2181727"/>
          </a:xfrm>
          <a:prstGeom prst="wedgeEllipseCallout">
            <a:avLst>
              <a:gd name="adj1" fmla="val 65402"/>
              <a:gd name="adj2" fmla="val 2491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৮৪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কিঃমি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Horizontal Scroll 4">
            <a:extLst>
              <a:ext uri="{FF2B5EF4-FFF2-40B4-BE49-F238E27FC236}">
                <a16:creationId xmlns:a16="http://schemas.microsoft.com/office/drawing/2014/main" id="{5B150864-AC89-40F2-A3A5-03FD9107EDA4}"/>
              </a:ext>
            </a:extLst>
          </p:cNvPr>
          <p:cNvSpPr/>
          <p:nvPr/>
        </p:nvSpPr>
        <p:spPr>
          <a:xfrm>
            <a:off x="5882600" y="3377395"/>
            <a:ext cx="2690512" cy="2880207"/>
          </a:xfrm>
          <a:prstGeom prst="wedgeEllipseCallout">
            <a:avLst>
              <a:gd name="adj1" fmla="val -59755"/>
              <a:gd name="adj2" fmla="val -45975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মধ্যে যে কালো দাগ দেখা যায় তাকে সৌরকলঙ্ক  বা Sun Spot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4">
            <a:extLst>
              <a:ext uri="{FF2B5EF4-FFF2-40B4-BE49-F238E27FC236}">
                <a16:creationId xmlns:a16="http://schemas.microsoft.com/office/drawing/2014/main" id="{1914C643-151D-4DF4-8380-12D0A1B58A52}"/>
              </a:ext>
            </a:extLst>
          </p:cNvPr>
          <p:cNvSpPr/>
          <p:nvPr/>
        </p:nvSpPr>
        <p:spPr>
          <a:xfrm>
            <a:off x="3250477" y="4283712"/>
            <a:ext cx="2444470" cy="2286000"/>
          </a:xfrm>
          <a:prstGeom prst="wedgeEllipseCallout">
            <a:avLst>
              <a:gd name="adj1" fmla="val -465"/>
              <a:gd name="adj2" fmla="val -65903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AD080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5" descr="sun_rotate">
            <a:extLst>
              <a:ext uri="{FF2B5EF4-FFF2-40B4-BE49-F238E27FC236}">
                <a16:creationId xmlns:a16="http://schemas.microsoft.com/office/drawing/2014/main" id="{556E5BBD-A989-4AA6-8448-E672789CE2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0729" y="1230438"/>
            <a:ext cx="3285560" cy="303275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" name="Cloud Callout 1">
            <a:extLst>
              <a:ext uri="{FF2B5EF4-FFF2-40B4-BE49-F238E27FC236}">
                <a16:creationId xmlns:a16="http://schemas.microsoft.com/office/drawing/2014/main" id="{F0D23FF3-7600-414C-9143-32C7910438B1}"/>
              </a:ext>
            </a:extLst>
          </p:cNvPr>
          <p:cNvSpPr/>
          <p:nvPr/>
        </p:nvSpPr>
        <p:spPr>
          <a:xfrm>
            <a:off x="3693967" y="2116273"/>
            <a:ext cx="1659084" cy="1261082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EC4DEE-23DF-4739-BD1A-6F968BDCDC04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9ABA2ECE-C582-4DE5-817E-AF21AC2BAD08}"/>
              </a:ext>
            </a:extLst>
          </p:cNvPr>
          <p:cNvSpPr/>
          <p:nvPr/>
        </p:nvSpPr>
        <p:spPr>
          <a:xfrm>
            <a:off x="3248268" y="193231"/>
            <a:ext cx="2550482" cy="879038"/>
          </a:xfrm>
          <a:prstGeom prst="flowChartOffpageConnector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0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3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 animBg="1"/>
      <p:bldP spid="11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4454D1-01FD-40C5-8181-BD60DA414006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55597069-C707-4038-97E7-188E5F8F20FE}"/>
              </a:ext>
            </a:extLst>
          </p:cNvPr>
          <p:cNvSpPr/>
          <p:nvPr/>
        </p:nvSpPr>
        <p:spPr>
          <a:xfrm>
            <a:off x="2952025" y="453968"/>
            <a:ext cx="3238500" cy="844636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36CD6A-8855-428C-8D53-3F4F25883E1D}"/>
              </a:ext>
            </a:extLst>
          </p:cNvPr>
          <p:cNvSpPr/>
          <p:nvPr/>
        </p:nvSpPr>
        <p:spPr>
          <a:xfrm>
            <a:off x="6373035" y="672587"/>
            <a:ext cx="2228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CB8EFB6-5B67-421A-B1E8-F96809A57795}"/>
              </a:ext>
            </a:extLst>
          </p:cNvPr>
          <p:cNvSpPr/>
          <p:nvPr/>
        </p:nvSpPr>
        <p:spPr>
          <a:xfrm>
            <a:off x="1371600" y="4956718"/>
            <a:ext cx="6400800" cy="68443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৫টি…</a:t>
            </a:r>
            <a:endParaRPr lang="en-US" sz="2800" b="1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sun_1_lg.jpg">
            <a:extLst>
              <a:ext uri="{FF2B5EF4-FFF2-40B4-BE49-F238E27FC236}">
                <a16:creationId xmlns:a16="http://schemas.microsoft.com/office/drawing/2014/main" id="{9C8AD18E-4713-4B11-B2D6-DC139307FF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3475" y="1954349"/>
            <a:ext cx="2743200" cy="2537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3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"/>
          <p:cNvSpPr/>
          <p:nvPr/>
        </p:nvSpPr>
        <p:spPr>
          <a:xfrm>
            <a:off x="3705726" y="222873"/>
            <a:ext cx="1732548" cy="914400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7091" y="5197643"/>
            <a:ext cx="8589818" cy="11839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 বলের প্রভাবে কতগুলো জ্যোতিষ্ক সূর্যের চারদিকে নির্দিষ্ট সময়ে নির্দিষ্ট কক্ষপথে পরিক্রমণ করছে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এদের গ্রহ বলা হয়।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D472E-B2C1-4A09-B522-A10A089E9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 b="14513"/>
          <a:stretch/>
        </p:blipFill>
        <p:spPr>
          <a:xfrm>
            <a:off x="1981200" y="1391523"/>
            <a:ext cx="5181600" cy="3330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A73432-44A2-4865-8C36-B0AD7B2427A5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1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6" y="998664"/>
            <a:ext cx="8285850" cy="4860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660650" y="4693200"/>
            <a:ext cx="1095154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7541" y="4245180"/>
            <a:ext cx="1143000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66109" y="3655409"/>
            <a:ext cx="1099762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96189" y="3245083"/>
            <a:ext cx="1099762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80509" y="2621780"/>
            <a:ext cx="1404562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92742" y="1997598"/>
            <a:ext cx="987611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0871" y="1408717"/>
            <a:ext cx="1565563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73639" y="1367152"/>
            <a:ext cx="1296732" cy="475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8D82732A-41CB-4D9D-9EDB-974B6BC7BC90}"/>
              </a:ext>
            </a:extLst>
          </p:cNvPr>
          <p:cNvSpPr/>
          <p:nvPr/>
        </p:nvSpPr>
        <p:spPr>
          <a:xfrm>
            <a:off x="2375525" y="6003270"/>
            <a:ext cx="4392949" cy="6469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cap="none" spc="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8C15B8DF-7739-4464-B1D5-8D9F5A6011C3}"/>
              </a:ext>
            </a:extLst>
          </p:cNvPr>
          <p:cNvSpPr/>
          <p:nvPr/>
        </p:nvSpPr>
        <p:spPr>
          <a:xfrm>
            <a:off x="2816092" y="190629"/>
            <a:ext cx="3511812" cy="71508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99B8DE-DD15-42CF-935D-F9C318EAE57D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A55FEE-CBDC-437F-8FE4-54E0AE8DC80E}"/>
              </a:ext>
            </a:extLst>
          </p:cNvPr>
          <p:cNvSpPr/>
          <p:nvPr/>
        </p:nvSpPr>
        <p:spPr>
          <a:xfrm>
            <a:off x="16042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F9878D-F731-4A95-B402-3E13065DAE4C}"/>
              </a:ext>
            </a:extLst>
          </p:cNvPr>
          <p:cNvGrpSpPr/>
          <p:nvPr/>
        </p:nvGrpSpPr>
        <p:grpSpPr>
          <a:xfrm>
            <a:off x="240631" y="1042738"/>
            <a:ext cx="8598570" cy="5422232"/>
            <a:chOff x="240631" y="1042738"/>
            <a:chExt cx="8598570" cy="5422232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D7E03558-3F91-40DC-951E-B06C3699B1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48341363"/>
                </p:ext>
              </p:extLst>
            </p:nvPr>
          </p:nvGraphicFramePr>
          <p:xfrm>
            <a:off x="240631" y="1042738"/>
            <a:ext cx="8598570" cy="54222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loud Callout 1">
              <a:extLst>
                <a:ext uri="{FF2B5EF4-FFF2-40B4-BE49-F238E27FC236}">
                  <a16:creationId xmlns:a16="http://schemas.microsoft.com/office/drawing/2014/main" id="{AC49C52E-D879-497C-AB5B-67A2B9214545}"/>
                </a:ext>
              </a:extLst>
            </p:cNvPr>
            <p:cNvSpPr/>
            <p:nvPr/>
          </p:nvSpPr>
          <p:spPr>
            <a:xfrm>
              <a:off x="3769895" y="2855495"/>
              <a:ext cx="1828800" cy="1876926"/>
            </a:xfrm>
            <a:prstGeom prst="ellipse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বুধ</a:t>
              </a:r>
              <a:endPara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AA322E5-E9D1-4C6C-8C24-949F0ACC3126}"/>
              </a:ext>
            </a:extLst>
          </p:cNvPr>
          <p:cNvSpPr/>
          <p:nvPr/>
        </p:nvSpPr>
        <p:spPr>
          <a:xfrm>
            <a:off x="3222741" y="232154"/>
            <a:ext cx="2634349" cy="715089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F5D9C099-7A8D-4998-A16D-BF90FBC0AFE4}"/>
              </a:ext>
            </a:extLst>
          </p:cNvPr>
          <p:cNvSpPr/>
          <p:nvPr/>
        </p:nvSpPr>
        <p:spPr>
          <a:xfrm>
            <a:off x="4283243" y="2408374"/>
            <a:ext cx="802104" cy="285399"/>
          </a:xfrm>
          <a:prstGeom prst="upArrow">
            <a:avLst/>
          </a:prstGeom>
          <a:solidFill>
            <a:srgbClr val="F5B09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1D976CE9-3628-4F4F-8F44-559626931B6F}"/>
              </a:ext>
            </a:extLst>
          </p:cNvPr>
          <p:cNvSpPr/>
          <p:nvPr/>
        </p:nvSpPr>
        <p:spPr>
          <a:xfrm rot="3343055">
            <a:off x="5275330" y="2791208"/>
            <a:ext cx="802104" cy="417853"/>
          </a:xfrm>
          <a:prstGeom prst="upArrow">
            <a:avLst/>
          </a:prstGeom>
          <a:solidFill>
            <a:srgbClr val="C5C5C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A9DD10A-6FD5-444C-B4A6-EC2ED59A4155}"/>
              </a:ext>
            </a:extLst>
          </p:cNvPr>
          <p:cNvSpPr/>
          <p:nvPr/>
        </p:nvSpPr>
        <p:spPr>
          <a:xfrm rot="6030998">
            <a:off x="5435751" y="3766880"/>
            <a:ext cx="802104" cy="417853"/>
          </a:xfrm>
          <a:prstGeom prst="upArrow">
            <a:avLst/>
          </a:prstGeom>
          <a:solidFill>
            <a:srgbClr val="FFD7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B380207C-6B45-4821-99EB-2AEBC05EE5E8}"/>
              </a:ext>
            </a:extLst>
          </p:cNvPr>
          <p:cNvSpPr/>
          <p:nvPr/>
        </p:nvSpPr>
        <p:spPr>
          <a:xfrm rot="9286229">
            <a:off x="4754394" y="4582939"/>
            <a:ext cx="802104" cy="417853"/>
          </a:xfrm>
          <a:prstGeom prst="upArrow">
            <a:avLst/>
          </a:prstGeom>
          <a:solidFill>
            <a:srgbClr val="A2C0E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5B7292E-6EFB-4413-AC3B-242C90BB4253}"/>
              </a:ext>
            </a:extLst>
          </p:cNvPr>
          <p:cNvSpPr/>
          <p:nvPr/>
        </p:nvSpPr>
        <p:spPr>
          <a:xfrm rot="12438768">
            <a:off x="3691005" y="4545020"/>
            <a:ext cx="802104" cy="417853"/>
          </a:xfrm>
          <a:prstGeom prst="upArrow">
            <a:avLst/>
          </a:prstGeom>
          <a:solidFill>
            <a:srgbClr val="B1D2A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68477864-F340-49DE-976B-71627B592CF8}"/>
              </a:ext>
            </a:extLst>
          </p:cNvPr>
          <p:cNvSpPr/>
          <p:nvPr/>
        </p:nvSpPr>
        <p:spPr>
          <a:xfrm rot="15561878">
            <a:off x="3080815" y="3736056"/>
            <a:ext cx="802104" cy="417853"/>
          </a:xfrm>
          <a:prstGeom prst="upArrow">
            <a:avLst/>
          </a:prstGeom>
          <a:solidFill>
            <a:srgbClr val="F7BBA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C797E14-A42E-4460-A6BA-C044F77BF2BB}"/>
              </a:ext>
            </a:extLst>
          </p:cNvPr>
          <p:cNvSpPr/>
          <p:nvPr/>
        </p:nvSpPr>
        <p:spPr>
          <a:xfrm rot="18700144">
            <a:off x="3280305" y="2873122"/>
            <a:ext cx="802104" cy="417853"/>
          </a:xfrm>
          <a:prstGeom prst="upArrow">
            <a:avLst/>
          </a:prstGeom>
          <a:solidFill>
            <a:srgbClr val="C9C9C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82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A55FEE-CBDC-437F-8FE4-54E0AE8DC80E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3CEC4-F212-46F6-BFAC-8C003EA237A2}"/>
              </a:ext>
            </a:extLst>
          </p:cNvPr>
          <p:cNvGrpSpPr/>
          <p:nvPr/>
        </p:nvGrpSpPr>
        <p:grpSpPr>
          <a:xfrm>
            <a:off x="240631" y="1009650"/>
            <a:ext cx="8598570" cy="5487403"/>
            <a:chOff x="240631" y="1009650"/>
            <a:chExt cx="8598570" cy="5487403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D7E03558-3F91-40DC-951E-B06C3699B1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6962376"/>
                </p:ext>
              </p:extLst>
            </p:nvPr>
          </p:nvGraphicFramePr>
          <p:xfrm>
            <a:off x="240631" y="1009650"/>
            <a:ext cx="8598570" cy="54874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loud Callout 1">
              <a:extLst>
                <a:ext uri="{FF2B5EF4-FFF2-40B4-BE49-F238E27FC236}">
                  <a16:creationId xmlns:a16="http://schemas.microsoft.com/office/drawing/2014/main" id="{AC49C52E-D879-497C-AB5B-67A2B9214545}"/>
                </a:ext>
              </a:extLst>
            </p:cNvPr>
            <p:cNvSpPr/>
            <p:nvPr/>
          </p:nvSpPr>
          <p:spPr>
            <a:xfrm>
              <a:off x="3621505" y="2940307"/>
              <a:ext cx="1900990" cy="16260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শুক্র</a:t>
              </a:r>
              <a:endPara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E0E709A-DD7F-455A-9D43-7E1F4FBB3B8C}"/>
              </a:ext>
            </a:extLst>
          </p:cNvPr>
          <p:cNvSpPr/>
          <p:nvPr/>
        </p:nvSpPr>
        <p:spPr>
          <a:xfrm>
            <a:off x="3155747" y="232154"/>
            <a:ext cx="2768338" cy="715089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2354EF55-5150-48FB-A1B8-764AA88D9702}"/>
              </a:ext>
            </a:extLst>
          </p:cNvPr>
          <p:cNvSpPr/>
          <p:nvPr/>
        </p:nvSpPr>
        <p:spPr>
          <a:xfrm>
            <a:off x="4113798" y="2485195"/>
            <a:ext cx="802104" cy="341655"/>
          </a:xfrm>
          <a:prstGeom prst="upArrow">
            <a:avLst/>
          </a:prstGeom>
          <a:solidFill>
            <a:srgbClr val="F5B0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56747B3A-6F60-42F1-8534-A14922ED87D3}"/>
              </a:ext>
            </a:extLst>
          </p:cNvPr>
          <p:cNvSpPr/>
          <p:nvPr/>
        </p:nvSpPr>
        <p:spPr>
          <a:xfrm rot="3343055">
            <a:off x="5310881" y="2806240"/>
            <a:ext cx="802104" cy="417853"/>
          </a:xfrm>
          <a:prstGeom prst="upArrow">
            <a:avLst/>
          </a:prstGeom>
          <a:solidFill>
            <a:srgbClr val="C5C5C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9275287-8580-4329-B4DE-5FD5D0E11EC4}"/>
              </a:ext>
            </a:extLst>
          </p:cNvPr>
          <p:cNvSpPr/>
          <p:nvPr/>
        </p:nvSpPr>
        <p:spPr>
          <a:xfrm rot="6030998">
            <a:off x="5520196" y="3687750"/>
            <a:ext cx="802104" cy="417853"/>
          </a:xfrm>
          <a:prstGeom prst="upArrow">
            <a:avLst/>
          </a:prstGeom>
          <a:solidFill>
            <a:srgbClr val="FFD78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07B02323-D04D-4D3D-AEFA-8A61F4DD0485}"/>
              </a:ext>
            </a:extLst>
          </p:cNvPr>
          <p:cNvSpPr/>
          <p:nvPr/>
        </p:nvSpPr>
        <p:spPr>
          <a:xfrm rot="8202242">
            <a:off x="5088363" y="4580511"/>
            <a:ext cx="802104" cy="417853"/>
          </a:xfrm>
          <a:prstGeom prst="upArrow">
            <a:avLst/>
          </a:prstGeom>
          <a:solidFill>
            <a:srgbClr val="A2C0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49A4EB5B-7332-4F69-916F-8E7858D1D088}"/>
              </a:ext>
            </a:extLst>
          </p:cNvPr>
          <p:cNvSpPr/>
          <p:nvPr/>
        </p:nvSpPr>
        <p:spPr>
          <a:xfrm rot="12438768">
            <a:off x="3584485" y="4580510"/>
            <a:ext cx="802104" cy="417853"/>
          </a:xfrm>
          <a:prstGeom prst="upArrow">
            <a:avLst/>
          </a:prstGeom>
          <a:solidFill>
            <a:srgbClr val="B1D2A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9848851-D5A7-47FF-982A-28EC955205D7}"/>
              </a:ext>
            </a:extLst>
          </p:cNvPr>
          <p:cNvSpPr/>
          <p:nvPr/>
        </p:nvSpPr>
        <p:spPr>
          <a:xfrm rot="15246148">
            <a:off x="2980729" y="3925528"/>
            <a:ext cx="802104" cy="417853"/>
          </a:xfrm>
          <a:prstGeom prst="upArrow">
            <a:avLst/>
          </a:prstGeom>
          <a:solidFill>
            <a:srgbClr val="F7BBA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85716293-F064-4D3A-A7F9-A81BDC10C0D6}"/>
              </a:ext>
            </a:extLst>
          </p:cNvPr>
          <p:cNvSpPr/>
          <p:nvPr/>
        </p:nvSpPr>
        <p:spPr>
          <a:xfrm rot="18238713">
            <a:off x="3074722" y="2953804"/>
            <a:ext cx="802104" cy="417853"/>
          </a:xfrm>
          <a:prstGeom prst="upArrow">
            <a:avLst/>
          </a:prstGeom>
          <a:solidFill>
            <a:srgbClr val="C9C9C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0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A55FEE-CBDC-437F-8FE4-54E0AE8DC80E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3D76FD-4CBC-4B89-832C-EE08A746C8DB}"/>
              </a:ext>
            </a:extLst>
          </p:cNvPr>
          <p:cNvGrpSpPr/>
          <p:nvPr/>
        </p:nvGrpSpPr>
        <p:grpSpPr>
          <a:xfrm>
            <a:off x="202531" y="946484"/>
            <a:ext cx="8598570" cy="5550569"/>
            <a:chOff x="202531" y="946484"/>
            <a:chExt cx="8598570" cy="5550569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D7E03558-3F91-40DC-951E-B06C3699B1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41654032"/>
                </p:ext>
              </p:extLst>
            </p:nvPr>
          </p:nvGraphicFramePr>
          <p:xfrm>
            <a:off x="202531" y="946484"/>
            <a:ext cx="8598570" cy="55505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loud Callout 1">
              <a:extLst>
                <a:ext uri="{FF2B5EF4-FFF2-40B4-BE49-F238E27FC236}">
                  <a16:creationId xmlns:a16="http://schemas.microsoft.com/office/drawing/2014/main" id="{AC49C52E-D879-497C-AB5B-67A2B9214545}"/>
                </a:ext>
              </a:extLst>
            </p:cNvPr>
            <p:cNvSpPr/>
            <p:nvPr/>
          </p:nvSpPr>
          <p:spPr>
            <a:xfrm>
              <a:off x="3273090" y="2805355"/>
              <a:ext cx="2312691" cy="2108298"/>
            </a:xfrm>
            <a:prstGeom prst="ellipse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endPara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0A41ED1-C162-40B3-A0A1-7E521132A04C}"/>
              </a:ext>
            </a:extLst>
          </p:cNvPr>
          <p:cNvSpPr/>
          <p:nvPr/>
        </p:nvSpPr>
        <p:spPr>
          <a:xfrm>
            <a:off x="2985812" y="232154"/>
            <a:ext cx="3108212" cy="715089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1EF3859F-FE2C-4A67-830D-06F1037D1595}"/>
              </a:ext>
            </a:extLst>
          </p:cNvPr>
          <p:cNvSpPr/>
          <p:nvPr/>
        </p:nvSpPr>
        <p:spPr>
          <a:xfrm>
            <a:off x="4116563" y="2420198"/>
            <a:ext cx="802104" cy="341655"/>
          </a:xfrm>
          <a:prstGeom prst="upArrow">
            <a:avLst/>
          </a:prstGeom>
          <a:solidFill>
            <a:srgbClr val="F5B09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AB43B0C-8292-4AB7-AFC7-12E597FD297A}"/>
              </a:ext>
            </a:extLst>
          </p:cNvPr>
          <p:cNvSpPr/>
          <p:nvPr/>
        </p:nvSpPr>
        <p:spPr>
          <a:xfrm rot="3343055">
            <a:off x="5369789" y="2641805"/>
            <a:ext cx="802104" cy="577286"/>
          </a:xfrm>
          <a:prstGeom prst="upArrow">
            <a:avLst/>
          </a:prstGeom>
          <a:solidFill>
            <a:srgbClr val="C5C5C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F1625112-7506-4E32-A963-B13E005719E3}"/>
              </a:ext>
            </a:extLst>
          </p:cNvPr>
          <p:cNvSpPr/>
          <p:nvPr/>
        </p:nvSpPr>
        <p:spPr>
          <a:xfrm rot="5400000">
            <a:off x="5393656" y="3711694"/>
            <a:ext cx="802104" cy="417853"/>
          </a:xfrm>
          <a:prstGeom prst="upArrow">
            <a:avLst/>
          </a:prstGeom>
          <a:solidFill>
            <a:srgbClr val="FFD78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8E2E0179-0620-4778-9911-143210284EAB}"/>
              </a:ext>
            </a:extLst>
          </p:cNvPr>
          <p:cNvSpPr/>
          <p:nvPr/>
        </p:nvSpPr>
        <p:spPr>
          <a:xfrm rot="8202242">
            <a:off x="5163868" y="4551181"/>
            <a:ext cx="802104" cy="654150"/>
          </a:xfrm>
          <a:prstGeom prst="upArrow">
            <a:avLst/>
          </a:prstGeom>
          <a:solidFill>
            <a:srgbClr val="FF7E0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5A5AE89D-3085-4B5C-8FE7-92E8B0729D56}"/>
              </a:ext>
            </a:extLst>
          </p:cNvPr>
          <p:cNvSpPr/>
          <p:nvPr/>
        </p:nvSpPr>
        <p:spPr>
          <a:xfrm rot="12190992">
            <a:off x="3377358" y="4842875"/>
            <a:ext cx="802104" cy="417853"/>
          </a:xfrm>
          <a:prstGeom prst="upArrow">
            <a:avLst/>
          </a:prstGeom>
          <a:solidFill>
            <a:srgbClr val="B1D2A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C0A6874-7CA4-4977-8A15-1586570FE482}"/>
              </a:ext>
            </a:extLst>
          </p:cNvPr>
          <p:cNvSpPr/>
          <p:nvPr/>
        </p:nvSpPr>
        <p:spPr>
          <a:xfrm rot="15797658">
            <a:off x="2710080" y="3945062"/>
            <a:ext cx="802104" cy="417853"/>
          </a:xfrm>
          <a:prstGeom prst="upArrow">
            <a:avLst/>
          </a:prstGeom>
          <a:solidFill>
            <a:srgbClr val="F7BBA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DC1885E2-7C28-4B8E-8773-07D1BBE52747}"/>
              </a:ext>
            </a:extLst>
          </p:cNvPr>
          <p:cNvSpPr/>
          <p:nvPr/>
        </p:nvSpPr>
        <p:spPr>
          <a:xfrm rot="18238713">
            <a:off x="2946386" y="2889636"/>
            <a:ext cx="802104" cy="417853"/>
          </a:xfrm>
          <a:prstGeom prst="upArrow">
            <a:avLst/>
          </a:prstGeom>
          <a:solidFill>
            <a:srgbClr val="C9C9C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0211" y="5213538"/>
            <a:ext cx="7549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“পৃথিবীই একমাত্র গ্রহ যা প্রাণী ও উদ্ভিদ কূলের জন্য বাসযোগ্য”- উক্তিটি বিশ্লেষণ কর।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0C7BD-B95C-45A1-9BDD-765A86B24F6A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26C30FE3-BCA6-444D-93B7-16AED76350D2}"/>
              </a:ext>
            </a:extLst>
          </p:cNvPr>
          <p:cNvSpPr/>
          <p:nvPr/>
        </p:nvSpPr>
        <p:spPr>
          <a:xfrm>
            <a:off x="2995866" y="453968"/>
            <a:ext cx="3238500" cy="844636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EC7B99-5FC5-4B6D-B3C2-21539DDECB5D}"/>
              </a:ext>
            </a:extLst>
          </p:cNvPr>
          <p:cNvSpPr/>
          <p:nvPr/>
        </p:nvSpPr>
        <p:spPr>
          <a:xfrm>
            <a:off x="6373035" y="67258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6752BD-31B2-4AF2-B8F1-181180E29F8D}"/>
              </a:ext>
            </a:extLst>
          </p:cNvPr>
          <p:cNvSpPr/>
          <p:nvPr/>
        </p:nvSpPr>
        <p:spPr>
          <a:xfrm>
            <a:off x="2995866" y="1932027"/>
            <a:ext cx="3238500" cy="2799350"/>
          </a:xfrm>
          <a:prstGeom prst="roundRect">
            <a:avLst>
              <a:gd name="adj" fmla="val 50000"/>
            </a:avLst>
          </a:prstGeom>
          <a:blipFill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985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A55FEE-CBDC-437F-8FE4-54E0AE8DC80E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3F4C3D-AAA4-4490-9162-9EE77DED5EDE}"/>
              </a:ext>
            </a:extLst>
          </p:cNvPr>
          <p:cNvGrpSpPr/>
          <p:nvPr/>
        </p:nvGrpSpPr>
        <p:grpSpPr>
          <a:xfrm>
            <a:off x="240631" y="864358"/>
            <a:ext cx="8598570" cy="5632695"/>
            <a:chOff x="240631" y="864358"/>
            <a:chExt cx="8598570" cy="5632695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D7E03558-3F91-40DC-951E-B06C3699B1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4416230"/>
                </p:ext>
              </p:extLst>
            </p:nvPr>
          </p:nvGraphicFramePr>
          <p:xfrm>
            <a:off x="240631" y="864358"/>
            <a:ext cx="8598570" cy="56326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loud Callout 1">
              <a:extLst>
                <a:ext uri="{FF2B5EF4-FFF2-40B4-BE49-F238E27FC236}">
                  <a16:creationId xmlns:a16="http://schemas.microsoft.com/office/drawing/2014/main" id="{AC49C52E-D879-497C-AB5B-67A2B9214545}"/>
                </a:ext>
              </a:extLst>
            </p:cNvPr>
            <p:cNvSpPr/>
            <p:nvPr/>
          </p:nvSpPr>
          <p:spPr>
            <a:xfrm>
              <a:off x="3619500" y="2724150"/>
              <a:ext cx="2000250" cy="1905000"/>
            </a:xfrm>
            <a:prstGeom prst="ellipse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51A29B6-883F-4626-A872-43176090ECCD}"/>
              </a:ext>
            </a:extLst>
          </p:cNvPr>
          <p:cNvSpPr/>
          <p:nvPr/>
        </p:nvSpPr>
        <p:spPr>
          <a:xfrm>
            <a:off x="3065519" y="187369"/>
            <a:ext cx="3108212" cy="715089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35A1A249-AC10-4AD2-8ACA-3A1B7CD90D4A}"/>
              </a:ext>
            </a:extLst>
          </p:cNvPr>
          <p:cNvSpPr/>
          <p:nvPr/>
        </p:nvSpPr>
        <p:spPr>
          <a:xfrm>
            <a:off x="4168360" y="2164740"/>
            <a:ext cx="802104" cy="529914"/>
          </a:xfrm>
          <a:prstGeom prst="upArrow">
            <a:avLst/>
          </a:prstGeom>
          <a:solidFill>
            <a:srgbClr val="A3A3A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1077321C-B13E-425C-A8E2-B477F19CE700}"/>
              </a:ext>
            </a:extLst>
          </p:cNvPr>
          <p:cNvSpPr/>
          <p:nvPr/>
        </p:nvSpPr>
        <p:spPr>
          <a:xfrm rot="3749224">
            <a:off x="5471673" y="2771573"/>
            <a:ext cx="802104" cy="627557"/>
          </a:xfrm>
          <a:prstGeom prst="upArrow">
            <a:avLst/>
          </a:prstGeom>
          <a:solidFill>
            <a:srgbClr val="AF8F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7DD62D7-C216-4638-9DD1-1D941009F15B}"/>
              </a:ext>
            </a:extLst>
          </p:cNvPr>
          <p:cNvSpPr/>
          <p:nvPr/>
        </p:nvSpPr>
        <p:spPr>
          <a:xfrm rot="6321905">
            <a:off x="5420879" y="3796837"/>
            <a:ext cx="802104" cy="507607"/>
          </a:xfrm>
          <a:prstGeom prst="upArrow">
            <a:avLst/>
          </a:prstGeom>
          <a:solidFill>
            <a:srgbClr val="AB760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3D200A4D-640A-402F-AB5D-EF42F42B0535}"/>
              </a:ext>
            </a:extLst>
          </p:cNvPr>
          <p:cNvSpPr/>
          <p:nvPr/>
        </p:nvSpPr>
        <p:spPr>
          <a:xfrm rot="9189276">
            <a:off x="4669659" y="4590504"/>
            <a:ext cx="802104" cy="424384"/>
          </a:xfrm>
          <a:prstGeom prst="upArrow">
            <a:avLst/>
          </a:prstGeom>
          <a:solidFill>
            <a:srgbClr val="AF670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5DAC9ABA-388A-4F1F-83D5-E8C8435CC76D}"/>
              </a:ext>
            </a:extLst>
          </p:cNvPr>
          <p:cNvSpPr/>
          <p:nvPr/>
        </p:nvSpPr>
        <p:spPr>
          <a:xfrm rot="13718991">
            <a:off x="3149930" y="4350415"/>
            <a:ext cx="802104" cy="576336"/>
          </a:xfrm>
          <a:prstGeom prst="upArrow">
            <a:avLst/>
          </a:prstGeom>
          <a:solidFill>
            <a:srgbClr val="AE52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F9F2025-4904-4739-BBBB-2BD28122294E}"/>
              </a:ext>
            </a:extLst>
          </p:cNvPr>
          <p:cNvSpPr/>
          <p:nvPr/>
        </p:nvSpPr>
        <p:spPr>
          <a:xfrm rot="16012227">
            <a:off x="2815426" y="3533189"/>
            <a:ext cx="802104" cy="461398"/>
          </a:xfrm>
          <a:prstGeom prst="upArrow">
            <a:avLst/>
          </a:prstGeom>
          <a:solidFill>
            <a:srgbClr val="AF42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9E60BB9-9C78-4A5B-9CA4-ECA42871459A}"/>
              </a:ext>
            </a:extLst>
          </p:cNvPr>
          <p:cNvSpPr/>
          <p:nvPr/>
        </p:nvSpPr>
        <p:spPr>
          <a:xfrm rot="17998002">
            <a:off x="2923112" y="2602411"/>
            <a:ext cx="802104" cy="693057"/>
          </a:xfrm>
          <a:prstGeom prst="upArrow">
            <a:avLst/>
          </a:prstGeom>
          <a:solidFill>
            <a:srgbClr val="B334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7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ECFF31-4706-4FD2-9543-C5426ABB2405}"/>
              </a:ext>
            </a:extLst>
          </p:cNvPr>
          <p:cNvGrpSpPr/>
          <p:nvPr/>
        </p:nvGrpSpPr>
        <p:grpSpPr>
          <a:xfrm>
            <a:off x="0" y="-13855"/>
            <a:ext cx="9047018" cy="6858000"/>
            <a:chOff x="0" y="-13855"/>
            <a:chExt cx="9047018" cy="6858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169646-2A97-4B23-A15C-4F17F790F8C4}"/>
                </a:ext>
              </a:extLst>
            </p:cNvPr>
            <p:cNvSpPr txBox="1"/>
            <p:nvPr/>
          </p:nvSpPr>
          <p:spPr>
            <a:xfrm>
              <a:off x="3208423" y="206543"/>
              <a:ext cx="2727156" cy="879038"/>
            </a:xfrm>
            <a:prstGeom prst="flowChartOffpageConnector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63500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D3EE40-1AA1-4C0A-9D7A-0B4C6711758C}"/>
                </a:ext>
              </a:extLst>
            </p:cNvPr>
            <p:cNvGrpSpPr/>
            <p:nvPr/>
          </p:nvGrpSpPr>
          <p:grpSpPr>
            <a:xfrm>
              <a:off x="481310" y="1242403"/>
              <a:ext cx="3743595" cy="5262979"/>
              <a:chOff x="619857" y="1242401"/>
              <a:chExt cx="3743595" cy="526297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4D0090-5EE3-408C-9564-09384C63A6B3}"/>
                  </a:ext>
                </a:extLst>
              </p:cNvPr>
              <p:cNvSpPr txBox="1"/>
              <p:nvPr/>
            </p:nvSpPr>
            <p:spPr>
              <a:xfrm>
                <a:off x="619857" y="1242401"/>
                <a:ext cx="3716299" cy="52629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247CD88-216C-4C58-8356-DD31F4FE40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788"/>
              <a:stretch/>
            </p:blipFill>
            <p:spPr>
              <a:xfrm>
                <a:off x="1342280" y="1447937"/>
                <a:ext cx="2326044" cy="241944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33854E-BC98-4811-A752-F32E4CBD218E}"/>
                  </a:ext>
                </a:extLst>
              </p:cNvPr>
              <p:cNvSpPr txBox="1"/>
              <p:nvPr/>
            </p:nvSpPr>
            <p:spPr>
              <a:xfrm>
                <a:off x="647153" y="4084465"/>
                <a:ext cx="3716299" cy="2400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এম.এম. মুমিনুল হক চৌধুরী</a:t>
                </a:r>
                <a:br>
                  <a:rPr lang="bn-BD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</a:b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সিনিয়র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সহকারি শিক্ষক 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আইসিটি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ctr"/>
                <a:r>
                  <a:rPr lang="bn-BD" sz="28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কিশলয় আদর্শ শিক্ষা নিকেতন</a:t>
                </a:r>
                <a:br>
                  <a:rPr lang="bn-BD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</a:br>
                <a:r>
                  <a:rPr lang="bn-BD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খুটাখালী, চকরিয়া, কক্সবাজার।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ইমেইল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mhcmamun@yahoo.com</a:t>
                </a:r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মোবাইল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01718-253984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4E16598-212A-4705-86D2-4C1EBD558D9B}"/>
                </a:ext>
              </a:extLst>
            </p:cNvPr>
            <p:cNvGrpSpPr/>
            <p:nvPr/>
          </p:nvGrpSpPr>
          <p:grpSpPr>
            <a:xfrm>
              <a:off x="4997900" y="1242402"/>
              <a:ext cx="3716299" cy="5262979"/>
              <a:chOff x="4997900" y="1242402"/>
              <a:chExt cx="3716299" cy="526297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28D226-8503-4454-9598-0F33337340A5}"/>
                  </a:ext>
                </a:extLst>
              </p:cNvPr>
              <p:cNvSpPr txBox="1"/>
              <p:nvPr/>
            </p:nvSpPr>
            <p:spPr>
              <a:xfrm>
                <a:off x="4997900" y="1242402"/>
                <a:ext cx="3716299" cy="52629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8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FCFED3-7A74-41B4-8E2E-FF52D0D285E2}"/>
                  </a:ext>
                </a:extLst>
              </p:cNvPr>
              <p:cNvSpPr txBox="1"/>
              <p:nvPr/>
            </p:nvSpPr>
            <p:spPr>
              <a:xfrm>
                <a:off x="5025196" y="4290154"/>
                <a:ext cx="3615314" cy="21852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বিশ্ব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পরিচয়</a:t>
                </a:r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নবম-দশম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অধ্যায়-৩: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সৌরজগ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ৎ ও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ভূমন্ডল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সময়ঃ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৫০ </a:t>
                </a:r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তারিখঃ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10/০8/২০২১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D21DA8-7A4D-4C88-AC3D-2B78D1246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424" y="1447939"/>
              <a:ext cx="3213250" cy="27506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576F78-2969-4882-9660-908CEB2C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70259" y="3287507"/>
              <a:ext cx="5520603" cy="14196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96A7C8-8331-4A69-91B1-8ED51C2E36A2}"/>
                </a:ext>
              </a:extLst>
            </p:cNvPr>
            <p:cNvSpPr/>
            <p:nvPr/>
          </p:nvSpPr>
          <p:spPr>
            <a:xfrm>
              <a:off x="0" y="-13855"/>
              <a:ext cx="9047018" cy="6858000"/>
            </a:xfrm>
            <a:prstGeom prst="rect">
              <a:avLst/>
            </a:prstGeom>
            <a:noFill/>
            <a:ln w="228600" cap="flat" cmpd="thickThin">
              <a:gradFill>
                <a:gsLst>
                  <a:gs pos="0">
                    <a:srgbClr val="00B050">
                      <a:lumMod val="100000"/>
                    </a:srgbClr>
                  </a:gs>
                  <a:gs pos="50000">
                    <a:srgbClr val="FF0000"/>
                  </a:gs>
                  <a:gs pos="100000">
                    <a:srgbClr val="00B050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314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A55FEE-CBDC-437F-8FE4-54E0AE8DC80E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775CEC-4045-40B8-B942-6A3B0FF15F3F}"/>
              </a:ext>
            </a:extLst>
          </p:cNvPr>
          <p:cNvGrpSpPr/>
          <p:nvPr/>
        </p:nvGrpSpPr>
        <p:grpSpPr>
          <a:xfrm>
            <a:off x="240631" y="1110092"/>
            <a:ext cx="8598570" cy="5386961"/>
            <a:chOff x="240631" y="864358"/>
            <a:chExt cx="8598570" cy="5632695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D7E03558-3F91-40DC-951E-B06C3699B1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4700462"/>
                </p:ext>
              </p:extLst>
            </p:nvPr>
          </p:nvGraphicFramePr>
          <p:xfrm>
            <a:off x="240631" y="864358"/>
            <a:ext cx="8598570" cy="56326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loud Callout 1">
              <a:extLst>
                <a:ext uri="{FF2B5EF4-FFF2-40B4-BE49-F238E27FC236}">
                  <a16:creationId xmlns:a16="http://schemas.microsoft.com/office/drawing/2014/main" id="{AC49C52E-D879-497C-AB5B-67A2B9214545}"/>
                </a:ext>
              </a:extLst>
            </p:cNvPr>
            <p:cNvSpPr/>
            <p:nvPr/>
          </p:nvSpPr>
          <p:spPr>
            <a:xfrm>
              <a:off x="3453245" y="2726174"/>
              <a:ext cx="2237509" cy="1665351"/>
            </a:xfrm>
            <a:prstGeom prst="ellipse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বৃহস্পতি</a:t>
              </a:r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AA322E5-E9D1-4C6C-8C24-949F0ACC3126}"/>
              </a:ext>
            </a:extLst>
          </p:cNvPr>
          <p:cNvSpPr/>
          <p:nvPr/>
        </p:nvSpPr>
        <p:spPr>
          <a:xfrm>
            <a:off x="2806822" y="190574"/>
            <a:ext cx="3433379" cy="715089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7DD4D63-DB22-4A2A-9AEF-46B7DF845B53}"/>
              </a:ext>
            </a:extLst>
          </p:cNvPr>
          <p:cNvSpPr/>
          <p:nvPr/>
        </p:nvSpPr>
        <p:spPr>
          <a:xfrm>
            <a:off x="4232334" y="2129283"/>
            <a:ext cx="802104" cy="529914"/>
          </a:xfrm>
          <a:prstGeom prst="upArrow">
            <a:avLst/>
          </a:prstGeom>
          <a:solidFill>
            <a:srgbClr val="A3A3A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FBAAA8E-23DA-4D8B-AAD7-216DE8F71D8D}"/>
              </a:ext>
            </a:extLst>
          </p:cNvPr>
          <p:cNvSpPr/>
          <p:nvPr/>
        </p:nvSpPr>
        <p:spPr>
          <a:xfrm rot="3749224">
            <a:off x="5607279" y="2614577"/>
            <a:ext cx="802104" cy="627557"/>
          </a:xfrm>
          <a:prstGeom prst="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746A3E82-1860-42A8-965D-A6CE60F2E43C}"/>
              </a:ext>
            </a:extLst>
          </p:cNvPr>
          <p:cNvSpPr/>
          <p:nvPr/>
        </p:nvSpPr>
        <p:spPr>
          <a:xfrm rot="6633747">
            <a:off x="5554830" y="3862785"/>
            <a:ext cx="802104" cy="619646"/>
          </a:xfrm>
          <a:prstGeom prst="upArrow">
            <a:avLst/>
          </a:prstGeom>
          <a:solidFill>
            <a:srgbClr val="AB760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41E86B4F-1876-494B-9A32-D050F2AC49F7}"/>
              </a:ext>
            </a:extLst>
          </p:cNvPr>
          <p:cNvSpPr/>
          <p:nvPr/>
        </p:nvSpPr>
        <p:spPr>
          <a:xfrm rot="8531696">
            <a:off x="4905645" y="4508263"/>
            <a:ext cx="802104" cy="679313"/>
          </a:xfrm>
          <a:prstGeom prst="up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39623DEA-7EFE-4B2E-9386-C63020D8CF74}"/>
              </a:ext>
            </a:extLst>
          </p:cNvPr>
          <p:cNvSpPr/>
          <p:nvPr/>
        </p:nvSpPr>
        <p:spPr>
          <a:xfrm rot="12103767">
            <a:off x="3449729" y="4525290"/>
            <a:ext cx="802104" cy="576336"/>
          </a:xfrm>
          <a:prstGeom prst="up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0D3159AF-361A-401A-8786-386858CA6CAC}"/>
              </a:ext>
            </a:extLst>
          </p:cNvPr>
          <p:cNvSpPr/>
          <p:nvPr/>
        </p:nvSpPr>
        <p:spPr>
          <a:xfrm rot="14938483">
            <a:off x="2875180" y="3839232"/>
            <a:ext cx="802104" cy="652562"/>
          </a:xfrm>
          <a:prstGeom prst="upArrow">
            <a:avLst/>
          </a:prstGeom>
          <a:solidFill>
            <a:srgbClr val="2F74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04704C43-65E3-4ED5-A5C8-B43EBEDF2F16}"/>
              </a:ext>
            </a:extLst>
          </p:cNvPr>
          <p:cNvSpPr/>
          <p:nvPr/>
        </p:nvSpPr>
        <p:spPr>
          <a:xfrm rot="18238713">
            <a:off x="2938231" y="2537316"/>
            <a:ext cx="802104" cy="693057"/>
          </a:xfrm>
          <a:prstGeom prst="upArrow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rizontal Scroll 4">
            <a:extLst>
              <a:ext uri="{FF2B5EF4-FFF2-40B4-BE49-F238E27FC236}">
                <a16:creationId xmlns:a16="http://schemas.microsoft.com/office/drawing/2014/main" id="{C034746E-02AB-43EC-A412-4ABB219340AA}"/>
              </a:ext>
            </a:extLst>
          </p:cNvPr>
          <p:cNvSpPr/>
          <p:nvPr/>
        </p:nvSpPr>
        <p:spPr>
          <a:xfrm>
            <a:off x="679764" y="939262"/>
            <a:ext cx="2594973" cy="1828800"/>
          </a:xfrm>
          <a:prstGeom prst="wedgeEllipseCallout">
            <a:avLst>
              <a:gd name="adj1" fmla="val 52327"/>
              <a:gd name="adj2" fmla="val 4130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সৌরজগতের ২য় বৃহত্তম গ্রহ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4">
            <a:extLst>
              <a:ext uri="{FF2B5EF4-FFF2-40B4-BE49-F238E27FC236}">
                <a16:creationId xmlns:a16="http://schemas.microsoft.com/office/drawing/2014/main" id="{73D3B8AC-81AA-4E3C-A477-BDD8A3F359FF}"/>
              </a:ext>
            </a:extLst>
          </p:cNvPr>
          <p:cNvSpPr/>
          <p:nvPr/>
        </p:nvSpPr>
        <p:spPr>
          <a:xfrm>
            <a:off x="5930880" y="3309639"/>
            <a:ext cx="2696233" cy="1828800"/>
          </a:xfrm>
          <a:prstGeom prst="wedgeEllipseCallout">
            <a:avLst>
              <a:gd name="adj1" fmla="val -55743"/>
              <a:gd name="adj2" fmla="val -37931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এটির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টি উপগ্রহ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4">
            <a:extLst>
              <a:ext uri="{FF2B5EF4-FFF2-40B4-BE49-F238E27FC236}">
                <a16:creationId xmlns:a16="http://schemas.microsoft.com/office/drawing/2014/main" id="{7DDD63D8-E449-45D9-B4C8-D05C8887B0CF}"/>
              </a:ext>
            </a:extLst>
          </p:cNvPr>
          <p:cNvSpPr/>
          <p:nvPr/>
        </p:nvSpPr>
        <p:spPr>
          <a:xfrm>
            <a:off x="5976703" y="898357"/>
            <a:ext cx="2650410" cy="2021305"/>
          </a:xfrm>
          <a:prstGeom prst="wedgeEllipseCallout">
            <a:avLst>
              <a:gd name="adj1" fmla="val -60112"/>
              <a:gd name="adj2" fmla="val 2768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 উজ্জ্বল বলয় শনিকে বেষ্টন 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orizontal Scroll 4">
            <a:extLst>
              <a:ext uri="{FF2B5EF4-FFF2-40B4-BE49-F238E27FC236}">
                <a16:creationId xmlns:a16="http://schemas.microsoft.com/office/drawing/2014/main" id="{763D6E75-9FC4-4251-8FB6-412938CCB769}"/>
              </a:ext>
            </a:extLst>
          </p:cNvPr>
          <p:cNvSpPr/>
          <p:nvPr/>
        </p:nvSpPr>
        <p:spPr>
          <a:xfrm>
            <a:off x="679763" y="3273538"/>
            <a:ext cx="2483341" cy="2164735"/>
          </a:xfrm>
          <a:prstGeom prst="wedgeEllipseCallout">
            <a:avLst>
              <a:gd name="adj1" fmla="val 57721"/>
              <a:gd name="adj2" fmla="val -3528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থেকে ৯ গু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বড়, খালি চোখে এটি দেখা যায়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F3578-6287-4692-934F-5C44F5590DD5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orizontal Scroll 4">
            <a:extLst>
              <a:ext uri="{FF2B5EF4-FFF2-40B4-BE49-F238E27FC236}">
                <a16:creationId xmlns:a16="http://schemas.microsoft.com/office/drawing/2014/main" id="{1D7E7F1C-9778-48E3-963E-A43C53ED70DB}"/>
              </a:ext>
            </a:extLst>
          </p:cNvPr>
          <p:cNvSpPr/>
          <p:nvPr/>
        </p:nvSpPr>
        <p:spPr>
          <a:xfrm>
            <a:off x="3151909" y="4678352"/>
            <a:ext cx="2743200" cy="1828800"/>
          </a:xfrm>
          <a:prstGeom prst="wedgeEllipseCallout">
            <a:avLst>
              <a:gd name="adj1" fmla="val 903"/>
              <a:gd name="adj2" fmla="val -78102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২৯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C869C8-9DC1-4E83-92F3-CCDEF6C66BDE}"/>
              </a:ext>
            </a:extLst>
          </p:cNvPr>
          <p:cNvGrpSpPr/>
          <p:nvPr/>
        </p:nvGrpSpPr>
        <p:grpSpPr>
          <a:xfrm>
            <a:off x="3151909" y="1903767"/>
            <a:ext cx="2890604" cy="2437592"/>
            <a:chOff x="3151909" y="1903767"/>
            <a:chExt cx="2890604" cy="243759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FC99DF-015F-4F7F-93DE-BFD723CF6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909" y="1903767"/>
              <a:ext cx="2890604" cy="2437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Cloud Callout 1">
              <a:extLst>
                <a:ext uri="{FF2B5EF4-FFF2-40B4-BE49-F238E27FC236}">
                  <a16:creationId xmlns:a16="http://schemas.microsoft.com/office/drawing/2014/main" id="{FFCF0BED-4B63-4C20-AF8A-CADE5757229A}"/>
                </a:ext>
              </a:extLst>
            </p:cNvPr>
            <p:cNvSpPr/>
            <p:nvPr/>
          </p:nvSpPr>
          <p:spPr>
            <a:xfrm>
              <a:off x="3687921" y="2534839"/>
              <a:ext cx="1652332" cy="1175448"/>
            </a:xfrm>
            <a:prstGeom prst="ellipse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শনি</a:t>
              </a:r>
              <a:endPara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4B9EFA64-631B-49C6-9697-D98834B60575}"/>
              </a:ext>
            </a:extLst>
          </p:cNvPr>
          <p:cNvSpPr/>
          <p:nvPr/>
        </p:nvSpPr>
        <p:spPr>
          <a:xfrm>
            <a:off x="3204872" y="246453"/>
            <a:ext cx="2784677" cy="715089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শনি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1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rizontal Scroll 4">
            <a:extLst>
              <a:ext uri="{FF2B5EF4-FFF2-40B4-BE49-F238E27FC236}">
                <a16:creationId xmlns:a16="http://schemas.microsoft.com/office/drawing/2014/main" id="{C034746E-02AB-43EC-A412-4ABB219340AA}"/>
              </a:ext>
            </a:extLst>
          </p:cNvPr>
          <p:cNvSpPr/>
          <p:nvPr/>
        </p:nvSpPr>
        <p:spPr>
          <a:xfrm>
            <a:off x="679763" y="1225693"/>
            <a:ext cx="2094440" cy="1556883"/>
          </a:xfrm>
          <a:prstGeom prst="wedgeRoundRectCallout">
            <a:avLst>
              <a:gd name="adj1" fmla="val 81200"/>
              <a:gd name="adj2" fmla="val 3990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সৌরজগতের তৃতীয় বৃহত্তম গ্রহ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4">
            <a:extLst>
              <a:ext uri="{FF2B5EF4-FFF2-40B4-BE49-F238E27FC236}">
                <a16:creationId xmlns:a16="http://schemas.microsoft.com/office/drawing/2014/main" id="{73D3B8AC-81AA-4E3C-A477-BDD8A3F359FF}"/>
              </a:ext>
            </a:extLst>
          </p:cNvPr>
          <p:cNvSpPr/>
          <p:nvPr/>
        </p:nvSpPr>
        <p:spPr>
          <a:xfrm>
            <a:off x="6268045" y="3421933"/>
            <a:ext cx="2314482" cy="1556884"/>
          </a:xfrm>
          <a:prstGeom prst="wedgeRoundRectCallout">
            <a:avLst>
              <a:gd name="adj1" fmla="val -78947"/>
              <a:gd name="adj2" fmla="val -3331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৮৪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প্রদক্ষিন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4">
            <a:extLst>
              <a:ext uri="{FF2B5EF4-FFF2-40B4-BE49-F238E27FC236}">
                <a16:creationId xmlns:a16="http://schemas.microsoft.com/office/drawing/2014/main" id="{7DDD63D8-E449-45D9-B4C8-D05C8887B0CF}"/>
              </a:ext>
            </a:extLst>
          </p:cNvPr>
          <p:cNvSpPr/>
          <p:nvPr/>
        </p:nvSpPr>
        <p:spPr>
          <a:xfrm>
            <a:off x="6048940" y="1225692"/>
            <a:ext cx="2533588" cy="1556884"/>
          </a:xfrm>
          <a:prstGeom prst="wedgeRoundRectCallout">
            <a:avLst>
              <a:gd name="adj1" fmla="val -67747"/>
              <a:gd name="adj2" fmla="val 4215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২৮৭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orizontal Scroll 4">
            <a:extLst>
              <a:ext uri="{FF2B5EF4-FFF2-40B4-BE49-F238E27FC236}">
                <a16:creationId xmlns:a16="http://schemas.microsoft.com/office/drawing/2014/main" id="{763D6E75-9FC4-4251-8FB6-412938CCB769}"/>
              </a:ext>
            </a:extLst>
          </p:cNvPr>
          <p:cNvSpPr/>
          <p:nvPr/>
        </p:nvSpPr>
        <p:spPr>
          <a:xfrm>
            <a:off x="679763" y="3273538"/>
            <a:ext cx="2313545" cy="2373283"/>
          </a:xfrm>
          <a:prstGeom prst="wedgeRoundRectCallout">
            <a:avLst>
              <a:gd name="adj1" fmla="val 70791"/>
              <a:gd name="adj2" fmla="val -30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৬৪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রয়েছে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F3578-6287-4692-934F-5C44F5590DD5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orizontal Scroll 4">
            <a:extLst>
              <a:ext uri="{FF2B5EF4-FFF2-40B4-BE49-F238E27FC236}">
                <a16:creationId xmlns:a16="http://schemas.microsoft.com/office/drawing/2014/main" id="{1D7E7F1C-9778-48E3-963E-A43C53ED70DB}"/>
              </a:ext>
            </a:extLst>
          </p:cNvPr>
          <p:cNvSpPr/>
          <p:nvPr/>
        </p:nvSpPr>
        <p:spPr>
          <a:xfrm>
            <a:off x="3580625" y="4918800"/>
            <a:ext cx="2222929" cy="1064905"/>
          </a:xfrm>
          <a:prstGeom prst="wedgeRoundRectCallout">
            <a:avLst>
              <a:gd name="adj1" fmla="val 15002"/>
              <a:gd name="adj2" fmla="val -10642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গড় ব্যাস প্রায় ৪৯,০০০ কি.মি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8E30A-0804-4C9F-85E4-79C47A0C53EA}"/>
              </a:ext>
            </a:extLst>
          </p:cNvPr>
          <p:cNvGrpSpPr/>
          <p:nvPr/>
        </p:nvGrpSpPr>
        <p:grpSpPr>
          <a:xfrm>
            <a:off x="3274737" y="2004135"/>
            <a:ext cx="2497544" cy="2373282"/>
            <a:chOff x="3274737" y="2004135"/>
            <a:chExt cx="2497544" cy="237328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D93F2B-63CC-4A18-B0D2-1D6C6B563789}"/>
                </a:ext>
              </a:extLst>
            </p:cNvPr>
            <p:cNvSpPr/>
            <p:nvPr/>
          </p:nvSpPr>
          <p:spPr>
            <a:xfrm>
              <a:off x="3274737" y="2004135"/>
              <a:ext cx="2497544" cy="2373282"/>
            </a:xfrm>
            <a:prstGeom prst="ellipse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45020" b="-12866"/>
              </a:stretch>
            </a:blipFill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3135A2-FDFC-458D-927B-2A9BE499E981}"/>
                </a:ext>
              </a:extLst>
            </p:cNvPr>
            <p:cNvSpPr txBox="1"/>
            <p:nvPr/>
          </p:nvSpPr>
          <p:spPr>
            <a:xfrm>
              <a:off x="3737945" y="2919595"/>
              <a:ext cx="16681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ইউরেনাস</a:t>
              </a:r>
              <a:endParaRPr lang="en-US" sz="4000" dirty="0"/>
            </a:p>
          </p:txBody>
        </p:sp>
      </p:grp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E510B23-AC2C-4B72-9EDF-6AD22D9F7972}"/>
              </a:ext>
            </a:extLst>
          </p:cNvPr>
          <p:cNvSpPr/>
          <p:nvPr/>
        </p:nvSpPr>
        <p:spPr>
          <a:xfrm>
            <a:off x="2789132" y="265122"/>
            <a:ext cx="3565734" cy="715089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ইউরেনাস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4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16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rizontal Scroll 4">
            <a:extLst>
              <a:ext uri="{FF2B5EF4-FFF2-40B4-BE49-F238E27FC236}">
                <a16:creationId xmlns:a16="http://schemas.microsoft.com/office/drawing/2014/main" id="{C034746E-02AB-43EC-A412-4ABB219340AA}"/>
              </a:ext>
            </a:extLst>
          </p:cNvPr>
          <p:cNvSpPr/>
          <p:nvPr/>
        </p:nvSpPr>
        <p:spPr>
          <a:xfrm>
            <a:off x="679763" y="1271126"/>
            <a:ext cx="2528658" cy="1511450"/>
          </a:xfrm>
          <a:prstGeom prst="wedgeRectCallout">
            <a:avLst>
              <a:gd name="adj1" fmla="val 73694"/>
              <a:gd name="adj2" fmla="val 42922"/>
            </a:avLst>
          </a:prstGeom>
          <a:noFill/>
          <a:ln w="38100">
            <a:solidFill>
              <a:srgbClr val="25287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গ্রহটি দেখতে নীলাভ বর্ণের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4">
            <a:extLst>
              <a:ext uri="{FF2B5EF4-FFF2-40B4-BE49-F238E27FC236}">
                <a16:creationId xmlns:a16="http://schemas.microsoft.com/office/drawing/2014/main" id="{73D3B8AC-81AA-4E3C-A477-BDD8A3F359FF}"/>
              </a:ext>
            </a:extLst>
          </p:cNvPr>
          <p:cNvSpPr/>
          <p:nvPr/>
        </p:nvSpPr>
        <p:spPr>
          <a:xfrm>
            <a:off x="6268045" y="3467367"/>
            <a:ext cx="2314482" cy="1466015"/>
          </a:xfrm>
          <a:prstGeom prst="wedgeRectCallout">
            <a:avLst>
              <a:gd name="adj1" fmla="val -72124"/>
              <a:gd name="adj2" fmla="val -35388"/>
            </a:avLst>
          </a:prstGeom>
          <a:noFill/>
          <a:ln w="38100">
            <a:solidFill>
              <a:srgbClr val="25287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৪৫০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4">
            <a:extLst>
              <a:ext uri="{FF2B5EF4-FFF2-40B4-BE49-F238E27FC236}">
                <a16:creationId xmlns:a16="http://schemas.microsoft.com/office/drawing/2014/main" id="{7DDD63D8-E449-45D9-B4C8-D05C8887B0CF}"/>
              </a:ext>
            </a:extLst>
          </p:cNvPr>
          <p:cNvSpPr/>
          <p:nvPr/>
        </p:nvSpPr>
        <p:spPr>
          <a:xfrm>
            <a:off x="6291292" y="1271126"/>
            <a:ext cx="2291236" cy="1511450"/>
          </a:xfrm>
          <a:prstGeom prst="wedgeRectCallout">
            <a:avLst>
              <a:gd name="adj1" fmla="val -71244"/>
              <a:gd name="adj2" fmla="val 42922"/>
            </a:avLst>
          </a:prstGeom>
          <a:noFill/>
          <a:ln w="38100">
            <a:solidFill>
              <a:srgbClr val="25287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নেপচুনের গড় ব্যাস ৪৯,২৪৪ কি.মি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orizontal Scroll 4">
            <a:extLst>
              <a:ext uri="{FF2B5EF4-FFF2-40B4-BE49-F238E27FC236}">
                <a16:creationId xmlns:a16="http://schemas.microsoft.com/office/drawing/2014/main" id="{763D6E75-9FC4-4251-8FB6-412938CCB769}"/>
              </a:ext>
            </a:extLst>
          </p:cNvPr>
          <p:cNvSpPr/>
          <p:nvPr/>
        </p:nvSpPr>
        <p:spPr>
          <a:xfrm>
            <a:off x="679763" y="3467368"/>
            <a:ext cx="2528658" cy="1401278"/>
          </a:xfrm>
          <a:prstGeom prst="wedgeRectCallout">
            <a:avLst>
              <a:gd name="adj1" fmla="val 74329"/>
              <a:gd name="adj2" fmla="val -37269"/>
            </a:avLst>
          </a:prstGeom>
          <a:noFill/>
          <a:ln w="38100">
            <a:solidFill>
              <a:srgbClr val="25287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১৬৫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পরিক্রমণ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F3578-6287-4692-934F-5C44F5590DD5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orizontal Scroll 4">
            <a:extLst>
              <a:ext uri="{FF2B5EF4-FFF2-40B4-BE49-F238E27FC236}">
                <a16:creationId xmlns:a16="http://schemas.microsoft.com/office/drawing/2014/main" id="{1D7E7F1C-9778-48E3-963E-A43C53ED70DB}"/>
              </a:ext>
            </a:extLst>
          </p:cNvPr>
          <p:cNvSpPr/>
          <p:nvPr/>
        </p:nvSpPr>
        <p:spPr>
          <a:xfrm>
            <a:off x="3690009" y="4868646"/>
            <a:ext cx="2222929" cy="1273453"/>
          </a:xfrm>
          <a:prstGeom prst="wedgeRectCallout">
            <a:avLst>
              <a:gd name="adj1" fmla="val 817"/>
              <a:gd name="adj2" fmla="val -94967"/>
            </a:avLst>
          </a:prstGeom>
          <a:noFill/>
          <a:ln w="38100">
            <a:solidFill>
              <a:srgbClr val="25287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সূর্য থেকে অধিক দুরত্বের কারনে এটি শীতল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95D2B9-6E07-4AAB-8424-3931D3B14DCC}"/>
              </a:ext>
            </a:extLst>
          </p:cNvPr>
          <p:cNvGrpSpPr/>
          <p:nvPr/>
        </p:nvGrpSpPr>
        <p:grpSpPr>
          <a:xfrm>
            <a:off x="3721040" y="2109326"/>
            <a:ext cx="2179454" cy="2179454"/>
            <a:chOff x="3721040" y="2109326"/>
            <a:chExt cx="2179454" cy="21794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7CAE48-1FEC-434A-BCD1-4A5F4BA0F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040" y="2109326"/>
              <a:ext cx="2179454" cy="217945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3135A2-FDFC-458D-927B-2A9BE499E981}"/>
                </a:ext>
              </a:extLst>
            </p:cNvPr>
            <p:cNvSpPr txBox="1"/>
            <p:nvPr/>
          </p:nvSpPr>
          <p:spPr>
            <a:xfrm>
              <a:off x="4019397" y="2783554"/>
              <a:ext cx="152457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n w="0">
                    <a:noFill/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D7B54C6B-63C5-4CB2-BFD8-300023C23C4D}"/>
              </a:ext>
            </a:extLst>
          </p:cNvPr>
          <p:cNvSpPr/>
          <p:nvPr/>
        </p:nvSpPr>
        <p:spPr>
          <a:xfrm>
            <a:off x="2971325" y="243999"/>
            <a:ext cx="3201350" cy="715089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6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1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/>
          <p:cNvSpPr/>
          <p:nvPr/>
        </p:nvSpPr>
        <p:spPr>
          <a:xfrm>
            <a:off x="457201" y="1447800"/>
            <a:ext cx="5581122" cy="58477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সৌরজগতের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ধুমকেতুর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Pentagon 3"/>
          <p:cNvSpPr/>
          <p:nvPr/>
        </p:nvSpPr>
        <p:spPr>
          <a:xfrm>
            <a:off x="466283" y="5443174"/>
            <a:ext cx="5573517" cy="58477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2" y="4444331"/>
            <a:ext cx="5581121" cy="58477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11" y="2446644"/>
            <a:ext cx="5561101" cy="58477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সূর্যের কালো দাগ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172199" y="1454550"/>
            <a:ext cx="2362199" cy="6469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199" y="2458093"/>
            <a:ext cx="2362199" cy="6469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সৌরকলঙ্ক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0362" y="4465179"/>
            <a:ext cx="2362199" cy="6469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৮৫০ 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0361" y="5468720"/>
            <a:ext cx="2362199" cy="6469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BB8F77B9-1E87-45E9-9C21-A9AC411487E0}"/>
              </a:ext>
            </a:extLst>
          </p:cNvPr>
          <p:cNvSpPr/>
          <p:nvPr/>
        </p:nvSpPr>
        <p:spPr>
          <a:xfrm>
            <a:off x="3406876" y="169300"/>
            <a:ext cx="2330248" cy="879038"/>
          </a:xfrm>
          <a:prstGeom prst="flowChartOffpageConnector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4F4C23-2D61-4C99-810D-F57090DD0543}"/>
              </a:ext>
            </a:extLst>
          </p:cNvPr>
          <p:cNvSpPr txBox="1"/>
          <p:nvPr/>
        </p:nvSpPr>
        <p:spPr>
          <a:xfrm>
            <a:off x="481111" y="3445488"/>
            <a:ext cx="5561101" cy="58477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গ্রহ ও উপগ্রহের নিয়ন্ত্রক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E627E7-5509-469B-BF93-ACB1F2498903}"/>
              </a:ext>
            </a:extLst>
          </p:cNvPr>
          <p:cNvSpPr txBox="1"/>
          <p:nvPr/>
        </p:nvSpPr>
        <p:spPr>
          <a:xfrm>
            <a:off x="6172199" y="3461636"/>
            <a:ext cx="2362199" cy="6469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/>
          <p:cNvSpPr/>
          <p:nvPr/>
        </p:nvSpPr>
        <p:spPr>
          <a:xfrm>
            <a:off x="457200" y="1447800"/>
            <a:ext cx="6105067" cy="584775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 ধ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রণের জন্য আদর্শ গ্রহ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Arrow: Pentagon 2"/>
          <p:cNvSpPr/>
          <p:nvPr/>
        </p:nvSpPr>
        <p:spPr>
          <a:xfrm>
            <a:off x="466284" y="3445486"/>
            <a:ext cx="6096748" cy="584775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Pentagon 3"/>
          <p:cNvSpPr/>
          <p:nvPr/>
        </p:nvSpPr>
        <p:spPr>
          <a:xfrm>
            <a:off x="466283" y="5443174"/>
            <a:ext cx="6096749" cy="584775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গ্রহটি দেখতে নীলাভ বর্ণের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2" y="4444329"/>
            <a:ext cx="6105066" cy="584775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৯। ৮৪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111" y="2446643"/>
            <a:ext cx="6083167" cy="584775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ফেবোস ও ডিমোস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উপগ্রহ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28502" y="1454550"/>
            <a:ext cx="1934495" cy="6469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8502" y="2458092"/>
            <a:ext cx="1934495" cy="6469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828502" y="3461634"/>
            <a:ext cx="1934495" cy="6469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7423" y="4465176"/>
            <a:ext cx="1962944" cy="6469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8548" y="5468720"/>
            <a:ext cx="1964449" cy="6469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AA902152-2FCD-431E-8592-4883A4F82E7C}"/>
              </a:ext>
            </a:extLst>
          </p:cNvPr>
          <p:cNvSpPr/>
          <p:nvPr/>
        </p:nvSpPr>
        <p:spPr>
          <a:xfrm>
            <a:off x="3406876" y="169300"/>
            <a:ext cx="2330248" cy="879038"/>
          </a:xfrm>
          <a:prstGeom prst="flowChartOffpageConnector">
            <a:avLst/>
          </a:prstGeom>
          <a:blipFill>
            <a:blip r:embed="rId3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79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571500" y="4824786"/>
            <a:ext cx="8001000" cy="132799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just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সাথে অনেক মিল থাকা সত্ত্বেও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গ্রহটি জী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বসবাসের উপযোগী নয়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যুক্তিসহ 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3655" y="168921"/>
            <a:ext cx="4736690" cy="1450181"/>
          </a:xfrm>
          <a:prstGeom prst="upArrow">
            <a:avLst>
              <a:gd name="adj1" fmla="val 66056"/>
              <a:gd name="adj2" fmla="val 48985"/>
            </a:avLst>
          </a:prstGeom>
          <a:blipFill>
            <a:blip r:embed="rId3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A36D45-2E22-4D4F-9B50-B963C98A5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91" y="1956113"/>
            <a:ext cx="4322018" cy="2428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7754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C6BD5-B28B-4309-9D6B-EE0195365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23517"/>
            <a:ext cx="8811044" cy="66017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3E9DA9-E153-4ECA-B84E-9BB241FD9959}"/>
              </a:ext>
            </a:extLst>
          </p:cNvPr>
          <p:cNvSpPr txBox="1">
            <a:spLocks/>
          </p:cNvSpPr>
          <p:nvPr/>
        </p:nvSpPr>
        <p:spPr>
          <a:xfrm>
            <a:off x="1888957" y="699456"/>
            <a:ext cx="5366085" cy="899062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9DF28-9FA0-4043-A501-63320342B54E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9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55414"/>
            <a:ext cx="8882084" cy="670560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15" descr="sun_rotat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234602"/>
            <a:ext cx="690059" cy="813398"/>
          </a:xfrm>
          <a:prstGeom prst="ellipse">
            <a:avLst/>
          </a:prstGeom>
          <a:ln w="12700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5" name="Oval 4"/>
          <p:cNvSpPr/>
          <p:nvPr/>
        </p:nvSpPr>
        <p:spPr>
          <a:xfrm>
            <a:off x="4191001" y="2246076"/>
            <a:ext cx="690058" cy="75807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524000"/>
            <a:ext cx="679994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87040" y="2612701"/>
            <a:ext cx="457200" cy="35909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36119" y="2072148"/>
            <a:ext cx="4572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26086" y="3444641"/>
            <a:ext cx="762000" cy="76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0748" y="2656049"/>
            <a:ext cx="4572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4855" y="4566225"/>
            <a:ext cx="1919748" cy="21041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20227967">
            <a:off x="7197894" y="397874"/>
            <a:ext cx="1675229" cy="1066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79516" y="971606"/>
            <a:ext cx="4572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5296" y="2052152"/>
            <a:ext cx="731274" cy="8434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7575" y="2156460"/>
            <a:ext cx="545342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4975" y="1564278"/>
            <a:ext cx="662361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4290060"/>
            <a:ext cx="960519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2175" y="2143780"/>
            <a:ext cx="904415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7131" y="5423894"/>
            <a:ext cx="1252266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3375" y="1447800"/>
            <a:ext cx="678391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034" y="1610380"/>
            <a:ext cx="1356462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2330" y="924452"/>
            <a:ext cx="1042273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 rot="1903565">
            <a:off x="2225746" y="3142908"/>
            <a:ext cx="4556415" cy="48596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7375" y="3439180"/>
            <a:ext cx="1268296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গ্রহাণুপুঞ্জ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0D00A0-6DA2-4BC0-86C2-6D40A8004C04}"/>
              </a:ext>
            </a:extLst>
          </p:cNvPr>
          <p:cNvSpPr txBox="1"/>
          <p:nvPr/>
        </p:nvSpPr>
        <p:spPr>
          <a:xfrm>
            <a:off x="5400172" y="5508552"/>
            <a:ext cx="2187112" cy="71508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F0C595-855A-4876-B05C-66E8B68D2895}"/>
              </a:ext>
            </a:extLst>
          </p:cNvPr>
          <p:cNvSpPr txBox="1"/>
          <p:nvPr/>
        </p:nvSpPr>
        <p:spPr>
          <a:xfrm>
            <a:off x="2727255" y="260583"/>
            <a:ext cx="3842252" cy="726162"/>
          </a:xfrm>
          <a:prstGeom prst="flowChartOffpageConnector">
            <a:avLst/>
          </a:prstGeom>
          <a:blipFill>
            <a:blip r:embed="rId5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912CC0-7655-4242-B05F-BD2ACA432520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C0DE9D-F5C3-4A9A-B426-DD5ECBBB1A80}"/>
              </a:ext>
            </a:extLst>
          </p:cNvPr>
          <p:cNvSpPr txBox="1"/>
          <p:nvPr/>
        </p:nvSpPr>
        <p:spPr>
          <a:xfrm>
            <a:off x="4442659" y="5508552"/>
            <a:ext cx="3733800" cy="71508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7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 animBg="1"/>
      <p:bldP spid="28" grpId="0"/>
      <p:bldP spid="29" grpId="0" animBg="1"/>
      <p:bldP spid="29" grpId="1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173917-798E-4B88-AF41-4439D567653A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AB17D6-5915-499B-AC41-D202C13BCC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B498F0A-AFE5-4C12-BF90-BC156C73BCDF}"/>
              </a:ext>
            </a:extLst>
          </p:cNvPr>
          <p:cNvSpPr/>
          <p:nvPr/>
        </p:nvSpPr>
        <p:spPr>
          <a:xfrm>
            <a:off x="4038600" y="2971800"/>
            <a:ext cx="604684" cy="64892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0A55D9F-60D3-4922-AD49-936FD25631AB}"/>
              </a:ext>
            </a:extLst>
          </p:cNvPr>
          <p:cNvSpPr/>
          <p:nvPr/>
        </p:nvSpPr>
        <p:spPr>
          <a:xfrm>
            <a:off x="3886201" y="2536723"/>
            <a:ext cx="213852" cy="2295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AAD8A07-72A5-44B2-BB1F-E0D47031D25D}"/>
              </a:ext>
            </a:extLst>
          </p:cNvPr>
          <p:cNvSpPr/>
          <p:nvPr/>
        </p:nvSpPr>
        <p:spPr>
          <a:xfrm>
            <a:off x="3718274" y="2583427"/>
            <a:ext cx="1310926" cy="13937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4394803">
            <a:off x="6312690" y="1990244"/>
            <a:ext cx="2515381" cy="810407"/>
          </a:xfrm>
          <a:prstGeom prst="rect">
            <a:avLst/>
          </a:prstGeom>
          <a:noFill/>
          <a:ln w="12700">
            <a:noFill/>
          </a:ln>
        </p:spPr>
        <p:txBody>
          <a:bodyPr wrap="square" lIns="64005" tIns="32002" rIns="64005" bIns="32002">
            <a:prstTxWarp prst="textArchUp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45BE9-D9E1-4FB8-BDF5-E837111E578E}"/>
              </a:ext>
            </a:extLst>
          </p:cNvPr>
          <p:cNvSpPr/>
          <p:nvPr/>
        </p:nvSpPr>
        <p:spPr>
          <a:xfrm rot="17318298">
            <a:off x="154978" y="1842873"/>
            <a:ext cx="2515381" cy="903840"/>
          </a:xfrm>
          <a:prstGeom prst="rect">
            <a:avLst/>
          </a:prstGeom>
          <a:noFill/>
          <a:ln w="12700">
            <a:noFill/>
          </a:ln>
        </p:spPr>
        <p:txBody>
          <a:bodyPr wrap="square" lIns="64005" tIns="32002" rIns="64005" bIns="32002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C78B91E-E8C5-42B2-9AA8-508B5BE0AA8A}"/>
              </a:ext>
            </a:extLst>
          </p:cNvPr>
          <p:cNvSpPr/>
          <p:nvPr/>
        </p:nvSpPr>
        <p:spPr>
          <a:xfrm>
            <a:off x="3473244" y="2369575"/>
            <a:ext cx="1811594" cy="1836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BAA2356-C0EE-45D1-B22D-095BF5ACE949}"/>
              </a:ext>
            </a:extLst>
          </p:cNvPr>
          <p:cNvSpPr/>
          <p:nvPr/>
        </p:nvSpPr>
        <p:spPr>
          <a:xfrm>
            <a:off x="4554793" y="2304050"/>
            <a:ext cx="223684" cy="24005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7F363B7-D67F-41AA-ABFD-0E9F4B0BFFCC}"/>
              </a:ext>
            </a:extLst>
          </p:cNvPr>
          <p:cNvSpPr/>
          <p:nvPr/>
        </p:nvSpPr>
        <p:spPr>
          <a:xfrm>
            <a:off x="3170917" y="2005786"/>
            <a:ext cx="2433484" cy="256621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36499B4-2993-4C28-9895-4AADD3C31C40}"/>
              </a:ext>
            </a:extLst>
          </p:cNvPr>
          <p:cNvSpPr/>
          <p:nvPr/>
        </p:nvSpPr>
        <p:spPr>
          <a:xfrm>
            <a:off x="3065208" y="3581400"/>
            <a:ext cx="368765" cy="39574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3954591-DCDF-4810-91B0-0E7F145918F8}"/>
              </a:ext>
            </a:extLst>
          </p:cNvPr>
          <p:cNvSpPr/>
          <p:nvPr/>
        </p:nvSpPr>
        <p:spPr>
          <a:xfrm>
            <a:off x="2789903" y="1637071"/>
            <a:ext cx="3183194" cy="330116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E5809F0-EE7B-4D7E-BCBC-073E8755B395}"/>
              </a:ext>
            </a:extLst>
          </p:cNvPr>
          <p:cNvSpPr/>
          <p:nvPr/>
        </p:nvSpPr>
        <p:spPr>
          <a:xfrm>
            <a:off x="5299584" y="1932039"/>
            <a:ext cx="366475" cy="39329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E6676CD-D9CE-46C5-8FCF-9F3121A19BBA}"/>
              </a:ext>
            </a:extLst>
          </p:cNvPr>
          <p:cNvSpPr/>
          <p:nvPr/>
        </p:nvSpPr>
        <p:spPr>
          <a:xfrm>
            <a:off x="2227008" y="1052053"/>
            <a:ext cx="4294238" cy="444663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55AB31-5731-4A3E-BB6B-83D5874BC94C}"/>
              </a:ext>
            </a:extLst>
          </p:cNvPr>
          <p:cNvSpPr/>
          <p:nvPr/>
        </p:nvSpPr>
        <p:spPr>
          <a:xfrm>
            <a:off x="2686656" y="1342103"/>
            <a:ext cx="531388" cy="57027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AF4AB31-C600-4C61-856D-5FE0C89253DD}"/>
              </a:ext>
            </a:extLst>
          </p:cNvPr>
          <p:cNvSpPr/>
          <p:nvPr/>
        </p:nvSpPr>
        <p:spPr>
          <a:xfrm>
            <a:off x="1919748" y="656304"/>
            <a:ext cx="4948084" cy="51816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152A7CC-21A7-4FB8-B54B-67D78D8A552F}"/>
              </a:ext>
            </a:extLst>
          </p:cNvPr>
          <p:cNvSpPr/>
          <p:nvPr/>
        </p:nvSpPr>
        <p:spPr>
          <a:xfrm>
            <a:off x="5943600" y="1219201"/>
            <a:ext cx="457200" cy="490654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1B479B3-7311-4B19-9A5F-2EE3058B496E}"/>
              </a:ext>
            </a:extLst>
          </p:cNvPr>
          <p:cNvSpPr/>
          <p:nvPr/>
        </p:nvSpPr>
        <p:spPr>
          <a:xfrm>
            <a:off x="1600200" y="304800"/>
            <a:ext cx="5715000" cy="594360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2329162-25D3-4556-8312-459B54A1F4A1}"/>
              </a:ext>
            </a:extLst>
          </p:cNvPr>
          <p:cNvSpPr/>
          <p:nvPr/>
        </p:nvSpPr>
        <p:spPr>
          <a:xfrm>
            <a:off x="6789168" y="4572000"/>
            <a:ext cx="319548" cy="342929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77A78E4-80F9-4AB9-8A79-726DA337A188}"/>
              </a:ext>
            </a:extLst>
          </p:cNvPr>
          <p:cNvSpPr/>
          <p:nvPr/>
        </p:nvSpPr>
        <p:spPr>
          <a:xfrm>
            <a:off x="1295400" y="76200"/>
            <a:ext cx="6248400" cy="645733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4E3D7C8-2092-41C7-A2C3-C0E8F1466558}"/>
              </a:ext>
            </a:extLst>
          </p:cNvPr>
          <p:cNvSpPr/>
          <p:nvPr/>
        </p:nvSpPr>
        <p:spPr>
          <a:xfrm>
            <a:off x="1905000" y="5257800"/>
            <a:ext cx="284018" cy="304800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0.03588 C 0.12518 0.08102 0.11702 0.1426 0.08351 0.17315 C 0.05 0.20348 0.00417 0.19098 -0.01875 0.14607 C -0.04201 0.10047 -0.03368 0.03982 -1.94444E-6 0.00926 C 0.03351 -0.02106 0.07917 -0.00926 0.10226 0.03588 Z " pathEditMode="relative" rAng="3345047" ptsTypes="fffff">
                                      <p:cBhvr>
                                        <p:cTn id="1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00185 C -0.01823 -0.02546 0.03976 0.00718 0.06025 0.07477 C 0.08073 0.14236 0.05608 0.21968 0.00539 0.24699 C -0.04531 0.27431 -0.10312 0.24144 -0.12361 0.17384 C -0.14409 0.10625 -0.11961 0.02917 -0.06892 0.00185 Z " pathEditMode="relative" rAng="-1316560" ptsTypes="fffff">
                                      <p:cBhvr>
                                        <p:cTn id="2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44 -0.25394 C 0.19688 -0.25394 0.25677 -0.17269 0.25677 -0.07246 C 0.25677 0.02754 0.19688 0.10972 0.12344 0.10972 C 0.05018 0.10972 -0.00937 0.02754 -0.00937 -0.07246 C -0.00937 -0.17269 0.05018 -0.25394 0.12344 -0.25394 Z " pathEditMode="relative" rAng="0" ptsTypes="fffff">
                                      <p:cBhvr>
                                        <p:cTn id="2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6158 C 0.02448 -0.02523 0.07951 0.10949 0.05104 0.23541 C 0.02361 0.36412 -0.07674 0.43727 -0.17135 0.40208 C -0.2651 0.36342 -0.3191 0.23009 -0.28906 0.10254 C -0.26215 -0.02547 -0.16337 -0.09908 -0.06875 -0.06158 Z " pathEditMode="relative" rAng="988567" ptsTypes="fffff">
                                      <p:cBhvr>
                                        <p:cTn id="2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2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69 -0.08171 C 0.28542 -0.08171 0.39202 0.06157 0.39202 0.23842 C 0.39202 0.41574 0.28542 0.55995 0.15469 0.55995 C 0.02344 0.55995 -0.08264 0.41574 -0.08264 0.23842 C -0.08264 0.06157 0.02344 -0.08171 0.15469 -0.08171 Z " pathEditMode="relative" rAng="0" ptsTypes="fffff">
                                      <p:cBhvr>
                                        <p:cTn id="3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1162 C 0.11753 0.30972 0.05764 0.53101 -0.08142 0.60926 C -0.22031 0.68958 -0.38264 0.59838 -0.44479 0.40625 C -0.50677 0.21435 -0.44479 -0.00301 -0.30451 -0.08334 C -0.16562 -0.16343 -0.00451 -0.07223 0.0592 0.1162 Z " pathEditMode="relative" rAng="4002823" ptsTypes="fffff">
                                      <p:cBhvr>
                                        <p:cTn id="3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1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4 -0.64723 C -0.10035 -0.64723 0.0401 -0.45348 0.0401 -0.21459 C 0.0401 0.02477 -0.10035 0.21944 -0.2724 0.21944 C -0.44497 0.21944 -0.5849 0.02477 -0.5849 -0.21459 C -0.5849 -0.45348 -0.44497 -0.64723 -0.2724 -0.64723 Z " pathEditMode="relative" rAng="0" ptsTypes="fffff">
                                      <p:cBhvr>
                                        <p:cTn id="41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40648 C -0.02881 -0.66019 0.15539 -0.82107 0.33889 -0.76482 C 0.52292 -0.70995 0.63542 -0.4581 0.59202 -0.20486 C 0.54844 0.04884 0.36528 0.2044 0.18178 0.15208 C -0.0019 0.0963 -0.11545 -0.15347 -0.07222 -0.40648 Z " pathEditMode="relative" rAng="-4625626" ptsTypes="fffff">
                                      <p:cBhvr>
                                        <p:cTn id="45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0" grpId="1" animBg="1"/>
      <p:bldP spid="6" grpId="0"/>
      <p:bldP spid="5" grpId="0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75C533-B3A5-4C18-9A02-A9D1DDA125D5}"/>
              </a:ext>
            </a:extLst>
          </p:cNvPr>
          <p:cNvGrpSpPr/>
          <p:nvPr/>
        </p:nvGrpSpPr>
        <p:grpSpPr>
          <a:xfrm>
            <a:off x="669825" y="2699035"/>
            <a:ext cx="777079" cy="729965"/>
            <a:chOff x="509405" y="3184309"/>
            <a:chExt cx="777079" cy="1015659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DEBCC11-8557-4434-BF54-9C0C347A894C}"/>
                </a:ext>
              </a:extLst>
            </p:cNvPr>
            <p:cNvSpPr/>
            <p:nvPr/>
          </p:nvSpPr>
          <p:spPr>
            <a:xfrm>
              <a:off x="509405" y="3184309"/>
              <a:ext cx="777079" cy="1015659"/>
            </a:xfrm>
            <a:prstGeom prst="homePlat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503264-21B6-4E07-91DC-BCA9DB6AD4EA}"/>
                </a:ext>
              </a:extLst>
            </p:cNvPr>
            <p:cNvSpPr/>
            <p:nvPr/>
          </p:nvSpPr>
          <p:spPr>
            <a:xfrm>
              <a:off x="568435" y="3215559"/>
              <a:ext cx="475475" cy="953158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B5CC52-770F-4485-8CD0-15E572DC9EAA}"/>
              </a:ext>
            </a:extLst>
          </p:cNvPr>
          <p:cNvSpPr txBox="1"/>
          <p:nvPr/>
        </p:nvSpPr>
        <p:spPr>
          <a:xfrm>
            <a:off x="1603271" y="1842309"/>
            <a:ext cx="4357706" cy="646331"/>
          </a:xfrm>
          <a:prstGeom prst="rect">
            <a:avLst/>
          </a:prstGeom>
          <a:noFill/>
          <a:ln w="38100" cmpd="dbl">
            <a:noFill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1F421-26C1-486F-9DDA-8EA2195B9160}"/>
              </a:ext>
            </a:extLst>
          </p:cNvPr>
          <p:cNvSpPr txBox="1"/>
          <p:nvPr/>
        </p:nvSpPr>
        <p:spPr>
          <a:xfrm>
            <a:off x="1603272" y="2703947"/>
            <a:ext cx="6353611" cy="71508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GB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AD55B6-7FF1-43FF-B1C4-779374223DF8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62B7405F-10E2-476E-8B5C-8BB79478DF43}"/>
              </a:ext>
            </a:extLst>
          </p:cNvPr>
          <p:cNvSpPr/>
          <p:nvPr/>
        </p:nvSpPr>
        <p:spPr>
          <a:xfrm>
            <a:off x="3175607" y="306833"/>
            <a:ext cx="2695804" cy="844636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8E145-9526-4F02-9F35-D0BF99C75757}"/>
              </a:ext>
            </a:extLst>
          </p:cNvPr>
          <p:cNvSpPr txBox="1"/>
          <p:nvPr/>
        </p:nvSpPr>
        <p:spPr>
          <a:xfrm>
            <a:off x="1603271" y="3761013"/>
            <a:ext cx="6353613" cy="71508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93742C-5006-48BD-8C53-55B67709C862}"/>
              </a:ext>
            </a:extLst>
          </p:cNvPr>
          <p:cNvGrpSpPr/>
          <p:nvPr/>
        </p:nvGrpSpPr>
        <p:grpSpPr>
          <a:xfrm>
            <a:off x="669825" y="3677379"/>
            <a:ext cx="777079" cy="729965"/>
            <a:chOff x="509405" y="3184309"/>
            <a:chExt cx="777079" cy="1015659"/>
          </a:xfrm>
          <a:blipFill>
            <a:blip r:embed="rId2"/>
            <a:tile tx="0" ty="0" sx="100000" sy="100000" flip="none" algn="tl"/>
          </a:blipFill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D599E3E8-DC0A-4ADD-9DA4-1249F798D5B9}"/>
                </a:ext>
              </a:extLst>
            </p:cNvPr>
            <p:cNvSpPr/>
            <p:nvPr/>
          </p:nvSpPr>
          <p:spPr>
            <a:xfrm>
              <a:off x="509405" y="3184309"/>
              <a:ext cx="777079" cy="1015659"/>
            </a:xfrm>
            <a:prstGeom prst="homePlat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E1A6AE7-E428-426D-A8E3-459789ACCAFF}"/>
                </a:ext>
              </a:extLst>
            </p:cNvPr>
            <p:cNvSpPr/>
            <p:nvPr/>
          </p:nvSpPr>
          <p:spPr>
            <a:xfrm>
              <a:off x="568435" y="3215559"/>
              <a:ext cx="475475" cy="953158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3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566133E-42E4-4CBE-A460-3DEA4C9527FF}"/>
              </a:ext>
            </a:extLst>
          </p:cNvPr>
          <p:cNvSpPr/>
          <p:nvPr/>
        </p:nvSpPr>
        <p:spPr>
          <a:xfrm>
            <a:off x="3089057" y="193555"/>
            <a:ext cx="2969321" cy="6469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2867517" y="5881300"/>
            <a:ext cx="3046120" cy="64698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 কাকে বলে?</a:t>
            </a:r>
            <a:endParaRPr lang="en-US" sz="32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3" y="989577"/>
            <a:ext cx="2791153" cy="2279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/>
          <p:cNvSpPr/>
          <p:nvPr/>
        </p:nvSpPr>
        <p:spPr>
          <a:xfrm>
            <a:off x="1125059" y="2167008"/>
            <a:ext cx="9743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4" y="989577"/>
            <a:ext cx="2791153" cy="2252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8587" y="5666184"/>
            <a:ext cx="8759198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এবং গ্রহ, উপগ্রহ, গ্রহাণুপুঞ্জ, ধূমকেতু, উল্কা প্রভৃতি নিয়ে যে পরিবার তাকে সৌরজগৎ বলে।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262330" y="2220937"/>
            <a:ext cx="704844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05" y="989576"/>
            <a:ext cx="2817302" cy="2252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65615" y="2220937"/>
            <a:ext cx="1353186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3" y="3335969"/>
            <a:ext cx="2791153" cy="2248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/>
          <p:cNvSpPr/>
          <p:nvPr/>
        </p:nvSpPr>
        <p:spPr>
          <a:xfrm>
            <a:off x="782933" y="4622872"/>
            <a:ext cx="1700678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গ্রহাণুপুঞ্জ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84" y="3372618"/>
            <a:ext cx="2791153" cy="2275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868762" y="4622872"/>
            <a:ext cx="1491981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ধূমকেতু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06" y="3366686"/>
            <a:ext cx="2817301" cy="2275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85504" y="4622872"/>
            <a:ext cx="1513408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উল্কা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A337A9-035F-4851-A9FB-36C5A8BC422E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5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16" grpId="0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USER\Desktop\Alamgir\splash-plan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1" y="969088"/>
            <a:ext cx="8497941" cy="5070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044636" y="5302095"/>
            <a:ext cx="86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9694" y="5135115"/>
            <a:ext cx="86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1" y="416786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1" y="329371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6101" y="460827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1" y="238225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3563" y="158942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4186" y="100293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796" y="402768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374F205B-7481-4F1D-8771-2E155A1467D7}"/>
              </a:ext>
            </a:extLst>
          </p:cNvPr>
          <p:cNvSpPr/>
          <p:nvPr/>
        </p:nvSpPr>
        <p:spPr>
          <a:xfrm>
            <a:off x="3304155" y="161147"/>
            <a:ext cx="2702978" cy="71508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b="1" cap="none" spc="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36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C8AD4-C438-4BB4-AA1E-0B79B82C4440}"/>
              </a:ext>
            </a:extLst>
          </p:cNvPr>
          <p:cNvSpPr txBox="1"/>
          <p:nvPr/>
        </p:nvSpPr>
        <p:spPr>
          <a:xfrm>
            <a:off x="277091" y="6059877"/>
            <a:ext cx="8497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82281-2163-4FC8-9413-5085C71E1300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88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D 14\Pic 13\solar-syste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89" y="1221615"/>
            <a:ext cx="5596022" cy="4057352"/>
          </a:xfrm>
          <a:prstGeom prst="ellipse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5200" y="5441803"/>
            <a:ext cx="7264400" cy="1191816"/>
          </a:xfrm>
          <a:prstGeom prst="round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সৌরজগতে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শতাধিক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গ্রহাণুপুঞ্জ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/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645942-B79F-4945-A7B7-195A33EB007B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DDCC9467-FDA1-4465-AC27-1040BF7D8A3D}"/>
              </a:ext>
            </a:extLst>
          </p:cNvPr>
          <p:cNvSpPr/>
          <p:nvPr/>
        </p:nvSpPr>
        <p:spPr>
          <a:xfrm>
            <a:off x="3304155" y="209273"/>
            <a:ext cx="2702978" cy="71508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b="1" cap="none" spc="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36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88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4FB2A1-7749-4641-BE0C-8E9255BA0991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gradFill>
              <a:gsLst>
                <a:gs pos="0">
                  <a:srgbClr val="00B050">
                    <a:lumMod val="100000"/>
                  </a:srgbClr>
                </a:gs>
                <a:gs pos="50000">
                  <a:srgbClr val="FF0000"/>
                </a:gs>
                <a:gs pos="100000">
                  <a:srgbClr val="00B05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260D02F7-29AF-4CD8-87EB-18C109B4ABEF}"/>
              </a:ext>
            </a:extLst>
          </p:cNvPr>
          <p:cNvSpPr/>
          <p:nvPr/>
        </p:nvSpPr>
        <p:spPr>
          <a:xfrm>
            <a:off x="2952750" y="513055"/>
            <a:ext cx="3238500" cy="844636"/>
          </a:xfrm>
          <a:prstGeom prst="flowChartOffpageConnector">
            <a:avLst/>
          </a:prstGeom>
          <a:blipFill>
            <a:blip r:embed="rId2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7F7AC-BAA4-47AA-8681-8F0B5590FE26}"/>
              </a:ext>
            </a:extLst>
          </p:cNvPr>
          <p:cNvSpPr/>
          <p:nvPr/>
        </p:nvSpPr>
        <p:spPr>
          <a:xfrm>
            <a:off x="6373035" y="672587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10BC4DFF-93DB-49FD-B672-21EFDBD7D57D}"/>
              </a:ext>
            </a:extLst>
          </p:cNvPr>
          <p:cNvSpPr/>
          <p:nvPr/>
        </p:nvSpPr>
        <p:spPr>
          <a:xfrm>
            <a:off x="2374232" y="5149222"/>
            <a:ext cx="4395536" cy="68443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63500" cmpd="dbl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36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সৌরজগত সম্পর্কে সমস্ত কিছু। সৌরজগতের সাতটি গ্রহ">
            <a:extLst>
              <a:ext uri="{FF2B5EF4-FFF2-40B4-BE49-F238E27FC236}">
                <a16:creationId xmlns:a16="http://schemas.microsoft.com/office/drawing/2014/main" id="{3B3F0306-A9D6-4C8A-AC47-3112F41EA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772490"/>
            <a:ext cx="4738254" cy="2988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3784</TotalTime>
  <Words>936</Words>
  <Application>Microsoft Office PowerPoint</Application>
  <PresentationFormat>On-screen Show (4:3)</PresentationFormat>
  <Paragraphs>207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Nikosh</vt:lpstr>
      <vt:lpstr>NikoshBAN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328</cp:revision>
  <dcterms:created xsi:type="dcterms:W3CDTF">2021-07-13T18:58:32Z</dcterms:created>
  <dcterms:modified xsi:type="dcterms:W3CDTF">2021-08-10T19:02:49Z</dcterms:modified>
</cp:coreProperties>
</file>