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70" r:id="rId9"/>
    <p:sldId id="266" r:id="rId10"/>
    <p:sldId id="267" r:id="rId11"/>
    <p:sldId id="268" r:id="rId12"/>
    <p:sldId id="259" r:id="rId13"/>
    <p:sldId id="27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09B4-CC9B-438D-AB6B-D36C73B310E4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447F-F92C-4E4A-AC02-AA81ED53E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ckln/507487878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ok-star-open-book-magic-read-216053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thankyou.com/category/gratitude/thank-you-power-gratitud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767565-396C-48E5-B7BF-AF2E23FD0547}"/>
              </a:ext>
            </a:extLst>
          </p:cNvPr>
          <p:cNvSpPr txBox="1"/>
          <p:nvPr/>
        </p:nvSpPr>
        <p:spPr>
          <a:xfrm>
            <a:off x="5181600" y="1524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 advTm="2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VC\Desktop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83" y="381000"/>
            <a:ext cx="8599634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" y="647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WVC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47700"/>
            <a:ext cx="8001000" cy="4838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VC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924799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CD6725-CE76-4038-A1BF-F6C2282AC5A0}"/>
              </a:ext>
            </a:extLst>
          </p:cNvPr>
          <p:cNvSpPr txBox="1"/>
          <p:nvPr/>
        </p:nvSpPr>
        <p:spPr>
          <a:xfrm>
            <a:off x="5562600" y="228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ADF36-D010-43F7-9CC6-9E989F208B74}"/>
              </a:ext>
            </a:extLst>
          </p:cNvPr>
          <p:cNvSpPr txBox="1"/>
          <p:nvPr/>
        </p:nvSpPr>
        <p:spPr>
          <a:xfrm>
            <a:off x="5638800" y="99804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ড¶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233A7-7962-4668-94E0-F5ED78555418}"/>
              </a:ext>
            </a:extLst>
          </p:cNvPr>
          <p:cNvSpPr txBox="1"/>
          <p:nvPr/>
        </p:nvSpPr>
        <p:spPr>
          <a:xfrm>
            <a:off x="5562600" y="2367646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ড¶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2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5690"/>
            <a:ext cx="5181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রাজেন্দ্র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1657" y="3581402"/>
            <a:ext cx="41837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৮ম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000" dirty="0">
              <a:latin typeface="SutonnyMJ" pitchFamily="2" charset="0"/>
            </a:endParaRPr>
          </a:p>
        </p:txBody>
      </p:sp>
      <p:pic>
        <p:nvPicPr>
          <p:cNvPr id="5" name="Picture 2" descr="F:\2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84378"/>
            <a:ext cx="1981200" cy="230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5021848"/>
            <a:ext cx="603885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Simple Harmonic Motion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AC294-E329-4E37-9E5A-DBF2B3D8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6195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C2F52-DE79-46EC-A8D1-E82AE0A71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14516"/>
            <a:ext cx="3733800" cy="3576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45910-16F6-4A49-8765-1AA116D170BD}"/>
              </a:ext>
            </a:extLst>
          </p:cNvPr>
          <p:cNvSpPr txBox="1"/>
          <p:nvPr/>
        </p:nvSpPr>
        <p:spPr>
          <a:xfrm>
            <a:off x="914400" y="443707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পিস্টনের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A6755-C98B-44FB-A659-3854F19D08BD}"/>
              </a:ext>
            </a:extLst>
          </p:cNvPr>
          <p:cNvSpPr txBox="1"/>
          <p:nvPr/>
        </p:nvSpPr>
        <p:spPr>
          <a:xfrm>
            <a:off x="6295103" y="443707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044" y="5715000"/>
            <a:ext cx="6013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[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Simple Harmonic Motion</a:t>
            </a:r>
            <a:r>
              <a:rPr lang="en-US" sz="3200" dirty="0"/>
              <a:t>]</a:t>
            </a:r>
            <a:endParaRPr lang="en-US" sz="3200" b="1" dirty="0">
              <a:latin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2B0F5-F1EC-48A7-8BB2-5A46E109C29F}"/>
              </a:ext>
            </a:extLst>
          </p:cNvPr>
          <p:cNvSpPr txBox="1"/>
          <p:nvPr/>
        </p:nvSpPr>
        <p:spPr>
          <a:xfrm>
            <a:off x="2807110" y="533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08532-5719-45E4-B88E-65D8DD34DD43}"/>
              </a:ext>
            </a:extLst>
          </p:cNvPr>
          <p:cNvSpPr txBox="1"/>
          <p:nvPr/>
        </p:nvSpPr>
        <p:spPr>
          <a:xfrm>
            <a:off x="3124200" y="138376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F4E25-BE1E-4CB1-8A81-EF2518BF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79" y="2310698"/>
            <a:ext cx="5099421" cy="2615493"/>
          </a:xfrm>
          <a:prstGeom prst="rect">
            <a:avLst/>
          </a:prstGeom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400800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marL="508000" lvl="0" indent="-508000">
              <a:lnSpc>
                <a:spcPct val="120000"/>
              </a:lnSpc>
            </a:pPr>
            <a:r>
              <a:rPr lang="en-US" sz="3200" dirty="0">
                <a:latin typeface="SutonnyMJ" pitchFamily="2" charset="0"/>
                <a:sym typeface="Webdings"/>
              </a:rPr>
              <a:t>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দোলন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গতি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সম্পন্ন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বস্তুর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অন্তরক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সমীকরন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প্রতিপাদন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। </a:t>
            </a:r>
          </a:p>
          <a:p>
            <a:pPr marL="508000" lvl="0" indent="-508000">
              <a:lnSpc>
                <a:spcPct val="120000"/>
              </a:lnSpc>
            </a:pP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08000" indent="-508000">
              <a:lnSpc>
                <a:spcPct val="120000"/>
              </a:lnSpc>
            </a:pPr>
            <a:r>
              <a:rPr lang="en-US" sz="3200" dirty="0">
                <a:latin typeface="SutonnyMJ" pitchFamily="2" charset="0"/>
                <a:sym typeface="Webdings"/>
              </a:rPr>
              <a:t>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দোলন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অন্তরক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সমীকরনের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সমাধান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বের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। </a:t>
            </a:r>
          </a:p>
          <a:p>
            <a:pPr marL="508000" indent="-508000">
              <a:lnSpc>
                <a:spcPct val="120000"/>
              </a:lnSpc>
            </a:pPr>
            <a:endParaRPr lang="en-US" sz="3200" b="1" dirty="0">
              <a:latin typeface="SutonnyMJ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7633F8E-3DDA-4136-96BB-B8345D06DD19}"/>
              </a:ext>
            </a:extLst>
          </p:cNvPr>
          <p:cNvSpPr/>
          <p:nvPr/>
        </p:nvSpPr>
        <p:spPr>
          <a:xfrm>
            <a:off x="3581400" y="304800"/>
            <a:ext cx="2438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VC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153400" cy="61722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A13B24-387B-4EAF-B347-A8E9B12827FF}"/>
              </a:ext>
            </a:extLst>
          </p:cNvPr>
          <p:cNvSpPr txBox="1"/>
          <p:nvPr/>
        </p:nvSpPr>
        <p:spPr>
          <a:xfrm flipH="1">
            <a:off x="3886200" y="39329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813EB-23DA-4621-A804-44EE65F6F062}"/>
              </a:ext>
            </a:extLst>
          </p:cNvPr>
          <p:cNvSpPr txBox="1"/>
          <p:nvPr/>
        </p:nvSpPr>
        <p:spPr>
          <a:xfrm>
            <a:off x="609600" y="6091535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VC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0391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VC\Desktop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458200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72722"/>
            <a:ext cx="8153400" cy="371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SutonnyMJ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E4B9A0-F173-47BA-87DE-4E702A15418B}"/>
              </a:ext>
            </a:extLst>
          </p:cNvPr>
          <p:cNvSpPr/>
          <p:nvPr/>
        </p:nvSpPr>
        <p:spPr>
          <a:xfrm>
            <a:off x="3352800" y="6096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045CEC-6065-4AC1-B0F4-5EECF734F956}"/>
              </a:ext>
            </a:extLst>
          </p:cNvPr>
          <p:cNvSpPr/>
          <p:nvPr/>
        </p:nvSpPr>
        <p:spPr>
          <a:xfrm>
            <a:off x="533400" y="40386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EC9E5E-F272-4389-94DF-343BEC456F1A}"/>
              </a:ext>
            </a:extLst>
          </p:cNvPr>
          <p:cNvSpPr/>
          <p:nvPr/>
        </p:nvSpPr>
        <p:spPr>
          <a:xfrm>
            <a:off x="533400" y="2348461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114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WVC</dc:creator>
  <cp:lastModifiedBy>User</cp:lastModifiedBy>
  <cp:revision>13</cp:revision>
  <dcterms:created xsi:type="dcterms:W3CDTF">2021-07-23T06:40:04Z</dcterms:created>
  <dcterms:modified xsi:type="dcterms:W3CDTF">2021-08-10T18:45:20Z</dcterms:modified>
</cp:coreProperties>
</file>