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sldIdLst>
    <p:sldId id="271" r:id="rId4"/>
    <p:sldId id="272" r:id="rId5"/>
    <p:sldId id="273" r:id="rId6"/>
    <p:sldId id="274" r:id="rId7"/>
    <p:sldId id="275" r:id="rId8"/>
    <p:sldId id="283" r:id="rId9"/>
    <p:sldId id="276" r:id="rId10"/>
    <p:sldId id="284" r:id="rId11"/>
    <p:sldId id="267" r:id="rId12"/>
    <p:sldId id="268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0AE86-B101-41E2-A5AE-1068D7062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E8B59-CDD1-4A0E-924E-8CC6E6541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0A328-A7AE-4AE5-9577-00647434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075C9-EA8A-40E0-9C9A-E15CBF5F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2EEB5-E2BD-4E97-8197-6718D4F1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E951-1FB2-4846-87A8-5E620AEB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9F3DC-A6CE-42FA-9058-5F4836218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9F73A-8635-4DBA-8068-9C71BBBA8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B2C47-3565-4845-8209-DEF8A622D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3DB00-9BCB-4F98-B9C6-22C96A16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6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C541E3-CFFB-42E2-895A-B736ABE02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5364B-B58D-4BA8-86BC-B3BF67544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76E50-3D73-421C-AB85-CC5900592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CE30E-14F6-44C5-AC70-E4AF4C14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CEA84-380E-4C7F-9F57-CD7C79CB2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84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0AE86-B101-41E2-A5AE-1068D7062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E8B59-CDD1-4A0E-924E-8CC6E6541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0A328-A7AE-4AE5-9577-00647434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075C9-EA8A-40E0-9C9A-E15CBF5F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2EEB5-E2BD-4E97-8197-6718D4F1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1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CDBB-98D5-455C-9360-B740ACB3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3DC90-4F7D-4C6D-82A6-D364BD02E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4B560-E419-4F0D-A280-F2767F7C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52E23-5B81-412F-87DA-CDAB3E9D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82497-5EAC-48DC-AFFC-928F632F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96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4F86F-0648-4801-BF76-072CD7F0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A19CA-234A-4938-87CF-129851FE5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D66D7-800A-4EC3-BEE9-6AAC65CD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422E5-1EA3-4194-9345-FD929A12E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62C7F-81C1-4EDE-AA35-CE8A5120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7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9FD3A-FD3F-4D85-843D-9BE2BCD71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A502E-8132-4B61-A6D0-C666FB2C2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25599-C13F-4C24-83E2-33FEA7C65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5DDEB-EA1D-4F96-9CA8-AF339418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D1F6B-6285-4A3E-BF37-7AD0AB0DB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C3A57-71DC-4C0F-9C36-9BBF4E30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53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7C746-8502-4EB5-8613-D3AE53F6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DE5D5-5078-40AD-A092-FBA60569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FA4FA-F9F9-4DF7-AE66-7BBB5C8BB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43FC88-2561-4E56-BB46-06224EB86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675FD5-8304-43AA-9B9D-21398CD91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9F6A7-3BD8-4138-8D49-053F2390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530E86-25F3-40D0-BD17-34AC7A0A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BE629-7554-49D1-8AAE-9A585501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9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6549-26F6-424C-9DD1-A46EE972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A93F2-7A91-4672-8018-78A78440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009CE-E868-46D5-AD4E-032BAB2B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C32F2-2419-44E5-BB58-0C73121E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17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20F58-434F-4DBC-BE58-69CEF924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93058-56DF-47D2-9F35-0553310F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76FB1-C32A-43FB-AB72-CA1BE427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66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66E2-20FA-4C7C-A3E7-80BE1C68B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B4AD-0EB9-44D1-887C-E4C57BDD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C2FDE-0C3D-452E-AB1D-9E92B803A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443-DAF9-47F2-90C2-FF74111E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3E1CF-6D7F-43BC-ABB1-0FD7056A1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B7D36-BA57-478D-8B50-3A08F64F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CDBB-98D5-455C-9360-B740ACB3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3DC90-4F7D-4C6D-82A6-D364BD02E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4B560-E419-4F0D-A280-F2767F7C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52E23-5B81-412F-87DA-CDAB3E9D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82497-5EAC-48DC-AFFC-928F632F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76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18B0-4969-4403-83EE-D3218E8AA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F724A-8FD1-44AB-BA6A-1BC6D8F48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744E8-1FA7-40B0-96C1-31A2FAE7F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6E719-2301-49F9-86E4-67571BE1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5B36A-7215-4ED7-8546-2827E35E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2976E-00D0-4BE2-A3C0-EDCD2FB7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9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E951-1FB2-4846-87A8-5E620AEB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9F3DC-A6CE-42FA-9058-5F4836218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9F73A-8635-4DBA-8068-9C71BBBA8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B2C47-3565-4845-8209-DEF8A622D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3DB00-9BCB-4F98-B9C6-22C96A16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23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C541E3-CFFB-42E2-895A-B736ABE02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5364B-B58D-4BA8-86BC-B3BF67544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76E50-3D73-421C-AB85-CC5900592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CE30E-14F6-44C5-AC70-E4AF4C14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CEA84-380E-4C7F-9F57-CD7C79CB2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67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09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735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018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135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708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976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1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4F86F-0648-4801-BF76-072CD7F0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A19CA-234A-4938-87CF-129851FE5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D66D7-800A-4EC3-BEE9-6AAC65CD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422E5-1EA3-4194-9345-FD929A12E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62C7F-81C1-4EDE-AA35-CE8A5120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555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907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0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78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90002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93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95797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889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745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9FD3A-FD3F-4D85-843D-9BE2BCD71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A502E-8132-4B61-A6D0-C666FB2C2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25599-C13F-4C24-83E2-33FEA7C65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5DDEB-EA1D-4F96-9CA8-AF339418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D1F6B-6285-4A3E-BF37-7AD0AB0DB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C3A57-71DC-4C0F-9C36-9BBF4E30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8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7C746-8502-4EB5-8613-D3AE53F6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DE5D5-5078-40AD-A092-FBA60569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FA4FA-F9F9-4DF7-AE66-7BBB5C8BB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43FC88-2561-4E56-BB46-06224EB86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675FD5-8304-43AA-9B9D-21398CD91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9F6A7-3BD8-4138-8D49-053F2390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530E86-25F3-40D0-BD17-34AC7A0A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BE629-7554-49D1-8AAE-9A585501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6549-26F6-424C-9DD1-A46EE972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A93F2-7A91-4672-8018-78A78440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009CE-E868-46D5-AD4E-032BAB2B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C32F2-2419-44E5-BB58-0C73121E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7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20F58-434F-4DBC-BE58-69CEF924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93058-56DF-47D2-9F35-0553310F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76FB1-C32A-43FB-AB72-CA1BE427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5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66E2-20FA-4C7C-A3E7-80BE1C68B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B4AD-0EB9-44D1-887C-E4C57BDD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C2FDE-0C3D-452E-AB1D-9E92B803A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443-DAF9-47F2-90C2-FF74111E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3E1CF-6D7F-43BC-ABB1-0FD7056A1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B7D36-BA57-478D-8B50-3A08F64F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7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18B0-4969-4403-83EE-D3218E8AA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F724A-8FD1-44AB-BA6A-1BC6D8F48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744E8-1FA7-40B0-96C1-31A2FAE7F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6E719-2301-49F9-86E4-67571BE1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5B36A-7215-4ED7-8546-2827E35E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2976E-00D0-4BE2-A3C0-EDCD2FB7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9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FEE532-043C-495D-9DD8-9BB69701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5CDFA-7B11-4F43-B6C9-C2406D683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8A6-7FDF-4C7A-80E9-F5046FAFA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11BC3-1FCE-4DF1-8771-4A2145F24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F925D-EB9E-49D9-8F99-BEB7BD73B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FEE532-043C-495D-9DD8-9BB69701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5CDFA-7B11-4F43-B6C9-C2406D683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8A6-7FDF-4C7A-80E9-F5046FAFA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11BC3-1FCE-4DF1-8771-4A2145F24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F925D-EB9E-49D9-8F99-BEB7BD73B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6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5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385" y="381000"/>
            <a:ext cx="8077199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1800" dirty="0">
                <a:latin typeface="Arabic Typesetting" pitchFamily="66" charset="-78"/>
              </a:rPr>
              <a:t>بسم الله الرحمن الرحيم</a:t>
            </a:r>
            <a:br>
              <a:rPr lang="ar-SA" sz="1400" dirty="0">
                <a:latin typeface="Arabic Typesetting" pitchFamily="66" charset="-78"/>
              </a:rPr>
            </a:br>
            <a:r>
              <a:rPr lang="ar-SA" sz="6000" dirty="0">
                <a:latin typeface="Arabic Typesetting" pitchFamily="66" charset="-78"/>
              </a:rPr>
              <a:t>اهلا و سهلا</a:t>
            </a:r>
            <a:endParaRPr lang="en-US" sz="7200" dirty="0">
              <a:latin typeface="Arabic Typesetting" pitchFamily="66" charset="-78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59" y="1895261"/>
            <a:ext cx="5601482" cy="306747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785708"/>
            <a:ext cx="8153399" cy="446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533400"/>
            <a:ext cx="190500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D11254-2EAF-46EE-9A6F-4EAF10C5E774}"/>
              </a:ext>
            </a:extLst>
          </p:cNvPr>
          <p:cNvSpPr/>
          <p:nvPr/>
        </p:nvSpPr>
        <p:spPr>
          <a:xfrm>
            <a:off x="762000" y="1752600"/>
            <a:ext cx="6157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াসি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as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8151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>
                <a:latin typeface="Arial Black" pitchFamily="34" charset="0"/>
                <a:cs typeface="+mn-cs"/>
              </a:rPr>
              <a:t>معرفة المدرس </a:t>
            </a:r>
            <a:endParaRPr lang="en-US" dirty="0">
              <a:latin typeface="Arial Black" pitchFamily="34" charset="0"/>
              <a:cs typeface="+mn-cs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2457634" cy="29094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/>
              <a:t>محمد زكريا</a:t>
            </a:r>
          </a:p>
          <a:p>
            <a:pPr algn="ctr"/>
            <a:r>
              <a:rPr lang="ar-SA" sz="2400" dirty="0"/>
              <a:t>ريئس المدرس</a:t>
            </a:r>
          </a:p>
          <a:p>
            <a:pPr algn="ctr"/>
            <a:r>
              <a:rPr lang="ar-SA" sz="2400" dirty="0"/>
              <a:t>موطفى اسلام داخل مدرسة</a:t>
            </a:r>
          </a:p>
          <a:p>
            <a:pPr algn="ctr"/>
            <a:r>
              <a:rPr lang="ar-SA" sz="2400" dirty="0"/>
              <a:t>تيتاش   كوملا</a:t>
            </a:r>
          </a:p>
          <a:p>
            <a:pPr algn="ctr"/>
            <a:r>
              <a:rPr lang="en-US" dirty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292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/>
              <a:t>  تعارف الدرس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8288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৭ম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ধ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য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য়</a:t>
            </a:r>
          </a:p>
          <a:p>
            <a:pPr algn="ctr"/>
            <a:r>
              <a:rPr lang="as-IN" sz="36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ি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ং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153400" cy="187635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হাদিসের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হাসির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তাহাককি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b="0" dirty="0">
              <a:cs typeface="+mn-cs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3480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C3797C-48B6-438F-B449-3D50711CF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85800"/>
            <a:ext cx="7543800" cy="1371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A94248-029C-42F3-8FFC-ED77CCF73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38273"/>
            <a:ext cx="7239000" cy="11145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53AE9C-067D-4193-A475-821409F509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3581294"/>
            <a:ext cx="7086600" cy="129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5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291E20-969D-48B7-8079-7B8D86F24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7239000" cy="15275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E795FD-B4EC-4D03-936F-870077133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438400"/>
            <a:ext cx="7086599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913D16-A21B-402C-A1AC-5229A2C505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187484"/>
            <a:ext cx="6781800" cy="99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5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934662-C35C-4F8C-9CA7-67A358DD6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6172200" cy="5627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9130F4-7AEA-4073-A409-04A9B2BDAA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6477000" cy="1752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7395E7-491F-4A16-8BC4-CCBDA607E1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05200"/>
            <a:ext cx="7010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8253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3BE330-FE5F-4E61-AB37-1104B726E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7467600" cy="167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7F4D16-DC43-489F-A5F9-93C18F95F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4868"/>
            <a:ext cx="2438400" cy="3841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88A2FC-1207-49FD-82F8-2E98E08CC1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25566"/>
            <a:ext cx="7467600" cy="99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0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7200"/>
            <a:ext cx="2019582" cy="4667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C4FAF5-E09B-4360-94CF-3D24F6EB19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66800"/>
            <a:ext cx="7620000" cy="1066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D48EBC-D7F4-45DE-BCC9-035CCCE2D9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88" y="2438400"/>
            <a:ext cx="7331612" cy="1066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14DFEDC-0703-4457-B107-5CAA7F6EBB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8" y="3810000"/>
            <a:ext cx="733161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12397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359</TotalTime>
  <Words>74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Arabic Typesetting</vt:lpstr>
      <vt:lpstr>Arial</vt:lpstr>
      <vt:lpstr>Arial Black</vt:lpstr>
      <vt:lpstr>Calibri</vt:lpstr>
      <vt:lpstr>Calibri Light</vt:lpstr>
      <vt:lpstr>NikoshBAN</vt:lpstr>
      <vt:lpstr>Times New Roman</vt:lpstr>
      <vt:lpstr>Trebuchet MS</vt:lpstr>
      <vt:lpstr>Wingdings 3</vt:lpstr>
      <vt:lpstr>Office Theme</vt:lpstr>
      <vt:lpstr>1_Office Theme</vt:lpstr>
      <vt:lpstr>Facet</vt:lpstr>
      <vt:lpstr>بسم الله الرحمن الرحيم اهلا و سهلا</vt:lpstr>
      <vt:lpstr>معرفة المدرس </vt:lpstr>
      <vt:lpstr>PowerPoint Presentation</vt:lpstr>
      <vt:lpstr>* হাদিসের অনুবাদ করতে পারবে। * হাসির প্রকার ব্যাখ্যা করতে পারবে। * তাহাককি করতে পারবে।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و سهلا</dc:title>
  <dc:creator>Zakaria</dc:creator>
  <cp:lastModifiedBy>zakaria</cp:lastModifiedBy>
  <cp:revision>41</cp:revision>
  <dcterms:created xsi:type="dcterms:W3CDTF">2006-08-16T00:00:00Z</dcterms:created>
  <dcterms:modified xsi:type="dcterms:W3CDTF">2021-08-11T13:56:48Z</dcterms:modified>
</cp:coreProperties>
</file>