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37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48021" y="6492875"/>
            <a:ext cx="1243979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Nikoshban "/>
              </a:defRPr>
            </a:lvl1pPr>
          </a:lstStyle>
          <a:p>
            <a:r>
              <a:rPr lang="en-US" dirty="0" err="1" smtClean="0"/>
              <a:t>shibly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4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6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9492-DFA7-4BDF-B1C7-F17AD23480E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850041-D2DC-4981-A1AE-04B043347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4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8788" y="242888"/>
            <a:ext cx="1034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  <a:latin typeface="Nikoshban "/>
              </a:rPr>
              <a:t>Hi !Every body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Nikoshban 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2071688"/>
            <a:ext cx="11458575" cy="4314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21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917" y="1348317"/>
            <a:ext cx="4124334" cy="2915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518" y="5066676"/>
            <a:ext cx="10563069" cy="1034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I start my day at 7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a.m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 and I have breakfast at 8 o’clock.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63" y="1348317"/>
            <a:ext cx="3107057" cy="2915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" y="1348317"/>
            <a:ext cx="2928086" cy="2915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06907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876" y="210026"/>
            <a:ext cx="2679336" cy="2423581"/>
          </a:xfrm>
          <a:prstGeom prst="rect">
            <a:avLst/>
          </a:prstGeom>
        </p:spPr>
      </p:pic>
      <p:pic>
        <p:nvPicPr>
          <p:cNvPr id="4" name="Picture 3" descr="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2" y="697652"/>
            <a:ext cx="2864648" cy="1914103"/>
          </a:xfrm>
          <a:prstGeom prst="rect">
            <a:avLst/>
          </a:prstGeom>
        </p:spPr>
      </p:pic>
      <p:pic>
        <p:nvPicPr>
          <p:cNvPr id="5" name="Picture 4" descr="s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677" y="408036"/>
            <a:ext cx="2599397" cy="2225571"/>
          </a:xfrm>
          <a:prstGeom prst="rect">
            <a:avLst/>
          </a:prstGeom>
        </p:spPr>
      </p:pic>
      <p:pic>
        <p:nvPicPr>
          <p:cNvPr id="6" name="Picture 5" descr="7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057" y="3081603"/>
            <a:ext cx="2922017" cy="1798164"/>
          </a:xfrm>
          <a:prstGeom prst="rect">
            <a:avLst/>
          </a:prstGeom>
        </p:spPr>
      </p:pic>
      <p:pic>
        <p:nvPicPr>
          <p:cNvPr id="7" name="Picture 6" descr="tr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9" y="3081603"/>
            <a:ext cx="3856931" cy="1798164"/>
          </a:xfrm>
          <a:prstGeom prst="rect">
            <a:avLst/>
          </a:prstGeom>
        </p:spPr>
      </p:pic>
      <p:pic>
        <p:nvPicPr>
          <p:cNvPr id="8" name="Picture 7" descr="a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5352" y="2971800"/>
            <a:ext cx="2612650" cy="1956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4498" y="5239812"/>
            <a:ext cx="10787921" cy="1109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On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weekdays,I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 usually have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milk,cereal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 and an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apple.Sometime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 I have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feied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 eggs with cheese some juice.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967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95" y="1263014"/>
            <a:ext cx="4771936" cy="33474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 descr="a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1263014"/>
            <a:ext cx="4548188" cy="356514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3967" y="5114925"/>
            <a:ext cx="11216071" cy="1497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Apple juice is my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favourite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, but I like mango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juice,too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 NEW ROMAN"/>
              </a:rPr>
              <a:t>.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30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gf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1292537"/>
            <a:ext cx="3762376" cy="2940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449" y="4796852"/>
            <a:ext cx="10777928" cy="1858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We don’t grow any mangoes in my country, but we can get mango juice at the supermarket.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1287480"/>
            <a:ext cx="3926923" cy="2945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r="32953"/>
          <a:stretch/>
        </p:blipFill>
        <p:spPr>
          <a:xfrm>
            <a:off x="9316340" y="1038611"/>
            <a:ext cx="2572499" cy="34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6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71475"/>
            <a:ext cx="501491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 "/>
              </a:rPr>
              <a:t>Individiul</a:t>
            </a:r>
            <a:r>
              <a:rPr lang="en-US" sz="5400" dirty="0" smtClean="0">
                <a:latin typeface="Nikoshban "/>
              </a:rPr>
              <a:t> work </a:t>
            </a:r>
            <a:endParaRPr lang="en-US" sz="5400" dirty="0">
              <a:latin typeface="Nikosh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974" y="1857375"/>
            <a:ext cx="9858375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Nikoshban "/>
              </a:rPr>
              <a:t>Find new words in this todays lesion.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Nikoshban "/>
              </a:rPr>
              <a:t>Write the name of food, which Alex usually eat or drink. </a:t>
            </a:r>
            <a:endParaRPr lang="en-US" sz="54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3061454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514" y="1943101"/>
            <a:ext cx="80010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 "/>
              </a:rPr>
              <a:t>Alex is a </a:t>
            </a:r>
            <a:r>
              <a:rPr lang="en-US" sz="4000" dirty="0" err="1" smtClean="0">
                <a:latin typeface="Nikoshban "/>
              </a:rPr>
              <a:t>british</a:t>
            </a:r>
            <a:r>
              <a:rPr lang="en-US" sz="4000" dirty="0" smtClean="0">
                <a:latin typeface="Nikoshban "/>
              </a:rPr>
              <a:t> boy.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 "/>
              </a:rPr>
              <a:t>He </a:t>
            </a:r>
            <a:r>
              <a:rPr lang="en-US" sz="4000" dirty="0" err="1" smtClean="0">
                <a:latin typeface="Nikoshban "/>
              </a:rPr>
              <a:t>get,s</a:t>
            </a:r>
            <a:r>
              <a:rPr lang="en-US" sz="4000" dirty="0" smtClean="0">
                <a:latin typeface="Nikoshban "/>
              </a:rPr>
              <a:t> up at 7 am.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 "/>
              </a:rPr>
              <a:t>He usually have milk.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 "/>
              </a:rPr>
              <a:t>Alex like apple juice.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 "/>
              </a:rPr>
              <a:t>He like mango </a:t>
            </a:r>
            <a:r>
              <a:rPr lang="en-US" sz="4000" dirty="0" err="1" smtClean="0">
                <a:latin typeface="Nikoshban "/>
              </a:rPr>
              <a:t>juce</a:t>
            </a:r>
            <a:r>
              <a:rPr lang="en-US" sz="4000" dirty="0" smtClean="0">
                <a:latin typeface="Nikoshban "/>
              </a:rPr>
              <a:t> too.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 "/>
              </a:rPr>
              <a:t>His country have no mango tree. </a:t>
            </a:r>
            <a:endParaRPr lang="en-US" sz="4000" dirty="0">
              <a:latin typeface="Nikoshban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89" y="0"/>
            <a:ext cx="10029825" cy="16004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Teacher’s loud reading and discuss the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lession</a:t>
            </a:r>
            <a:r>
              <a:rPr lang="en-US" sz="4000" dirty="0" smtClean="0">
                <a:latin typeface="Nikoshban 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9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8898" y="2228289"/>
            <a:ext cx="9836827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Juice – one kind of drinks.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start– to begin </a:t>
            </a:r>
            <a:r>
              <a:rPr lang="en-US" sz="4800" dirty="0" err="1">
                <a:solidFill>
                  <a:srgbClr val="002060"/>
                </a:solidFill>
                <a:latin typeface="Nikoshban "/>
                <a:cs typeface="Times New Roman" pitchFamily="18" charset="0"/>
              </a:rPr>
              <a:t>anythings</a:t>
            </a:r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.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Food-we eat food to get energy.</a:t>
            </a:r>
          </a:p>
          <a:p>
            <a:r>
              <a:rPr lang="en-US" sz="4800" dirty="0" err="1">
                <a:solidFill>
                  <a:srgbClr val="002060"/>
                </a:solidFill>
                <a:latin typeface="Nikoshban "/>
                <a:cs typeface="Times New Roman" pitchFamily="18" charset="0"/>
              </a:rPr>
              <a:t>Favourite</a:t>
            </a:r>
            <a:r>
              <a:rPr lang="en-US" sz="48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-to like something very much</a:t>
            </a:r>
            <a:r>
              <a:rPr lang="en-US" sz="4400" dirty="0">
                <a:solidFill>
                  <a:srgbClr val="002060"/>
                </a:solidFill>
                <a:latin typeface="Nikoshban 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8898" y="494676"/>
            <a:ext cx="9188971" cy="1374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New words with sentences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08389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7" y="0"/>
            <a:ext cx="62432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 "/>
              </a:rPr>
              <a:t>Student’s reading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29167" r="3877" b="14374"/>
          <a:stretch/>
        </p:blipFill>
        <p:spPr>
          <a:xfrm>
            <a:off x="6486108" y="292892"/>
            <a:ext cx="5115344" cy="6729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750094" y="2873841"/>
            <a:ext cx="5343521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 "/>
              </a:rPr>
              <a:t>Open the book at page no: 42 </a:t>
            </a:r>
            <a:endParaRPr lang="en-US" sz="6000" dirty="0">
              <a:latin typeface="Nikoshban 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64497" y="3164677"/>
            <a:ext cx="2779128" cy="98583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4976" y="5896782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0628" y="4727859"/>
            <a:ext cx="2133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Nikoshban 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8628" y="3778335"/>
            <a:ext cx="182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1276" y="2708645"/>
            <a:ext cx="2286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900" y="156166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7900" y="1473574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4739" y="1592879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99276" y="1471917"/>
            <a:ext cx="183356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456" y="2745201"/>
            <a:ext cx="716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Nikoshban "/>
              </a:rPr>
              <a:t> Alex likes 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Nikoshban "/>
              </a:rPr>
              <a:t>                                juice.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Nikoshban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9293" y="3793215"/>
            <a:ext cx="9701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b="1" dirty="0">
                <a:solidFill>
                  <a:srgbClr val="7030A0"/>
                </a:solidFill>
                <a:latin typeface="Nikoshban "/>
              </a:rPr>
              <a:t> Alex does not take                        on weekend.</a:t>
            </a:r>
          </a:p>
          <a:p>
            <a:r>
              <a:rPr lang="en-US" sz="3000" b="1" dirty="0">
                <a:latin typeface="Nikoshban "/>
              </a:rPr>
              <a:t>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7293" y="4805937"/>
            <a:ext cx="8084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b="1" dirty="0">
                <a:solidFill>
                  <a:srgbClr val="0070C0"/>
                </a:solidFill>
                <a:latin typeface="Nikoshban "/>
              </a:rPr>
              <a:t> He takes breakfast at                             .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900" y="5924583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b="1" dirty="0">
                <a:solidFill>
                  <a:srgbClr val="00B050"/>
                </a:solidFill>
                <a:latin typeface="Nikoshban "/>
              </a:rPr>
              <a:t> Alex is                          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5661" y="1527519"/>
            <a:ext cx="191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Nikoshban "/>
              </a:rPr>
              <a:t>apple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7293" y="1499718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 "/>
              </a:rPr>
              <a:t>8 o’clock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1876" y="1580706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Nikoshban "/>
              </a:rPr>
              <a:t>British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5578" y="1592879"/>
            <a:ext cx="2109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 "/>
              </a:rPr>
              <a:t>breakfast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1650" y="142875"/>
            <a:ext cx="439697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 "/>
              </a:rPr>
              <a:t>Pair work </a:t>
            </a:r>
            <a:endParaRPr lang="en-US" sz="60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3626176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6.91027E-6 C 0.01025 -0.00348 0.00452 -6.91027E-6 0.01528 -0.01435 C 0.01789 -0.01781 0.02466 -0.02267 0.02466 -0.02267 C 0.02865 -0.031 0.03594 -0.0347 0.04306 -0.03701 C 0.05435 -0.04811 0.06841 -0.0525 0.08143 -0.05944 C 0.09133 -0.06476 0.1014 -0.07101 0.11233 -0.0717 C 0.13074 -0.07286 0.14931 -0.07309 0.16772 -0.07378 C 0.26598 -0.10755 0.34966 -0.07077 0.4415 -0.06777 C 0.49584 -0.06615 0.55018 -0.06638 0.60452 -0.06569 C 0.62535 -0.06106 0.64497 -0.05736 0.66615 -0.05528 C 0.67657 -0.04626 0.68959 -0.04372 0.70157 -0.04094 C 0.71025 -0.02938 0.70105 -0.03932 0.71528 -0.03285 C 0.71702 -0.03215 0.71824 -0.02984 0.71997 -0.02868 C 0.72692 -0.02406 0.73403 -0.02059 0.7415 -0.01851 C 0.74671 -0.0118 0.754 -0.00579 0.75851 0.00207 C 0.76077 0.00601 0.76459 0.01433 0.76459 0.01433 C 0.76667 0.0252 0.77153 0.02936 0.77379 0.04093 C 0.77431 0.0437 0.77466 0.04648 0.77535 0.04925 C 0.77622 0.05342 0.77848 0.06151 0.77848 0.06151 C 0.78091 0.09759 0.78212 0.1339 0.78456 0.16997 C 0.78577 0.18917 0.78924 0.22733 0.78924 0.22733 C 0.78924 0.23149 0.79376 0.35083 0.78456 0.3913 C 0.78126 0.40564 0.77518 0.41674 0.77067 0.43038 C 0.76737 0.44033 0.76598 0.45004 0.76147 0.45906 C 0.76008 0.466 0.75869 0.4727 0.75695 0.47941 C 0.75556 0.4993 0.75348 0.51919 0.7507 0.53885 C 0.74827 0.5555 0.74723 0.5814 0.73542 0.59227 C 0.72952 0.6036 0.72223 0.60221 0.7139 0.60869 C 0.69723 0.62141 0.67587 0.62696 0.65695 0.63112 C 0.59584 0.62927 0.59983 0.63158 0.5599 0.62095 C 0.53178 0.61331 0.50244 0.62095 0.47379 0.62095 " pathEditMode="relative" ptsTypes="ffffffffffffffffffffffffffffffA">
                                      <p:cBhvr>
                                        <p:cTn id="7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7345E-6 C -0.00521 -0.00231 -0.01337 -0.00463 -0.0184 -0.0081 C -0.02014 -0.00925 -0.02135 -0.01156 -0.02309 -0.01226 C -0.03073 -0.01527 -0.04132 -0.01665 -0.04948 -0.0185 C -0.12153 -0.01688 -0.11823 -0.02359 -0.1585 -0.01018 C -0.17413 0.00416 -0.15035 -0.01665 -0.16927 -0.00416 C -0.18958 0.00925 -0.16458 -0.00278 -0.18003 0.00416 C -0.18576 0.00971 -0.19097 0.01202 -0.19687 0.01642 C -0.20312 0.02104 -0.20937 0.02729 -0.21545 0.03284 C -0.21857 0.03561 -0.22222 0.03746 -0.22465 0.04093 C -0.23073 0.04926 -0.23732 0.05504 -0.24462 0.06152 C -0.24618 0.0629 -0.2493 0.06568 -0.2493 0.06568 C -0.25694 0.07932 -0.26493 0.09227 -0.27378 0.10453 C -0.27569 0.11239 -0.28229 0.1272 -0.28611 0.13529 C -0.28819 0.14824 -0.29357 0.1561 -0.29687 0.16813 C -0.30035 0.18108 -0.30243 0.19426 -0.30607 0.20698 C -0.31024 0.23913 -0.31441 0.27128 -0.3184 0.30342 C -0.31892 0.31221 -0.31892 0.32123 -0.31996 0.33002 C -0.32066 0.33557 -0.32257 0.34089 -0.32309 0.34644 C -0.32465 0.36216 -0.32621 0.39362 -0.32621 0.39362 C -0.32569 0.47757 -0.32569 0.56175 -0.32465 0.6457 C -0.32448 0.65634 -0.32274 0.66582 -0.3184 0.67437 C -0.31406 0.69704 -0.30503 0.71461 -0.29531 0.73381 C -0.29288 0.73867 -0.28837 0.74098 -0.28611 0.74607 C -0.28455 0.74954 -0.28368 0.75347 -0.2816 0.75624 C -0.27864 0.76017 -0.27396 0.76087 -0.27083 0.76434 C -0.2651 0.77058 -0.26701 0.77151 -0.26007 0.77683 C -0.24618 0.7877 -0.23073 0.78955 -0.21545 0.7951 C -0.11528 0.79325 -0.14687 0.80643 -0.10469 0.787 C -0.09375 0.7722 -0.1059 0.78677 -0.09531 0.77891 C -0.07812 0.76642 -0.09253 0.77359 -0.0816 0.7685 C -0.07587 0.76133 -0.07066 0.75532 -0.06319 0.75208 C -0.05694 0.74584 -0.05035 0.73659 -0.04323 0.73381 C -0.03785 0.7241 -0.03194 0.71577 -0.02465 0.70906 C -0.02083 0.69912 -0.01545 0.69496 -0.0092 0.68663 C -0.00868 0.68386 -0.00885 0.68062 -0.00764 0.67831 C -0.00521 0.67345 0.00156 0.66605 0.00156 0.66605 C 0.0066 0.64685 -0.00173 0.67576 0.00764 0.65379 C 0.00868 0.65148 0.00834 0.64824 0.0092 0.6457 C 0.01163 0.63899 0.01563 0.63367 0.0184 0.6272 C 0.0217 0.61008 0.01736 0.62766 0.02465 0.61078 C 0.02709 0.60499 0.02865 0.59829 0.03073 0.59227 C 0.03247 0.57932 0.03403 0.5673 0.03854 0.5555 C 0.04045 0.53885 0.03889 0.54695 0.04306 0.53076 C 0.04445 0.52521 0.04549 0.51087 0.04618 0.50624 C 0.0474 0.49792 0.05 0.48959 0.05226 0.48173 C 0.05365 0.47063 0.05486 0.46485 0.05851 0.4549 C 0.06059 0.43871 0.06354 0.42067 0.06927 0.40587 C 0.0724 0.38182 0.08021 0.36008 0.08316 0.33603 C 0.08525 0.29301 0.08768 0.25023 0.08768 0.20698 " pathEditMode="relative" ptsTypes="fffffffffffffffffffffffffffffffffffffffffffffffffA">
                                      <p:cBhvr>
                                        <p:cTn id="8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50416E-6 C 0.00573 -0.00255 0.00729 -0.00787 0.01233 -0.01227 C 0.01858 -0.02475 0.02274 -0.04071 0.03229 -0.04927 C 0.03576 -0.05852 0.03958 -0.06407 0.04618 -0.06962 C 0.05382 -0.08581 0.06823 -0.08465 0.08142 -0.08604 C 0.09375 -0.08535 0.10625 -0.08627 0.1184 -0.08396 C 0.12205 -0.08326 0.12708 -0.07586 0.13073 -0.07378 C 0.14705 -0.06407 0.16719 -0.05644 0.18142 -0.04094 C 0.18698 -0.03493 0.19896 -0.02036 0.20156 -0.01018 C 0.2033 -0.00371 0.2092 0.00809 0.2092 0.00809 C 0.21111 0.01549 0.21215 0.02196 0.21528 0.02867 C 0.21753 0.04648 0.21979 0.06405 0.22153 0.08186 C 0.22205 0.12904 0.22187 0.17622 0.22309 0.2234 C 0.22344 0.23843 0.22604 0.25346 0.22604 0.26849 C 0.22656 0.41396 0.22621 0.55943 0.22465 0.70489 C 0.22465 0.70883 0.2184 0.71993 0.21684 0.7234 C 0.20764 0.74513 0.16076 0.76572 0.14305 0.76849 C 0.1342 0.76988 0.12552 0.77196 0.11684 0.77474 C 0.0717 0.77335 0.0276 0.77196 -0.01702 0.76433 C -0.03056 0.75809 -0.02448 0.75994 -0.05226 0.76433 C -0.05556 0.76479 -0.06163 0.76849 -0.06163 0.76849 C -0.10677 0.76711 -0.15174 0.76618 -0.19688 0.76433 C -0.20486 0.7641 -0.2184 0.7604 -0.22778 0.7604 " pathEditMode="relative" ptsTypes="ffffffffffffffffffffffA">
                                      <p:cBhvr>
                                        <p:cTn id="8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31637E-6 C -0.00208 -0.00417 -0.00538 -0.00741 -0.00625 -0.01226 C -0.00764 -0.02059 -0.00798 -0.02845 -0.01232 -0.03516 C -0.03142 -0.0636 -0.0559 -0.07309 -0.08316 -0.08211 C -0.1 -0.09691 -0.13767 -0.0976 -0.15555 -0.09853 C -0.16909 -0.10454 -0.19843 -0.10454 -0.19843 -0.10454 C -0.21962 -0.10963 -0.24166 -0.11101 -0.26319 -0.11286 C -0.29809 -0.12211 -0.27882 -0.11772 -0.35694 -0.11286 C -0.36475 -0.1124 -0.371 -0.10685 -0.37847 -0.10454 C -0.39253 -0.10014 -0.40382 -0.09251 -0.41701 -0.08604 C -0.42222 -0.08349 -0.43229 -0.07817 -0.43229 -0.07817 C -0.43975 -0.07054 -0.44653 -0.06754 -0.45538 -0.0636 C -0.46059 -0.06129 -0.46528 -0.05597 -0.47083 -0.05343 C -0.47396 -0.05065 -0.47778 -0.04903 -0.48003 -0.0451 C -0.48576 -0.03516 -0.48264 -0.03886 -0.48923 -0.03308 C -0.49323 -0.02545 -0.50486 -0.01573 -0.51076 -0.01041 C -0.52014 -0.00209 -0.52743 0.01295 -0.53854 0.01826 C -0.54409 0.02081 -0.54948 0.02497 -0.55382 0.03075 C -0.56389 0.04417 -0.56823 0.06151 -0.57534 0.07747 C -0.57795 0.09158 -0.58281 0.10499 -0.58611 0.11887 C -0.58715 0.12303 -0.58819 0.12696 -0.58923 0.13112 C -0.59028 0.13529 -0.59236 0.14338 -0.59236 0.14338 C -0.59409 0.16604 -0.59514 0.19449 -0.60312 0.21507 C -0.60486 0.22849 -0.60746 0.24306 -0.61076 0.25601 C -0.61475 0.27127 -0.61302 0.25786 -0.61545 0.27011 C -0.61771 0.28237 -0.61962 0.29509 -0.62153 0.30735 C -0.621 0.31868 -0.62083 0.33071 -0.61996 0.34204 C -0.61857 0.36239 -0.60295 0.39245 -0.59392 0.40772 C -0.58784 0.41789 -0.58368 0.429 -0.57534 0.4364 C -0.57153 0.45189 -0.57708 0.43385 -0.56927 0.4468 C -0.56823 0.44842 -0.56875 0.4512 -0.56771 0.45282 C -0.56649 0.45467 -0.56441 0.45536 -0.56302 0.45698 C -0.55659 0.46415 -0.55104 0.47409 -0.54305 0.47733 C -0.53698 0.48566 -0.53021 0.48982 -0.52309 0.49583 C -0.5085 0.50809 -0.49462 0.52613 -0.47847 0.53492 C -0.46302 0.54347 -0.44427 0.54463 -0.42778 0.54717 C -0.39184 0.54648 -0.3559 0.54694 -0.31996 0.54509 C -0.30816 0.54417 -0.29843 0.53492 -0.28923 0.52659 C -0.28559 0.52335 -0.27847 0.51618 -0.27847 0.51618 C -0.27465 0.50901 -0.27343 0.503 -0.26771 0.49791 C -0.26684 0.49444 -0.26597 0.49097 -0.26458 0.48774 C -0.26371 0.48542 -0.26232 0.48381 -0.2618 0.48149 C -0.25868 0.47201 -0.25816 0.46507 -0.25399 0.45698 C -0.2533 0.4505 -0.25278 0.44472 -0.25225 0.43848 C -0.25191 0.43431 -0.25087 0.42622 -0.25087 0.42622 " pathEditMode="relative" ptsTypes="ffffffffffffffffffffffffffffffffffffffffffffA">
                                      <p:cBhvr>
                                        <p:cTn id="9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487711" y="644576"/>
            <a:ext cx="4586991" cy="157396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 "/>
              </a:rPr>
              <a:t>Group Work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 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14006" y="3279098"/>
            <a:ext cx="3627620" cy="26982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G-1.When dose Alex take her breakfast?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13422" y="3340932"/>
            <a:ext cx="4012368" cy="26982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G-2.Make a list Alex breakfast menu.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37678" y="2218544"/>
            <a:ext cx="1184223" cy="1060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0551" y="2218544"/>
            <a:ext cx="1439055" cy="1060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1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4" y="84079"/>
            <a:ext cx="7972425" cy="13541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 "/>
              </a:rPr>
              <a:t>Teacher Introduction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 "/>
              </a:rPr>
              <a:t/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 "/>
              </a:rPr>
            </a:br>
            <a:endParaRPr lang="en-US" sz="4000" dirty="0">
              <a:latin typeface="Nikoshban 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900112" y="1744663"/>
            <a:ext cx="4171951" cy="4073524"/>
          </a:xfrm>
          <a:prstGeom prst="parallelogram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46" y="2357556"/>
            <a:ext cx="2761729" cy="28477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05426" y="1189038"/>
            <a:ext cx="6786562" cy="5414963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bg2">
                    <a:lumMod val="25000"/>
                  </a:schemeClr>
                </a:solidFill>
                <a:latin typeface="Nikoshban "/>
              </a:rPr>
              <a:t>Shahenur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chemeClr val="bg2">
                    <a:lumMod val="25000"/>
                  </a:schemeClr>
                </a:solidFill>
                <a:latin typeface="Nikoshban "/>
              </a:rPr>
              <a:t>Alam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chemeClr val="bg2">
                    <a:lumMod val="25000"/>
                  </a:schemeClr>
                </a:solidFill>
                <a:latin typeface="Nikoshban "/>
              </a:rPr>
              <a:t>shibly</a:t>
            </a:r>
            <a:endParaRPr lang="en-US" sz="4800" dirty="0" smtClean="0">
              <a:solidFill>
                <a:schemeClr val="bg2">
                  <a:lumMod val="25000"/>
                </a:schemeClr>
              </a:solidFill>
              <a:latin typeface="Nikoshban "/>
            </a:endParaRPr>
          </a:p>
          <a:p>
            <a:r>
              <a:rPr lang="en-US" sz="4000" dirty="0" smtClean="0">
                <a:latin typeface="Nikoshban "/>
              </a:rPr>
              <a:t>Assistant teacher </a:t>
            </a:r>
          </a:p>
          <a:p>
            <a:r>
              <a:rPr lang="en-US" sz="4000" dirty="0" err="1" smtClean="0">
                <a:latin typeface="Nikoshban "/>
              </a:rPr>
              <a:t>Lal</a:t>
            </a:r>
            <a:r>
              <a:rPr lang="en-US" sz="4000" dirty="0" smtClean="0">
                <a:latin typeface="Nikoshban "/>
              </a:rPr>
              <a:t> md </a:t>
            </a:r>
            <a:r>
              <a:rPr lang="en-US" sz="4000" dirty="0" err="1" smtClean="0">
                <a:latin typeface="Nikoshban "/>
              </a:rPr>
              <a:t>sikdarpara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govt</a:t>
            </a:r>
            <a:r>
              <a:rPr lang="en-US" sz="4000" dirty="0" smtClean="0">
                <a:latin typeface="Nikoshban "/>
              </a:rPr>
              <a:t> primary school</a:t>
            </a:r>
          </a:p>
          <a:p>
            <a:r>
              <a:rPr lang="en-US" sz="4000" dirty="0" err="1" smtClean="0">
                <a:latin typeface="Nikoshban "/>
              </a:rPr>
              <a:t>Moheshkhali</a:t>
            </a:r>
            <a:r>
              <a:rPr lang="en-US" sz="4000" dirty="0" smtClean="0">
                <a:latin typeface="Nikoshban "/>
              </a:rPr>
              <a:t> , </a:t>
            </a:r>
            <a:r>
              <a:rPr lang="en-US" sz="4000" dirty="0" err="1" smtClean="0">
                <a:latin typeface="Nikoshban "/>
              </a:rPr>
              <a:t>Cox,bazar</a:t>
            </a:r>
            <a:r>
              <a:rPr lang="en-US" sz="4000" dirty="0" smtClean="0">
                <a:latin typeface="Nikoshban "/>
              </a:rPr>
              <a:t>.</a:t>
            </a:r>
            <a:endParaRPr lang="en-US" sz="40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68791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14575" y="385762"/>
            <a:ext cx="7315200" cy="11001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 "/>
              </a:rPr>
              <a:t>Evaluation</a:t>
            </a:r>
            <a:endParaRPr lang="en-US" sz="6000" dirty="0">
              <a:solidFill>
                <a:srgbClr val="002060"/>
              </a:solidFill>
              <a:latin typeface="Nikosh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7449" y="2443163"/>
            <a:ext cx="9572625" cy="40318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2060"/>
                </a:solidFill>
                <a:latin typeface="Nikoshban "/>
              </a:rPr>
              <a:t>When do you get up?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2060"/>
                </a:solidFill>
                <a:latin typeface="Nikoshban "/>
              </a:rPr>
              <a:t>What do you eat in your breakfast?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2060"/>
                </a:solidFill>
                <a:latin typeface="Nikoshban "/>
              </a:rPr>
              <a:t>What’s your </a:t>
            </a:r>
            <a:r>
              <a:rPr lang="en-US" sz="4400" b="1" dirty="0" err="1" smtClean="0">
                <a:solidFill>
                  <a:srgbClr val="002060"/>
                </a:solidFill>
                <a:latin typeface="Nikoshban "/>
              </a:rPr>
              <a:t>favourite</a:t>
            </a:r>
            <a:r>
              <a:rPr lang="en-US" sz="4400" b="1" dirty="0" smtClean="0">
                <a:solidFill>
                  <a:srgbClr val="002060"/>
                </a:solidFill>
                <a:latin typeface="Nikoshban "/>
              </a:rPr>
              <a:t> drink?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2060"/>
                </a:solidFill>
                <a:latin typeface="Nikoshban "/>
              </a:rPr>
              <a:t>When do you take breakfast?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85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913" y="2514600"/>
            <a:ext cx="9815512" cy="2585323"/>
          </a:xfrm>
          <a:prstGeom prst="rect">
            <a:avLst/>
          </a:prstGeom>
          <a:solidFill>
            <a:srgbClr val="AFDEE3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 "/>
              </a:rPr>
              <a:t>You will write a short composition about your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 "/>
              </a:rPr>
              <a:t>favourite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 "/>
              </a:rPr>
              <a:t> food at lest in five sentences</a:t>
            </a:r>
            <a:r>
              <a:rPr lang="en-US" sz="1400" dirty="0" smtClean="0">
                <a:latin typeface="Time NEW ROMAN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7475" y="314325"/>
            <a:ext cx="7458075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 "/>
              </a:rPr>
              <a:t>Home work:  </a:t>
            </a:r>
            <a:endParaRPr lang="en-US" sz="66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2321347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1085850"/>
            <a:ext cx="11830050" cy="577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050" y="-237589"/>
            <a:ext cx="9415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 "/>
              </a:rPr>
              <a:t>See you again</a:t>
            </a:r>
            <a:endParaRPr lang="en-US" sz="80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68634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3" y="342900"/>
            <a:ext cx="7815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Introduction of lesson</a:t>
            </a:r>
            <a:endParaRPr lang="en-US" sz="5400" dirty="0">
              <a:solidFill>
                <a:srgbClr val="002060"/>
              </a:solidFill>
              <a:latin typeface="Nikoshban 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7363" y="1708875"/>
            <a:ext cx="6096000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 "/>
              </a:rPr>
              <a:t>Class: Four. </a:t>
            </a:r>
          </a:p>
          <a:p>
            <a:r>
              <a:rPr lang="en-US" sz="6000" dirty="0" smtClean="0">
                <a:solidFill>
                  <a:srgbClr val="0070C0"/>
                </a:solidFill>
                <a:latin typeface="Nikoshban "/>
              </a:rPr>
              <a:t>   </a:t>
            </a:r>
            <a:r>
              <a:rPr lang="en-US" sz="6000" dirty="0" err="1" smtClean="0">
                <a:solidFill>
                  <a:srgbClr val="0070C0"/>
                </a:solidFill>
                <a:latin typeface="Nikoshban "/>
              </a:rPr>
              <a:t>Subject:English</a:t>
            </a:r>
            <a:endParaRPr lang="en-US" sz="6000" dirty="0" smtClean="0">
              <a:solidFill>
                <a:srgbClr val="0070C0"/>
              </a:solidFill>
              <a:latin typeface="Nikoshban "/>
            </a:endParaRPr>
          </a:p>
          <a:p>
            <a:pPr lvl="1"/>
            <a:r>
              <a:rPr lang="en-US" sz="6000" dirty="0" smtClean="0">
                <a:solidFill>
                  <a:srgbClr val="0070C0"/>
                </a:solidFill>
                <a:latin typeface="Nikoshban "/>
              </a:rPr>
              <a:t>Time:40 Minutes.</a:t>
            </a:r>
            <a:endParaRPr lang="en-US" sz="6000" dirty="0" smtClean="0">
              <a:solidFill>
                <a:srgbClr val="0070C0"/>
              </a:solidFill>
              <a:latin typeface="Nikoshban 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39" y="0"/>
            <a:ext cx="3662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900" y="228600"/>
            <a:ext cx="7743825" cy="8429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 "/>
              </a:rPr>
              <a:t>Look at the picture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 "/>
            </a:endParaRPr>
          </a:p>
        </p:txBody>
      </p:sp>
      <p:pic>
        <p:nvPicPr>
          <p:cNvPr id="3" name="Picture 2" descr="breakfast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428559"/>
            <a:ext cx="9886950" cy="519327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045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2214563" y="142876"/>
            <a:ext cx="7386637" cy="9715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Todays Lesson </a:t>
            </a:r>
            <a:endParaRPr lang="en-US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6350" y="1985962"/>
            <a:ext cx="10429875" cy="43291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 "/>
              </a:rPr>
              <a:t>Food around the </a:t>
            </a:r>
            <a:r>
              <a:rPr lang="en-US" sz="6000" dirty="0" smtClean="0">
                <a:solidFill>
                  <a:srgbClr val="002060"/>
                </a:solidFill>
                <a:latin typeface="Nikoshban "/>
              </a:rPr>
              <a:t>world</a:t>
            </a:r>
          </a:p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 "/>
              </a:rPr>
              <a:t>Unit : 21</a:t>
            </a:r>
          </a:p>
          <a:p>
            <a:pPr algn="ctr"/>
            <a:r>
              <a:rPr lang="en-US" sz="6000" b="1" dirty="0" smtClean="0">
                <a:ln>
                  <a:solidFill>
                    <a:schemeClr val="accent3"/>
                  </a:solidFill>
                </a:ln>
                <a:solidFill>
                  <a:srgbClr val="002060"/>
                </a:solidFill>
                <a:latin typeface="Nikoshban "/>
              </a:rPr>
              <a:t>Page : 42</a:t>
            </a:r>
          </a:p>
          <a:p>
            <a:pPr algn="ctr"/>
            <a:endParaRPr lang="en-US" sz="6000" dirty="0" smtClean="0">
              <a:solidFill>
                <a:srgbClr val="7030A0"/>
              </a:solidFill>
              <a:latin typeface="Nikoshban "/>
            </a:endParaRPr>
          </a:p>
          <a:p>
            <a:pPr algn="ctr"/>
            <a:endParaRPr lang="en-US" sz="4800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22" y="4150518"/>
            <a:ext cx="3063243" cy="19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9306" y="411480"/>
            <a:ext cx="7884827" cy="1019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 "/>
              </a:rPr>
              <a:t>Learning Outcome</a:t>
            </a:r>
            <a:endParaRPr lang="en-US" sz="5400" dirty="0">
              <a:latin typeface="Nikoshban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312" y="2286001"/>
            <a:ext cx="10086975" cy="41862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 "/>
              </a:rPr>
              <a:t>Student will be able to </a:t>
            </a:r>
            <a:r>
              <a:rPr lang="en-US" sz="3600" dirty="0" smtClean="0">
                <a:solidFill>
                  <a:srgbClr val="002060"/>
                </a:solidFill>
                <a:latin typeface="Nikoshban "/>
              </a:rPr>
              <a:t>:</a:t>
            </a:r>
          </a:p>
          <a:p>
            <a:pPr algn="ctr"/>
            <a:endParaRPr lang="en-US" sz="3600" dirty="0" smtClean="0">
              <a:solidFill>
                <a:srgbClr val="002060"/>
              </a:solidFill>
              <a:latin typeface="Nikoshban "/>
            </a:endParaRPr>
          </a:p>
          <a:p>
            <a:r>
              <a:rPr lang="en-US" sz="4000" u="sng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1.5.1To read </a:t>
            </a:r>
            <a:r>
              <a:rPr lang="en-US" sz="4000" u="sng" dirty="0" err="1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words,phrases</a:t>
            </a:r>
            <a:r>
              <a:rPr lang="en-US" sz="4000" u="sng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 and sentences in the text with proper pronunciation.</a:t>
            </a:r>
          </a:p>
          <a:p>
            <a:r>
              <a:rPr lang="en-US" sz="4000" u="sng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8.1.1To make sentences using words.</a:t>
            </a:r>
          </a:p>
          <a:p>
            <a:r>
              <a:rPr lang="en-US" sz="4000" u="sng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Times New Roman" pitchFamily="18" charset="0"/>
              </a:rPr>
              <a:t>1.7.1To write a short simple composition.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512078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811" y="885825"/>
            <a:ext cx="4267200" cy="46148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ereal-and-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738" y="1242834"/>
            <a:ext cx="4267200" cy="44148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53425" y="5703837"/>
            <a:ext cx="29718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latin typeface="Nikoshban "/>
              </a:rPr>
              <a:t>Cereal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0705" y="5657671"/>
            <a:ext cx="36814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 "/>
              </a:rPr>
              <a:t>Milk </a:t>
            </a:r>
            <a:endParaRPr lang="en-US" sz="7200" dirty="0">
              <a:latin typeface="Nikoshban 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4551" y="31745"/>
            <a:ext cx="569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 "/>
              </a:rPr>
              <a:t>Look at this picture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28621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01" y="1281424"/>
            <a:ext cx="3962400" cy="4114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bu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667" y="1128713"/>
            <a:ext cx="44196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155773" y="5583836"/>
            <a:ext cx="2638268" cy="12741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Bread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11908" y="5396224"/>
            <a:ext cx="3402767" cy="1439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Butter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498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1219087"/>
            <a:ext cx="4331970" cy="365343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69233" y="142023"/>
            <a:ext cx="7046080" cy="726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Look at The picture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2446" y="4982905"/>
            <a:ext cx="2243528" cy="767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 NEW ROMAN"/>
              </a:rPr>
              <a:t>ALEX</a:t>
            </a:r>
            <a:endParaRPr lang="en-US" sz="4400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2669" y="6212872"/>
            <a:ext cx="4047343" cy="645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Hi! I’m Alex</a:t>
            </a:r>
            <a:r>
              <a:rPr lang="en-US" sz="2800" dirty="0" smtClean="0">
                <a:latin typeface="Time NEW ROMAN"/>
              </a:rPr>
              <a:t>.</a:t>
            </a:r>
            <a:endParaRPr lang="en-US" sz="2800" dirty="0">
              <a:latin typeface="Time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1" y="5883743"/>
            <a:ext cx="5011711" cy="6582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I live in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London.I’m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 NEW ROMAN"/>
              </a:rPr>
              <a:t> British.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11" y="1099365"/>
            <a:ext cx="3789997" cy="3773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184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371</Words>
  <Application>Microsoft Office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Century Gothic</vt:lpstr>
      <vt:lpstr>Nikoshban </vt:lpstr>
      <vt:lpstr>Time NEW ROMAN</vt:lpstr>
      <vt:lpstr>Times New Roman</vt:lpstr>
      <vt:lpstr>Wingdings</vt:lpstr>
      <vt:lpstr>Wingdings 3</vt:lpstr>
      <vt:lpstr>Wisp</vt:lpstr>
      <vt:lpstr>PowerPoint Presentation</vt:lpstr>
      <vt:lpstr>Teacher 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20</cp:revision>
  <dcterms:created xsi:type="dcterms:W3CDTF">2021-08-11T15:02:14Z</dcterms:created>
  <dcterms:modified xsi:type="dcterms:W3CDTF">2021-08-11T17:55:37Z</dcterms:modified>
</cp:coreProperties>
</file>