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3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48B6-4809-44C0-995B-FBDF65A7D307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161-F522-4212-9891-92C97F94EB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39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48B6-4809-44C0-995B-FBDF65A7D307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161-F522-4212-9891-92C97F94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3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48B6-4809-44C0-995B-FBDF65A7D307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161-F522-4212-9891-92C97F94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48B6-4809-44C0-995B-FBDF65A7D307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161-F522-4212-9891-92C97F94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3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48B6-4809-44C0-995B-FBDF65A7D307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161-F522-4212-9891-92C97F94EB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27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48B6-4809-44C0-995B-FBDF65A7D307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161-F522-4212-9891-92C97F94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48B6-4809-44C0-995B-FBDF65A7D307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161-F522-4212-9891-92C97F94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48B6-4809-44C0-995B-FBDF65A7D307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161-F522-4212-9891-92C97F94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48B6-4809-44C0-995B-FBDF65A7D307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161-F522-4212-9891-92C97F94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1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DC48B6-4809-44C0-995B-FBDF65A7D307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E4161-F522-4212-9891-92C97F94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1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48B6-4809-44C0-995B-FBDF65A7D307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4161-F522-4212-9891-92C97F94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3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DC48B6-4809-44C0-995B-FBDF65A7D307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EE4161-F522-4212-9891-92C97F94EBB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3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90286"/>
            <a:ext cx="11800113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/>
              </a:rPr>
              <a:t>আজকের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 smtClean="0">
                <a:latin typeface="Nikoshban" panose="02000000000000000000"/>
              </a:rPr>
              <a:t>পাঠে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 smtClean="0">
                <a:latin typeface="Nikoshban" panose="02000000000000000000"/>
              </a:rPr>
              <a:t>সবাইকে</a:t>
            </a:r>
            <a:r>
              <a:rPr lang="en-US" sz="6000" dirty="0" smtClean="0">
                <a:latin typeface="Nikoshban" panose="02000000000000000000"/>
              </a:rPr>
              <a:t> </a:t>
            </a:r>
            <a:r>
              <a:rPr lang="en-US" sz="6000" dirty="0" err="1" smtClean="0">
                <a:latin typeface="Nikoshban" panose="02000000000000000000"/>
              </a:rPr>
              <a:t>স্বাগতম</a:t>
            </a:r>
            <a:r>
              <a:rPr lang="en-US" sz="6000" dirty="0" smtClean="0">
                <a:latin typeface="Nikoshban" panose="02000000000000000000"/>
              </a:rPr>
              <a:t> </a:t>
            </a:r>
            <a:endParaRPr lang="en-US" sz="6000" dirty="0"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1305949"/>
            <a:ext cx="11800113" cy="49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343650"/>
          </a:xfrm>
          <a:prstGeom prst="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05" y="1597818"/>
            <a:ext cx="5563928" cy="3148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3" y="1522997"/>
            <a:ext cx="5468706" cy="3297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5" y="285750"/>
            <a:ext cx="64008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 "/>
              </a:rPr>
              <a:t>নিচে</a:t>
            </a:r>
            <a:r>
              <a:rPr lang="en-US" sz="4400" dirty="0" smtClean="0">
                <a:latin typeface="NikoshBAN "/>
              </a:rPr>
              <a:t> </a:t>
            </a:r>
            <a:r>
              <a:rPr lang="en-US" sz="4400" dirty="0" err="1" smtClean="0">
                <a:latin typeface="NikoshBAN "/>
              </a:rPr>
              <a:t>আরও</a:t>
            </a:r>
            <a:r>
              <a:rPr lang="en-US" sz="4400" dirty="0" smtClean="0">
                <a:latin typeface="NikoshBAN "/>
              </a:rPr>
              <a:t> </a:t>
            </a:r>
            <a:r>
              <a:rPr lang="en-US" sz="4400" dirty="0" err="1" smtClean="0">
                <a:latin typeface="NikoshBAN "/>
              </a:rPr>
              <a:t>কিছু</a:t>
            </a:r>
            <a:r>
              <a:rPr lang="en-US" sz="4400" dirty="0" smtClean="0">
                <a:latin typeface="NikoshBAN "/>
              </a:rPr>
              <a:t> </a:t>
            </a:r>
            <a:r>
              <a:rPr lang="en-US" sz="4400" dirty="0" err="1" smtClean="0">
                <a:latin typeface="NikoshBAN "/>
              </a:rPr>
              <a:t>ছবি</a:t>
            </a:r>
            <a:r>
              <a:rPr lang="en-US" sz="4400" dirty="0" smtClean="0">
                <a:latin typeface="NikoshBAN "/>
              </a:rPr>
              <a:t> </a:t>
            </a:r>
            <a:r>
              <a:rPr lang="en-US" sz="4400" dirty="0" err="1" smtClean="0">
                <a:latin typeface="NikoshBAN "/>
              </a:rPr>
              <a:t>দেখি</a:t>
            </a:r>
            <a:r>
              <a:rPr lang="en-US" sz="4400" dirty="0" smtClean="0">
                <a:latin typeface="NikoshBAN "/>
              </a:rPr>
              <a:t> </a:t>
            </a:r>
            <a:endParaRPr lang="en-US" sz="4400" dirty="0">
              <a:latin typeface="NikoshBAN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695" y="5016127"/>
            <a:ext cx="412303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 "/>
              </a:rPr>
              <a:t>গারোরা</a:t>
            </a:r>
            <a:r>
              <a:rPr lang="en-US" sz="3600" dirty="0" smtClean="0">
                <a:latin typeface="NikoshBAN "/>
              </a:rPr>
              <a:t> </a:t>
            </a:r>
            <a:r>
              <a:rPr lang="en-US" sz="3600" dirty="0" err="1" smtClean="0">
                <a:latin typeface="NikoshBAN "/>
              </a:rPr>
              <a:t>মাতৃতান্ত্রিক</a:t>
            </a:r>
            <a:r>
              <a:rPr lang="en-US" sz="3600" dirty="0" smtClean="0">
                <a:latin typeface="NikoshBAN "/>
              </a:rPr>
              <a:t> </a:t>
            </a:r>
            <a:endParaRPr lang="en-US" sz="3600" dirty="0">
              <a:latin typeface="NikoshBAN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950" y="4986338"/>
            <a:ext cx="4800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 "/>
              </a:rPr>
              <a:t>গারোদের</a:t>
            </a:r>
            <a:r>
              <a:rPr lang="en-US" sz="4400" dirty="0" smtClean="0">
                <a:latin typeface="NikoshBAN "/>
              </a:rPr>
              <a:t> </a:t>
            </a:r>
            <a:r>
              <a:rPr lang="en-US" sz="4400" dirty="0" err="1" smtClean="0">
                <a:latin typeface="NikoshBAN "/>
              </a:rPr>
              <a:t>বিবাহ</a:t>
            </a:r>
            <a:r>
              <a:rPr lang="en-US" sz="4400" dirty="0" smtClean="0">
                <a:latin typeface="NikoshBAN "/>
              </a:rPr>
              <a:t> </a:t>
            </a:r>
            <a:endParaRPr lang="en-US" sz="44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462103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357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6" y="1322309"/>
            <a:ext cx="5689488" cy="3256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7" y="1385734"/>
            <a:ext cx="4991099" cy="3327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1793" y="4914900"/>
            <a:ext cx="40147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 "/>
              </a:rPr>
              <a:t>দকবান্দা</a:t>
            </a:r>
            <a:r>
              <a:rPr lang="en-US" sz="2800" b="1" dirty="0">
                <a:latin typeface="NikoshBAN "/>
              </a:rPr>
              <a:t> ও </a:t>
            </a:r>
            <a:r>
              <a:rPr lang="en-US" sz="2800" b="1" dirty="0" err="1">
                <a:latin typeface="NikoshBAN "/>
              </a:rPr>
              <a:t>দকসারি</a:t>
            </a:r>
            <a:endParaRPr lang="en-US" sz="2800" b="1" dirty="0">
              <a:latin typeface="NikoshBAN 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925" y="214313"/>
            <a:ext cx="8358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 "/>
              </a:rPr>
              <a:t>নিচে</a:t>
            </a:r>
            <a:r>
              <a:rPr lang="en-US" sz="4800" dirty="0">
                <a:latin typeface="NikoshBAN "/>
              </a:rPr>
              <a:t> </a:t>
            </a:r>
            <a:r>
              <a:rPr lang="en-US" sz="4800" dirty="0" err="1">
                <a:latin typeface="NikoshBAN "/>
              </a:rPr>
              <a:t>আরও</a:t>
            </a:r>
            <a:r>
              <a:rPr lang="en-US" sz="4800" dirty="0">
                <a:latin typeface="NikoshBAN "/>
              </a:rPr>
              <a:t> </a:t>
            </a:r>
            <a:r>
              <a:rPr lang="en-US" sz="4800" dirty="0" err="1">
                <a:latin typeface="NikoshBAN "/>
              </a:rPr>
              <a:t>কিছু</a:t>
            </a:r>
            <a:r>
              <a:rPr lang="en-US" sz="4800" dirty="0">
                <a:latin typeface="NikoshBAN "/>
              </a:rPr>
              <a:t> </a:t>
            </a:r>
            <a:r>
              <a:rPr lang="en-US" sz="4800" dirty="0" err="1">
                <a:latin typeface="NikoshBAN "/>
              </a:rPr>
              <a:t>ছবি</a:t>
            </a:r>
            <a:r>
              <a:rPr lang="en-US" sz="4800" dirty="0">
                <a:latin typeface="NikoshBAN "/>
              </a:rPr>
              <a:t> </a:t>
            </a:r>
            <a:r>
              <a:rPr lang="en-US" sz="4800" dirty="0" err="1">
                <a:latin typeface="NikoshBAN "/>
              </a:rPr>
              <a:t>দেখি</a:t>
            </a:r>
            <a:r>
              <a:rPr lang="en-US" sz="4800" dirty="0">
                <a:latin typeface="NikoshBAN "/>
              </a:rPr>
              <a:t>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2925" y="4914900"/>
            <a:ext cx="467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 "/>
              </a:rPr>
              <a:t>গারোদের</a:t>
            </a:r>
            <a:r>
              <a:rPr lang="en-US" sz="3600" b="1" dirty="0" smtClean="0">
                <a:latin typeface="NikoshBAN "/>
              </a:rPr>
              <a:t> </a:t>
            </a:r>
            <a:r>
              <a:rPr lang="en-US" sz="3600" b="1" dirty="0" err="1" smtClean="0">
                <a:latin typeface="NikoshBAN "/>
              </a:rPr>
              <a:t>উঁচু</a:t>
            </a:r>
            <a:r>
              <a:rPr lang="en-US" sz="3600" b="1" dirty="0" smtClean="0">
                <a:latin typeface="NikoshBAN "/>
              </a:rPr>
              <a:t> </a:t>
            </a:r>
            <a:r>
              <a:rPr lang="en-US" sz="3600" b="1" dirty="0" err="1" smtClean="0">
                <a:latin typeface="NikoshBAN "/>
              </a:rPr>
              <a:t>বাড়ি</a:t>
            </a:r>
            <a:r>
              <a:rPr lang="en-US" sz="3600" b="1" dirty="0" smtClean="0">
                <a:latin typeface="NikoshBAN "/>
              </a:rPr>
              <a:t>  </a:t>
            </a:r>
            <a:endParaRPr lang="en-US" sz="3600" b="1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2210328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372225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7"/>
          <a:stretch/>
        </p:blipFill>
        <p:spPr>
          <a:xfrm>
            <a:off x="895350" y="1614489"/>
            <a:ext cx="459105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40" y="1628776"/>
            <a:ext cx="4722348" cy="2843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5350" y="4772025"/>
            <a:ext cx="49911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শার্ট,লুঙ্গি,ধুতি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15138" y="4772025"/>
            <a:ext cx="4343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28700" y="442913"/>
            <a:ext cx="52578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 "/>
              </a:rPr>
              <a:t>আরও</a:t>
            </a:r>
            <a:r>
              <a:rPr lang="en-US" sz="4400" dirty="0">
                <a:latin typeface="NikoshBAN "/>
              </a:rPr>
              <a:t> </a:t>
            </a:r>
            <a:r>
              <a:rPr lang="en-US" sz="4400" dirty="0" err="1">
                <a:latin typeface="NikoshBAN "/>
              </a:rPr>
              <a:t>কিছু</a:t>
            </a:r>
            <a:r>
              <a:rPr lang="en-US" sz="4400" dirty="0">
                <a:latin typeface="NikoshBAN "/>
              </a:rPr>
              <a:t> </a:t>
            </a:r>
            <a:r>
              <a:rPr lang="en-US" sz="4400" dirty="0" err="1">
                <a:latin typeface="NikoshBAN "/>
              </a:rPr>
              <a:t>ছবি</a:t>
            </a:r>
            <a:r>
              <a:rPr lang="en-US" sz="4400" dirty="0">
                <a:latin typeface="NikoshBAN "/>
              </a:rPr>
              <a:t> </a:t>
            </a:r>
            <a:r>
              <a:rPr lang="en-US" sz="4400" dirty="0" err="1">
                <a:latin typeface="NikoshBAN "/>
              </a:rPr>
              <a:t>দেখি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4655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45795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28725" y="2200275"/>
            <a:ext cx="10701338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গারোদের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ভাষার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আচিক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গারোদের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আদি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ধর্মের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সাংসারেক।তবে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বর্তমানে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বেশিরভাগ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গারো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খ্রিষ্টান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ধর্ম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 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 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 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 "/>
              </a:rPr>
              <a:t>গারোরা</a:t>
            </a:r>
            <a:r>
              <a:rPr lang="en-US" sz="3600" dirty="0" smtClean="0">
                <a:latin typeface="NikoshBAN "/>
              </a:rPr>
              <a:t> </a:t>
            </a:r>
            <a:r>
              <a:rPr lang="en-US" sz="3600" dirty="0" err="1">
                <a:latin typeface="NikoshBAN "/>
              </a:rPr>
              <a:t>ওয়ানগালা</a:t>
            </a:r>
            <a:r>
              <a:rPr lang="en-US" sz="3600" dirty="0">
                <a:latin typeface="NikoshBAN "/>
              </a:rPr>
              <a:t> </a:t>
            </a:r>
            <a:r>
              <a:rPr lang="en-US" sz="3600" dirty="0" err="1">
                <a:latin typeface="NikoshBAN "/>
              </a:rPr>
              <a:t>উৎসব</a:t>
            </a:r>
            <a:r>
              <a:rPr lang="en-US" sz="3600" dirty="0">
                <a:latin typeface="NikoshBAN "/>
              </a:rPr>
              <a:t> </a:t>
            </a:r>
            <a:r>
              <a:rPr lang="en-US" sz="3600" dirty="0" err="1" smtClean="0">
                <a:latin typeface="NikoshBAN "/>
              </a:rPr>
              <a:t>পালন</a:t>
            </a:r>
            <a:r>
              <a:rPr lang="en-US" sz="3600" dirty="0" smtClean="0">
                <a:latin typeface="NikoshBAN "/>
              </a:rPr>
              <a:t> </a:t>
            </a:r>
            <a:r>
              <a:rPr lang="en-US" sz="3600" dirty="0" err="1" smtClean="0">
                <a:latin typeface="NikoshBAN "/>
              </a:rPr>
              <a:t>করে</a:t>
            </a:r>
            <a:r>
              <a:rPr lang="en-US" sz="3600" dirty="0" smtClean="0">
                <a:latin typeface="NikoshBAN 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 "/>
              </a:rPr>
              <a:t>গারোরা</a:t>
            </a:r>
            <a:r>
              <a:rPr lang="en-US" sz="3600" dirty="0" smtClean="0">
                <a:latin typeface="NikoshBAN "/>
              </a:rPr>
              <a:t> </a:t>
            </a:r>
            <a:r>
              <a:rPr lang="en-US" sz="3600" dirty="0" err="1" smtClean="0">
                <a:latin typeface="NikoshBAN "/>
              </a:rPr>
              <a:t>মাতৃতান্ত্রিক</a:t>
            </a:r>
            <a:r>
              <a:rPr lang="en-US" sz="3600" dirty="0" smtClean="0">
                <a:latin typeface="NikoshBAN "/>
              </a:rPr>
              <a:t> </a:t>
            </a:r>
            <a:r>
              <a:rPr lang="en-US" sz="3600" dirty="0" err="1" smtClean="0">
                <a:latin typeface="NikoshBAN "/>
              </a:rPr>
              <a:t>পরিবার</a:t>
            </a:r>
            <a:r>
              <a:rPr lang="en-US" sz="3600" dirty="0" smtClean="0">
                <a:latin typeface="NikoshBAN "/>
              </a:rPr>
              <a:t> </a:t>
            </a:r>
            <a:r>
              <a:rPr lang="en-US" sz="3600" dirty="0" err="1" smtClean="0">
                <a:latin typeface="NikoshBAN "/>
              </a:rPr>
              <a:t>ভুক্ত</a:t>
            </a:r>
            <a:r>
              <a:rPr lang="en-US" sz="3600" dirty="0" smtClean="0">
                <a:latin typeface="NikoshBAN "/>
              </a:rPr>
              <a:t>। </a:t>
            </a:r>
            <a:endParaRPr lang="en-US" sz="3600" dirty="0">
              <a:latin typeface="NikoshBAN 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dirty="0">
              <a:latin typeface="NikoshBAN 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50" y="457200"/>
            <a:ext cx="8429625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 "/>
              </a:rPr>
              <a:t>আমরা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জানতে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পারলামঃ</a:t>
            </a:r>
            <a:r>
              <a:rPr lang="en-US" sz="5400" dirty="0" smtClean="0">
                <a:latin typeface="NikoshBAN "/>
              </a:rPr>
              <a:t>- </a:t>
            </a:r>
            <a:endParaRPr lang="en-US" sz="54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334929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287"/>
            <a:ext cx="12192000" cy="6286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4313" y="1543050"/>
            <a:ext cx="5272087" cy="25545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৮২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19791"/>
          <a:stretch/>
        </p:blipFill>
        <p:spPr>
          <a:xfrm>
            <a:off x="6700837" y="178412"/>
            <a:ext cx="5286376" cy="60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29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300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1564" y="428625"/>
            <a:ext cx="484346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 "/>
              </a:rPr>
              <a:t>একক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কাজঃ</a:t>
            </a:r>
            <a:r>
              <a:rPr lang="en-US" sz="5400" dirty="0" smtClean="0">
                <a:latin typeface="NikoshBAN "/>
              </a:rPr>
              <a:t> </a:t>
            </a:r>
            <a:endParaRPr lang="en-US" sz="5400" dirty="0">
              <a:latin typeface="Nikosh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1711733"/>
            <a:ext cx="116728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গারোদের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ভাষার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নাম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কি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গারোদের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পরিবার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কেমন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002060"/>
                </a:solidFill>
                <a:latin typeface="NikoshBAN "/>
              </a:rPr>
              <a:t>গারোদের</a:t>
            </a:r>
            <a:r>
              <a:rPr lang="en-US" sz="5400" dirty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খাবার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কি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? </a:t>
            </a:r>
          </a:p>
          <a:p>
            <a:endParaRPr lang="en-US" sz="5400" dirty="0">
              <a:latin typeface="NikoshBAN 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6000" dirty="0" smtClean="0">
              <a:latin typeface="NikoshBAN 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6000" dirty="0" smtClean="0">
              <a:latin typeface="NikoshBAN 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4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50" y="12551"/>
            <a:ext cx="12192000" cy="6272213"/>
          </a:xfrm>
          <a:prstGeom prst="rect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031" y="167631"/>
            <a:ext cx="5038919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 "/>
              </a:rPr>
              <a:t>জোড়ায়</a:t>
            </a:r>
            <a:r>
              <a:rPr lang="en-US" sz="4800" dirty="0" smtClean="0">
                <a:latin typeface="NikoshBAN "/>
              </a:rPr>
              <a:t> </a:t>
            </a:r>
            <a:r>
              <a:rPr lang="en-US" sz="4800" dirty="0" err="1" smtClean="0">
                <a:latin typeface="NikoshBAN "/>
              </a:rPr>
              <a:t>কাজঃ</a:t>
            </a:r>
            <a:r>
              <a:rPr lang="en-US" sz="4800" dirty="0" smtClean="0">
                <a:latin typeface="NikoshBAN "/>
              </a:rPr>
              <a:t>-</a:t>
            </a:r>
            <a:endParaRPr lang="en-US" sz="4800" dirty="0">
              <a:latin typeface="NikoshBAN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140" y="4192160"/>
            <a:ext cx="4024699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813" y="5431263"/>
            <a:ext cx="37338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13" y="2459816"/>
            <a:ext cx="3407755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67600" y="2450834"/>
            <a:ext cx="32766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আচিক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3747" y="5078631"/>
            <a:ext cx="3240505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সাংসারেক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3789905"/>
            <a:ext cx="3200400" cy="1073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813" y="1343025"/>
            <a:ext cx="298093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 "/>
              </a:rPr>
              <a:t>মিল</a:t>
            </a:r>
            <a:r>
              <a:rPr lang="en-US" sz="4000" dirty="0" smtClean="0">
                <a:latin typeface="NikoshBAN "/>
              </a:rPr>
              <a:t> </a:t>
            </a:r>
            <a:r>
              <a:rPr lang="en-US" sz="4000" dirty="0" err="1" smtClean="0">
                <a:latin typeface="NikoshBAN "/>
              </a:rPr>
              <a:t>করঃ</a:t>
            </a:r>
            <a:r>
              <a:rPr lang="en-US" sz="4000" dirty="0" smtClean="0">
                <a:latin typeface="NikoshBAN "/>
              </a:rPr>
              <a:t>- </a:t>
            </a:r>
            <a:endParaRPr lang="en-US" sz="40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239416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37222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626" y="371475"/>
            <a:ext cx="334327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 "/>
              </a:rPr>
              <a:t>দলীয়</a:t>
            </a:r>
            <a:r>
              <a:rPr lang="en-US" sz="4400" dirty="0" smtClean="0">
                <a:latin typeface="NikoshBAN "/>
              </a:rPr>
              <a:t> </a:t>
            </a:r>
            <a:r>
              <a:rPr lang="en-US" sz="4400" dirty="0" err="1" smtClean="0">
                <a:latin typeface="NikoshBAN "/>
              </a:rPr>
              <a:t>কাজঃ</a:t>
            </a:r>
            <a:endParaRPr lang="en-US" sz="4400" dirty="0">
              <a:latin typeface="NikoshBAN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6" y="1512391"/>
            <a:ext cx="10329862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 "/>
              </a:rPr>
              <a:t>দল</a:t>
            </a:r>
            <a:r>
              <a:rPr lang="en-US" sz="4000" dirty="0" smtClean="0">
                <a:solidFill>
                  <a:srgbClr val="002060"/>
                </a:solidFill>
                <a:latin typeface="NikoshBAN "/>
              </a:rPr>
              <a:t> -১</a:t>
            </a:r>
          </a:p>
          <a:p>
            <a:r>
              <a:rPr lang="en-US" sz="4000" dirty="0" err="1" smtClean="0">
                <a:latin typeface="NikoshBAN "/>
              </a:rPr>
              <a:t>গারোদের</a:t>
            </a:r>
            <a:r>
              <a:rPr lang="en-US" sz="4000" dirty="0" smtClean="0">
                <a:latin typeface="NikoshBAN "/>
              </a:rPr>
              <a:t> </a:t>
            </a:r>
            <a:r>
              <a:rPr lang="en-US" sz="4000" dirty="0" err="1" smtClean="0">
                <a:latin typeface="NikoshBAN "/>
              </a:rPr>
              <a:t>পোষাক</a:t>
            </a:r>
            <a:r>
              <a:rPr lang="en-US" sz="4000" dirty="0" smtClean="0">
                <a:latin typeface="NikoshBAN "/>
              </a:rPr>
              <a:t> </a:t>
            </a:r>
            <a:r>
              <a:rPr lang="en-US" sz="4000" dirty="0" err="1" smtClean="0">
                <a:latin typeface="NikoshBAN "/>
              </a:rPr>
              <a:t>নিয়ে</a:t>
            </a:r>
            <a:r>
              <a:rPr lang="en-US" sz="4000" dirty="0" smtClean="0">
                <a:latin typeface="NikoshBAN "/>
              </a:rPr>
              <a:t> ২টি  </a:t>
            </a:r>
            <a:r>
              <a:rPr lang="en-US" sz="4000" dirty="0" err="1" smtClean="0">
                <a:latin typeface="NikoshBAN "/>
              </a:rPr>
              <a:t>বাক্যে</a:t>
            </a:r>
            <a:r>
              <a:rPr lang="en-US" sz="4000" dirty="0" smtClean="0">
                <a:latin typeface="NikoshBAN "/>
              </a:rPr>
              <a:t> </a:t>
            </a:r>
            <a:r>
              <a:rPr lang="en-US" sz="4000" dirty="0" err="1" smtClean="0">
                <a:latin typeface="NikoshBAN "/>
              </a:rPr>
              <a:t>লিখ</a:t>
            </a:r>
            <a:r>
              <a:rPr lang="en-US" sz="4000" dirty="0">
                <a:latin typeface="NikoshBAN 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6" y="3024782"/>
            <a:ext cx="918924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দল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 -২</a:t>
            </a:r>
          </a:p>
          <a:p>
            <a:r>
              <a:rPr lang="en-US" sz="4000" dirty="0" err="1" smtClean="0">
                <a:latin typeface="NikoshBAN "/>
              </a:rPr>
              <a:t>গারোদের</a:t>
            </a:r>
            <a:r>
              <a:rPr lang="en-US" sz="4000" dirty="0" smtClean="0">
                <a:latin typeface="NikoshBAN "/>
              </a:rPr>
              <a:t> </a:t>
            </a:r>
            <a:r>
              <a:rPr lang="en-US" sz="4000" dirty="0" err="1" smtClean="0">
                <a:latin typeface="NikoshBAN "/>
              </a:rPr>
              <a:t>ধর্ম</a:t>
            </a:r>
            <a:r>
              <a:rPr lang="en-US" sz="4000" dirty="0" smtClean="0">
                <a:latin typeface="NikoshBAN "/>
              </a:rPr>
              <a:t>  </a:t>
            </a:r>
            <a:r>
              <a:rPr lang="en-US" sz="4000" dirty="0" err="1" smtClean="0">
                <a:latin typeface="NikoshBAN "/>
              </a:rPr>
              <a:t>নিয়ে</a:t>
            </a:r>
            <a:r>
              <a:rPr lang="en-US" sz="4000" dirty="0" smtClean="0">
                <a:latin typeface="NikoshBAN "/>
              </a:rPr>
              <a:t> ২টি  </a:t>
            </a:r>
            <a:r>
              <a:rPr lang="en-US" sz="4000" dirty="0" err="1" smtClean="0">
                <a:latin typeface="NikoshBAN "/>
              </a:rPr>
              <a:t>বাক্যে</a:t>
            </a:r>
            <a:r>
              <a:rPr lang="en-US" sz="4000" dirty="0" smtClean="0">
                <a:latin typeface="NikoshBAN "/>
              </a:rPr>
              <a:t> </a:t>
            </a:r>
            <a:r>
              <a:rPr lang="en-US" sz="4000" dirty="0" err="1" smtClean="0">
                <a:latin typeface="NikoshBAN "/>
              </a:rPr>
              <a:t>লিখ</a:t>
            </a:r>
            <a:r>
              <a:rPr lang="en-US" sz="4000" dirty="0">
                <a:latin typeface="NikoshBAN 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6" y="4537173"/>
            <a:ext cx="10227469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 "/>
              </a:rPr>
              <a:t>দল</a:t>
            </a:r>
            <a:r>
              <a:rPr lang="en-US" sz="3600" dirty="0" smtClean="0">
                <a:solidFill>
                  <a:srgbClr val="002060"/>
                </a:solidFill>
                <a:latin typeface="NikoshBAN "/>
              </a:rPr>
              <a:t> -৩</a:t>
            </a:r>
          </a:p>
          <a:p>
            <a:r>
              <a:rPr lang="en-US" sz="3600" dirty="0" err="1" smtClean="0">
                <a:latin typeface="NikoshBAN "/>
              </a:rPr>
              <a:t>গারোদের</a:t>
            </a:r>
            <a:r>
              <a:rPr lang="en-US" sz="3600" dirty="0" smtClean="0">
                <a:latin typeface="NikoshBAN "/>
              </a:rPr>
              <a:t> </a:t>
            </a:r>
            <a:r>
              <a:rPr lang="en-US" sz="3600" dirty="0" err="1" smtClean="0">
                <a:latin typeface="NikoshBAN "/>
              </a:rPr>
              <a:t>উৎসব</a:t>
            </a:r>
            <a:r>
              <a:rPr lang="en-US" sz="3600" dirty="0" smtClean="0">
                <a:latin typeface="NikoshBAN "/>
              </a:rPr>
              <a:t>  </a:t>
            </a:r>
            <a:r>
              <a:rPr lang="en-US" sz="3600" dirty="0" err="1" smtClean="0">
                <a:latin typeface="NikoshBAN "/>
              </a:rPr>
              <a:t>নিয়ে</a:t>
            </a:r>
            <a:r>
              <a:rPr lang="en-US" sz="3600" dirty="0" smtClean="0">
                <a:latin typeface="NikoshBAN "/>
              </a:rPr>
              <a:t> ২টি  </a:t>
            </a:r>
            <a:r>
              <a:rPr lang="en-US" sz="3600" dirty="0" err="1" smtClean="0">
                <a:latin typeface="NikoshBAN "/>
              </a:rPr>
              <a:t>বাক্যে</a:t>
            </a:r>
            <a:r>
              <a:rPr lang="en-US" sz="3600" dirty="0" smtClean="0">
                <a:latin typeface="NikoshBAN "/>
              </a:rPr>
              <a:t> </a:t>
            </a:r>
            <a:r>
              <a:rPr lang="en-US" sz="3600" dirty="0" err="1" smtClean="0">
                <a:latin typeface="NikoshBAN "/>
              </a:rPr>
              <a:t>লিখ</a:t>
            </a:r>
            <a:r>
              <a:rPr lang="en-US" sz="3600" dirty="0" smtClean="0">
                <a:latin typeface="NikoshBAN "/>
              </a:rPr>
              <a:t>?  </a:t>
            </a:r>
            <a:endParaRPr lang="en-US" sz="36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1846110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315075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471488"/>
            <a:ext cx="59436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 "/>
              </a:rPr>
              <a:t>মূল্যায়ন</a:t>
            </a:r>
            <a:r>
              <a:rPr lang="en-US" sz="4800" dirty="0">
                <a:latin typeface="NikoshBAN "/>
              </a:rPr>
              <a:t> (</a:t>
            </a:r>
            <a:r>
              <a:rPr lang="en-US" sz="4800" dirty="0" smtClean="0">
                <a:latin typeface="NikoshBAN "/>
              </a:rPr>
              <a:t> </a:t>
            </a:r>
            <a:r>
              <a:rPr lang="en-US" sz="4800" dirty="0" err="1" smtClean="0">
                <a:latin typeface="NikoshBAN "/>
              </a:rPr>
              <a:t>মৌখিক</a:t>
            </a:r>
            <a:r>
              <a:rPr lang="en-US" sz="4800" dirty="0" smtClean="0">
                <a:latin typeface="NikoshBAN "/>
              </a:rPr>
              <a:t>)ঃ </a:t>
            </a:r>
            <a:endParaRPr lang="en-US" sz="4800" dirty="0">
              <a:latin typeface="NikoshBAN 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625" y="2114550"/>
            <a:ext cx="10558463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err="1" smtClean="0">
                <a:latin typeface="NikoshBAN "/>
              </a:rPr>
              <a:t>গারদের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বাড়ি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কি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দিয়ে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তৈরি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করা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হয়</a:t>
            </a:r>
            <a:r>
              <a:rPr lang="en-US" sz="5400" dirty="0" smtClean="0">
                <a:latin typeface="NikoshBAN 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err="1" smtClean="0">
                <a:latin typeface="NikoshBAN "/>
              </a:rPr>
              <a:t>কারা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লুঙ্গি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পরিধান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করে</a:t>
            </a:r>
            <a:r>
              <a:rPr lang="en-US" sz="5400" dirty="0" smtClean="0">
                <a:latin typeface="NikoshBAN 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err="1" smtClean="0">
                <a:latin typeface="NikoshBAN "/>
              </a:rPr>
              <a:t>গারোদের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আগের</a:t>
            </a:r>
            <a:r>
              <a:rPr lang="en-US" sz="5400" dirty="0" smtClean="0">
                <a:latin typeface="NikoshBAN "/>
              </a:rPr>
              <a:t>  </a:t>
            </a:r>
            <a:r>
              <a:rPr lang="en-US" sz="5400" dirty="0" err="1" smtClean="0">
                <a:latin typeface="NikoshBAN "/>
              </a:rPr>
              <a:t>ধর্ম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কি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ছিলো</a:t>
            </a:r>
            <a:r>
              <a:rPr lang="en-US" sz="5400" dirty="0" smtClean="0">
                <a:latin typeface="NikoshBAN "/>
              </a:rPr>
              <a:t>? </a:t>
            </a:r>
            <a:endParaRPr lang="en-US" sz="54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177259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1657350"/>
            <a:ext cx="10220325" cy="441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275" y="314325"/>
            <a:ext cx="5086350" cy="1046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3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34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56" y="299804"/>
            <a:ext cx="5846164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/>
              </a:rPr>
              <a:t>শিক্ষক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/>
              </a:rPr>
              <a:t>পরিচিতি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endParaRPr lang="en-US" sz="6600" dirty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6583" y="2610559"/>
            <a:ext cx="6096000" cy="29686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4400" dirty="0" smtClean="0">
                <a:solidFill>
                  <a:srgbClr val="002060"/>
                </a:solidFill>
                <a:effectLst/>
                <a:latin typeface="Nikoshban" panose="02000000000000000000"/>
                <a:ea typeface="Calibri" panose="020F0502020204030204" pitchFamily="34" charset="0"/>
                <a:cs typeface="Nirmala UI" panose="020B0502040204020203" pitchFamily="34" charset="0"/>
              </a:rPr>
              <a:t>শাহেনুর আলম শিবলী</a:t>
            </a:r>
            <a:endParaRPr lang="en-US" sz="3600" dirty="0" smtClean="0">
              <a:solidFill>
                <a:srgbClr val="002060"/>
              </a:solidFill>
              <a:effectLst/>
              <a:latin typeface="Nikoshban" panose="0200000000000000000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 smtClean="0">
                <a:effectLst/>
                <a:latin typeface="Nikoshban" panose="02000000000000000000"/>
                <a:ea typeface="Calibri" panose="020F0502020204030204" pitchFamily="34" charset="0"/>
                <a:cs typeface="Nirmala UI" panose="020B0502040204020203" pitchFamily="34" charset="0"/>
              </a:rPr>
              <a:t>সহকারী শিক্ষক</a:t>
            </a:r>
            <a:endParaRPr lang="en-US" sz="2000" dirty="0" smtClean="0">
              <a:effectLst/>
              <a:latin typeface="Nikoshban" panose="0200000000000000000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 smtClean="0">
                <a:effectLst/>
                <a:latin typeface="Nikoshban" panose="02000000000000000000"/>
                <a:ea typeface="Calibri" panose="020F0502020204030204" pitchFamily="34" charset="0"/>
                <a:cs typeface="Nirmala UI" panose="020B0502040204020203" pitchFamily="34" charset="0"/>
              </a:rPr>
              <a:t> লাল মোঃ সিকদার পাড়া সরকারি প্রাথমিক বিদ্যালয়।</a:t>
            </a:r>
            <a:endParaRPr lang="en-US" sz="2000" dirty="0" smtClean="0">
              <a:effectLst/>
              <a:latin typeface="Nikoshban" panose="0200000000000000000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dirty="0" smtClean="0">
                <a:effectLst/>
                <a:latin typeface="Nikoshban" panose="02000000000000000000"/>
                <a:ea typeface="Calibri" panose="020F0502020204030204" pitchFamily="34" charset="0"/>
                <a:cs typeface="Nirmala UI" panose="020B0502040204020203" pitchFamily="34" charset="0"/>
              </a:rPr>
              <a:t>মহেশখালী কক্সবাজার।</a:t>
            </a:r>
            <a:endParaRPr lang="en-US" sz="1400" dirty="0">
              <a:effectLst/>
              <a:latin typeface="Nikoshban" panose="02000000000000000000"/>
              <a:ea typeface="Calibri" panose="020F0502020204030204" pitchFamily="34" charset="0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2" y="2323475"/>
            <a:ext cx="3838191" cy="3642610"/>
          </a:xfrm>
          <a:prstGeom prst="ellipse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 w="762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784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343650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" y="0"/>
            <a:ext cx="12094008" cy="6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35583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4283" y="434715"/>
            <a:ext cx="5696262" cy="12926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84616" y="2323475"/>
            <a:ext cx="8934138" cy="29080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 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5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280879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4341" y="509666"/>
            <a:ext cx="1007339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493478"/>
              </p:ext>
            </p:extLst>
          </p:nvPr>
        </p:nvGraphicFramePr>
        <p:xfrm>
          <a:off x="3819525" y="3209925"/>
          <a:ext cx="15065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1506600" imgH="437760" progId="Package">
                  <p:embed/>
                </p:oleObj>
              </mc:Choice>
              <mc:Fallback>
                <p:oleObj name="Packager Shell Object" showAsIcon="1" r:id="rId3" imgW="1506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9525" y="3209925"/>
                        <a:ext cx="15065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754" y="4781862"/>
            <a:ext cx="9848538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/>
              </a:rPr>
              <a:t>ভিডিওতে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আমরা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দেখলাম</a:t>
            </a:r>
            <a:r>
              <a:rPr lang="en-US" sz="4000" dirty="0" smtClean="0">
                <a:latin typeface="Nikoshban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/>
              </a:rPr>
              <a:t>মানুষ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গুলো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কারা</a:t>
            </a:r>
            <a:r>
              <a:rPr lang="en-US" sz="4000" dirty="0" smtClean="0">
                <a:latin typeface="Nikoshban"/>
              </a:rPr>
              <a:t>? 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9542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774" y="329784"/>
            <a:ext cx="8529403" cy="17235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774" y="2353456"/>
            <a:ext cx="10433154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অধ্যায়ঃ১১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(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0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315075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0050" y="357188"/>
            <a:ext cx="462915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 "/>
              </a:rPr>
              <a:t>শিখন</a:t>
            </a:r>
            <a:r>
              <a:rPr lang="en-US" sz="7200" dirty="0" smtClean="0">
                <a:latin typeface="NikoshBAN "/>
              </a:rPr>
              <a:t> </a:t>
            </a:r>
            <a:r>
              <a:rPr lang="en-US" sz="7200" dirty="0" err="1" smtClean="0">
                <a:latin typeface="NikoshBAN "/>
              </a:rPr>
              <a:t>ফল</a:t>
            </a:r>
            <a:r>
              <a:rPr lang="en-US" sz="7200" dirty="0" smtClean="0">
                <a:latin typeface="NikoshBAN "/>
              </a:rPr>
              <a:t> </a:t>
            </a:r>
            <a:endParaRPr lang="en-US" sz="7200" dirty="0">
              <a:latin typeface="Nikosh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825" y="1800225"/>
            <a:ext cx="9986963" cy="378565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২.১.৭।জাতি,শ্রেণি,ধর্ম,বর্ণ,গোষ্ঠী,ছোট-বড়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ওমিলেমিশে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২.১.৮।গারোদের,খাসিয়া,মুরং,ত্রিপুরা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ওঁরাওদের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188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300788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7766" y="214312"/>
            <a:ext cx="4943475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ছবি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গুলো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দেখি</a:t>
            </a:r>
            <a:endParaRPr lang="en-US" sz="5400" dirty="0">
              <a:solidFill>
                <a:srgbClr val="002060"/>
              </a:solidFill>
              <a:latin typeface="NikoshBAN 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09" y="1591210"/>
            <a:ext cx="5737278" cy="3392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531412"/>
            <a:ext cx="4792616" cy="3452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3866" y="5377458"/>
            <a:ext cx="473714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 "/>
              </a:rPr>
              <a:t>উপজাতিদের</a:t>
            </a:r>
            <a:r>
              <a:rPr lang="en-US" sz="4000" dirty="0" smtClean="0">
                <a:latin typeface="NikoshBAN "/>
              </a:rPr>
              <a:t> </a:t>
            </a:r>
            <a:r>
              <a:rPr lang="en-US" sz="4000" dirty="0" err="1" smtClean="0">
                <a:latin typeface="NikoshBAN "/>
              </a:rPr>
              <a:t>ছবি</a:t>
            </a:r>
            <a:r>
              <a:rPr lang="en-US" sz="4000" dirty="0" smtClean="0">
                <a:latin typeface="NikoshBAN "/>
              </a:rPr>
              <a:t>। </a:t>
            </a:r>
            <a:endParaRPr lang="en-US" sz="40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69179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343650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882" y="171450"/>
            <a:ext cx="4886324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 "/>
              </a:rPr>
              <a:t>মানচিত্রটি</a:t>
            </a:r>
            <a:r>
              <a:rPr lang="en-US" sz="5400" dirty="0" smtClean="0">
                <a:latin typeface="NikoshBAN "/>
              </a:rPr>
              <a:t> </a:t>
            </a:r>
            <a:r>
              <a:rPr lang="en-US" sz="5400" dirty="0" err="1" smtClean="0">
                <a:latin typeface="NikoshBAN "/>
              </a:rPr>
              <a:t>দেখঃ</a:t>
            </a:r>
            <a:r>
              <a:rPr lang="en-US" sz="5400" dirty="0" smtClean="0">
                <a:latin typeface="NikoshBAN "/>
              </a:rPr>
              <a:t> </a:t>
            </a:r>
            <a:endParaRPr lang="en-US" sz="5400" dirty="0">
              <a:latin typeface="NikoshBAN 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2" y="427580"/>
            <a:ext cx="6448425" cy="566106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843713" y="2214563"/>
            <a:ext cx="1157288" cy="271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029325" y="2606424"/>
            <a:ext cx="2166936" cy="271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1488" y="1885950"/>
            <a:ext cx="437197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2800" dirty="0" err="1" smtClean="0">
                <a:latin typeface="NikoshBAN "/>
              </a:rPr>
              <a:t>মানচিত্রে</a:t>
            </a:r>
            <a:r>
              <a:rPr lang="en-US" sz="2800" dirty="0" smtClean="0">
                <a:latin typeface="NikoshBAN "/>
              </a:rPr>
              <a:t> </a:t>
            </a:r>
            <a:r>
              <a:rPr lang="en-US" sz="2800" dirty="0" err="1" smtClean="0">
                <a:latin typeface="NikoshBAN "/>
              </a:rPr>
              <a:t>গারোদের</a:t>
            </a:r>
            <a:r>
              <a:rPr lang="en-US" sz="2800" dirty="0" smtClean="0">
                <a:latin typeface="NikoshBAN "/>
              </a:rPr>
              <a:t> </a:t>
            </a:r>
            <a:r>
              <a:rPr lang="en-US" sz="2800" dirty="0" err="1" smtClean="0">
                <a:latin typeface="NikoshBAN "/>
              </a:rPr>
              <a:t>বসবাস</a:t>
            </a:r>
            <a:r>
              <a:rPr lang="en-US" sz="2800" dirty="0" smtClean="0">
                <a:latin typeface="NikoshBAN "/>
              </a:rPr>
              <a:t> </a:t>
            </a:r>
            <a:endParaRPr lang="en-US" sz="28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135646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329363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2988" y="242888"/>
            <a:ext cx="4743450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2113"/>
            <a:ext cx="5542717" cy="3167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5" y="1662113"/>
            <a:ext cx="5187990" cy="3038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2988" y="5114925"/>
            <a:ext cx="8743950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4000" dirty="0" err="1" smtClean="0">
                <a:latin typeface="NikoshBAN "/>
              </a:rPr>
              <a:t>গারোদের</a:t>
            </a:r>
            <a:r>
              <a:rPr lang="en-US" sz="4000" dirty="0" smtClean="0">
                <a:latin typeface="NikoshBAN "/>
              </a:rPr>
              <a:t> </a:t>
            </a:r>
            <a:r>
              <a:rPr lang="en-US" sz="4000" dirty="0" err="1" smtClean="0">
                <a:latin typeface="NikoshBAN "/>
              </a:rPr>
              <a:t>ওয়ানগালা</a:t>
            </a:r>
            <a:r>
              <a:rPr lang="en-US" sz="4000" dirty="0" smtClean="0">
                <a:latin typeface="NikoshBAN "/>
              </a:rPr>
              <a:t> </a:t>
            </a:r>
            <a:r>
              <a:rPr lang="en-US" sz="4000" dirty="0" err="1" smtClean="0">
                <a:latin typeface="NikoshBAN "/>
              </a:rPr>
              <a:t>উৎসব</a:t>
            </a:r>
            <a:r>
              <a:rPr lang="en-US" sz="4000" dirty="0" smtClean="0">
                <a:latin typeface="NikoshBAN "/>
              </a:rPr>
              <a:t> </a:t>
            </a:r>
            <a:r>
              <a:rPr lang="en-US" sz="4000" dirty="0" err="1" smtClean="0">
                <a:latin typeface="NikoshBAN "/>
              </a:rPr>
              <a:t>পালন</a:t>
            </a:r>
            <a:endParaRPr lang="en-US" sz="40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290833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</TotalTime>
  <Words>298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Calibri</vt:lpstr>
      <vt:lpstr>Calibri Light</vt:lpstr>
      <vt:lpstr>Nikoshban</vt:lpstr>
      <vt:lpstr>Nikoshban</vt:lpstr>
      <vt:lpstr>NikoshBAN </vt:lpstr>
      <vt:lpstr>Nirmala UI</vt:lpstr>
      <vt:lpstr>Vrinda</vt:lpstr>
      <vt:lpstr>Wingdings</vt:lpstr>
      <vt:lpstr>Retrospect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19</cp:revision>
  <dcterms:created xsi:type="dcterms:W3CDTF">2021-08-09T22:23:57Z</dcterms:created>
  <dcterms:modified xsi:type="dcterms:W3CDTF">2021-08-10T04:46:31Z</dcterms:modified>
</cp:coreProperties>
</file>