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6" r:id="rId2"/>
    <p:sldId id="282" r:id="rId3"/>
    <p:sldId id="305" r:id="rId4"/>
    <p:sldId id="428" r:id="rId5"/>
    <p:sldId id="257" r:id="rId6"/>
    <p:sldId id="258" r:id="rId7"/>
    <p:sldId id="422" r:id="rId8"/>
    <p:sldId id="308" r:id="rId9"/>
    <p:sldId id="421" r:id="rId10"/>
    <p:sldId id="327" r:id="rId11"/>
    <p:sldId id="269" r:id="rId12"/>
    <p:sldId id="262" r:id="rId13"/>
    <p:sldId id="267" r:id="rId14"/>
    <p:sldId id="423" r:id="rId15"/>
    <p:sldId id="424" r:id="rId16"/>
    <p:sldId id="268" r:id="rId17"/>
    <p:sldId id="302" r:id="rId18"/>
    <p:sldId id="425" r:id="rId19"/>
    <p:sldId id="426" r:id="rId20"/>
    <p:sldId id="427" r:id="rId21"/>
    <p:sldId id="32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A5574-6BA9-44EE-BA31-BE70DD1A7F20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BAF71-39B3-4BA9-A71E-51B02A97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1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F431-F25B-4A3B-8A2C-C2A55B486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680CA-BDA2-4F3A-96E2-C4AD9B110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EF407-58A2-42A5-B867-ADC82972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A90B-0F69-490B-8D89-3DBDC7EF970E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BF7E-A325-43D8-BB5B-0F64E997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F45CD-7549-4404-9C93-EFD3816E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2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4317-272B-4F3F-B384-0FE425A3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159B2-38B2-4D13-885E-B4C72E1C3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367E6-6F36-4806-ACEF-897C7593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20DA-E654-478B-AB6C-43CE863F1181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8D0F0-D624-4B2E-A4EB-34F6527F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731E-A1AE-49EE-9775-5483B26C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82955-5FC9-4DB3-8865-CE87D6976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0A667-A1A7-4C19-9B69-929A2B0C3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480A9-5597-4F4A-9246-76895D57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7578-8A9B-489D-B435-6EFE704F0FC1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B9D7D-6496-41EE-A82B-22C83864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A4BE3-0EA8-4C1B-9DD4-B7F22FEC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7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46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0DAD-8AE6-4789-9C8B-DB918778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2C14C-1092-446A-8043-ECA33ECFF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083A8-076F-44A8-A301-FCB6F22C5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E644-5A56-4B90-B9B8-132C788C99EE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736AB-4104-4E3B-9539-9C77486E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6F6A6-4D99-4EA3-A740-73C87713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9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036F-7D31-432D-9E68-EE963431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DBE58-94C8-451A-8FCF-AE074133B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67FE0-6CA7-420F-9450-982F3EF8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4B0B-F73C-4B71-9E7E-AFF351BB9E22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C0613-35AE-4308-8956-42FDC386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392B2-3C45-4440-8873-55FE0F2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9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E1106-D16F-4525-858E-1E7CBC59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12C96-C857-4CD1-9325-AF0F73339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3891F-AADA-43D0-939C-6C46B407F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5A08C-322B-491F-AFD1-600CA253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2497-A947-4024-9078-98714F66BEBB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674BD-7694-44EA-B0E9-D9F95F5A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BCB52-7F84-40C2-9880-5BCD66BC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7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5A08-634C-4FB0-A7C9-039594C3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168DF-7073-460E-979A-9616A461B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39280-6143-4C63-BDAB-DD33DDCD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85A94-C269-49C3-84A5-794913F5E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7C70E-E2F3-4E24-9DA5-3417BCCC2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970D3-E2FE-4ED7-AF37-EE0E64C6C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8D7F-CCF5-40D2-B0B0-8118C0787D4C}" type="datetime1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7E95B-C128-4BAF-BF04-31E1957B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5C580-F33C-4444-BB70-EAB0462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8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FF2E-F08D-47DA-9695-EAC99E0B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445C0-C50B-47BF-8285-00E826D6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09B5-905A-4002-BA82-7A697925AF80}" type="datetime1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B31F4-2A53-44C3-994C-85D53660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EFDAC-75D9-4A0F-807C-6A3428F3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8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CF56B-5B59-4052-A3D9-EEFAEA1E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2723-0778-4AB8-B1B8-66E6353CEF48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CABF8-A824-42E1-9689-74198ACB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79ABC-3487-4403-9A0C-E9B9FCD3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7A53-78D8-4CCB-934D-B15216E46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14447-9673-4E96-BA4C-E3360A477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9950F-71B3-40AF-B6ED-E1FF6AB60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02C9F-9E7F-4279-A034-8D7012AD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C216-9FE9-42DA-AB52-0BE7FBDCF32C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65310-A0D5-4D40-998F-D90CDD8FB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390F8-0F71-44B3-A508-6E3EDE7D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2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C29D-6A67-484A-946D-D8F28AEE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77E61-6B0A-468E-A66B-4E043FD67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556F9-1BB3-46D5-AE07-D59E21438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FFDB8-5087-4AB3-B63D-6C3C9CA0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2D84-D970-4D07-98AE-8F3C86A2FDFE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1E627-1FC0-4DB3-8BC4-A7CB9244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49253-C1D3-4E93-8FF8-82A82303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C7E06-DD81-40F0-A97B-D49181EB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668A0-87A4-4DB4-BD3D-67E4837CD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DDDE1-1732-446F-9CCB-515629F32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0CC8E-420B-4BD3-A9C5-2E72C39F291F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92763-8F44-4F56-9A87-8F619C490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9CE74-E452-450C-9AFC-32DCD65E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79C25-1D7D-40B6-8F47-D08C328D7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484">
              <a:schemeClr val="bg1">
                <a:lumMod val="95000"/>
              </a:schemeClr>
            </a:gs>
            <a:gs pos="15000">
              <a:srgbClr val="FEFEF4"/>
            </a:gs>
            <a:gs pos="74000">
              <a:schemeClr val="accent4">
                <a:lumMod val="60000"/>
                <a:lumOff val="40000"/>
              </a:schemeClr>
            </a:gs>
            <a:gs pos="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826ABA-8C2B-4180-B538-71984B900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9923"/>
          <a:stretch/>
        </p:blipFill>
        <p:spPr>
          <a:xfrm>
            <a:off x="88949" y="190352"/>
            <a:ext cx="12014101" cy="64772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A1F8EE-E4E5-46F0-97EC-EDB09C7C9124}"/>
              </a:ext>
            </a:extLst>
          </p:cNvPr>
          <p:cNvSpPr/>
          <p:nvPr/>
        </p:nvSpPr>
        <p:spPr>
          <a:xfrm>
            <a:off x="2860072" y="5539443"/>
            <a:ext cx="7269939" cy="1015663"/>
          </a:xfrm>
          <a:prstGeom prst="rect">
            <a:avLst/>
          </a:prstGeom>
          <a:gradFill>
            <a:gsLst>
              <a:gs pos="63000">
                <a:srgbClr val="FFFF00"/>
              </a:gs>
              <a:gs pos="19469">
                <a:srgbClr val="FFFF00"/>
              </a:gs>
              <a:gs pos="74000">
                <a:schemeClr val="accent6">
                  <a:lumMod val="7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16547-A6BA-442A-B104-CF4FE45B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B789-F47C-4F1B-9239-6F348ED1F3D9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9A810-2FD1-483B-986F-F00978D06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30DB1-8375-42A0-A5AF-965685EB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51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BDABE-C3CA-4CC5-AB2B-C5B7C20F2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" y="126106"/>
            <a:ext cx="11929403" cy="6461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1240EE-6097-44A2-BC9D-A8BE7F4C2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3" y="233999"/>
            <a:ext cx="10829925" cy="624611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ABD3B-88F5-4E84-B803-3C7EFAC3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F8B8-E6EB-4ACD-A555-E2F652F8577F}" type="datetime1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DF718-46F0-4D55-A97D-D8C1AFF01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881A9-CB29-40F9-BB55-0813B200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25000">
              <a:srgbClr val="FEFEF4"/>
            </a:gs>
            <a:gs pos="74000">
              <a:schemeClr val="accent4"/>
            </a:gs>
            <a:gs pos="83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48200" y="34290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51460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77000" y="3429000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0" y="25146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2600" y="342900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62600" y="2514600"/>
            <a:ext cx="9144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77200" y="2571690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848600" y="2971800"/>
            <a:ext cx="76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64284" y="2971800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6200" y="3429000"/>
            <a:ext cx="290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657600" y="3962400"/>
            <a:ext cx="76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6200" y="4038600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25" name="Right Arrow 24"/>
          <p:cNvSpPr/>
          <p:nvPr/>
        </p:nvSpPr>
        <p:spPr>
          <a:xfrm rot="10965233">
            <a:off x="4811935" y="3670118"/>
            <a:ext cx="53269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781800" y="2743200"/>
            <a:ext cx="53269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30352"/>
            <a:ext cx="3429000" cy="563879"/>
          </a:xfrm>
          <a:gradFill>
            <a:gsLst>
              <a:gs pos="46000">
                <a:schemeClr val="bg1">
                  <a:lumMod val="95000"/>
                </a:schemeClr>
              </a:gs>
              <a:gs pos="25000">
                <a:srgbClr val="FEFEF4"/>
              </a:gs>
              <a:gs pos="74000">
                <a:schemeClr val="accent4"/>
              </a:gs>
              <a:gs pos="83000">
                <a:srgbClr val="FFFF00"/>
              </a:gs>
              <a:gs pos="100000">
                <a:schemeClr val="bg1"/>
              </a:gs>
            </a:gsLst>
            <a:lin ang="5400000" scaled="1"/>
          </a:gradFill>
          <a:ln w="12700">
            <a:noFill/>
          </a:ln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সমহর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16087-35B6-48B5-94CC-E31506CB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CB6A-804A-4AB0-804F-3AD66CE93C24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E6AF9-7504-41C6-A8B2-F4B45D59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3ADEF-5C44-40A3-9823-0EACE44F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1" grpId="0"/>
      <p:bldP spid="25" grpId="0" animBg="1"/>
      <p:bldP spid="2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25000">
              <a:srgbClr val="FEFEF4"/>
            </a:gs>
            <a:gs pos="74000">
              <a:schemeClr val="accent4"/>
            </a:gs>
            <a:gs pos="83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7799" y="1600201"/>
            <a:ext cx="104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NikoshBAN" pitchFamily="2" charset="0"/>
                <a:cs typeface="NikoshBAN" pitchFamily="2" charset="0"/>
              </a:rPr>
              <a:t>১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8015" y="1981201"/>
            <a:ext cx="78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0015" y="1929826"/>
            <a:ext cx="78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5588" y="1625026"/>
            <a:ext cx="81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6920" y="1600201"/>
            <a:ext cx="905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799" y="1905001"/>
            <a:ext cx="78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3982" y="2689087"/>
            <a:ext cx="662025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সমহর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382" y="3603487"/>
            <a:ext cx="5715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2776" y="4517887"/>
            <a:ext cx="4724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৪।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73974" y="1828801"/>
            <a:ext cx="57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5974" y="1777426"/>
            <a:ext cx="57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F67C1-5306-4E9E-91F6-5EDBE8E8C773}"/>
              </a:ext>
            </a:extLst>
          </p:cNvPr>
          <p:cNvSpPr txBox="1"/>
          <p:nvPr/>
        </p:nvSpPr>
        <p:spPr>
          <a:xfrm>
            <a:off x="76199" y="160974"/>
            <a:ext cx="456895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সমহর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8601325-83A9-416C-A254-561BF4902700}"/>
              </a:ext>
            </a:extLst>
          </p:cNvPr>
          <p:cNvSpPr txBox="1">
            <a:spLocks/>
          </p:cNvSpPr>
          <p:nvPr/>
        </p:nvSpPr>
        <p:spPr>
          <a:xfrm>
            <a:off x="2360675" y="5225773"/>
            <a:ext cx="760780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সমহর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FA829-BB7A-4F89-8B20-8544EB16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EA4D-AA63-4099-AA33-A38A8B912F44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0BE07-2690-47B5-97B9-3CEC7D40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D06E9-676B-4275-8C2F-34DEA216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3" grpId="0"/>
      <p:bldP spid="15" grpId="0" animBg="1"/>
      <p:bldP spid="16" grpId="0" animBg="1"/>
      <p:bldP spid="20" grpId="0" animBg="1"/>
      <p:bldP spid="21" grpId="0"/>
      <p:bldP spid="22" grpId="0"/>
      <p:bldP spid="14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25000">
              <a:srgbClr val="FEFEF4"/>
            </a:gs>
            <a:gs pos="74000">
              <a:schemeClr val="accent4"/>
            </a:gs>
            <a:gs pos="83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1200837"/>
            <a:ext cx="946794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 ও 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ল,সা,গু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2057401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sp>
        <p:nvSpPr>
          <p:cNvPr id="8" name="Division 7"/>
          <p:cNvSpPr/>
          <p:nvPr/>
        </p:nvSpPr>
        <p:spPr>
          <a:xfrm>
            <a:off x="2590800" y="2133600"/>
            <a:ext cx="533400" cy="381000"/>
          </a:xfrm>
          <a:prstGeom prst="mathDivide">
            <a:avLst>
              <a:gd name="adj1" fmla="val 23520"/>
              <a:gd name="adj2" fmla="val 0"/>
              <a:gd name="adj3" fmla="val 11760"/>
            </a:avLst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0574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0" name="Equal 9"/>
          <p:cNvSpPr/>
          <p:nvPr/>
        </p:nvSpPr>
        <p:spPr>
          <a:xfrm>
            <a:off x="3505200" y="22098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2082226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2057401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;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105400" y="2362200"/>
            <a:ext cx="304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05400" y="1828801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2286001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9" name="Equal 18"/>
          <p:cNvSpPr/>
          <p:nvPr/>
        </p:nvSpPr>
        <p:spPr>
          <a:xfrm>
            <a:off x="5486400" y="32004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Equal 19"/>
          <p:cNvSpPr/>
          <p:nvPr/>
        </p:nvSpPr>
        <p:spPr>
          <a:xfrm>
            <a:off x="7010400" y="22098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Equal 21"/>
          <p:cNvSpPr/>
          <p:nvPr/>
        </p:nvSpPr>
        <p:spPr>
          <a:xfrm>
            <a:off x="5486400" y="22098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Equal 22"/>
          <p:cNvSpPr/>
          <p:nvPr/>
        </p:nvSpPr>
        <p:spPr>
          <a:xfrm>
            <a:off x="7010400" y="32004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Equal 23"/>
          <p:cNvSpPr/>
          <p:nvPr/>
        </p:nvSpPr>
        <p:spPr>
          <a:xfrm>
            <a:off x="3505200" y="32004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Division 54"/>
          <p:cNvSpPr/>
          <p:nvPr/>
        </p:nvSpPr>
        <p:spPr>
          <a:xfrm>
            <a:off x="2590800" y="3124200"/>
            <a:ext cx="609600" cy="381000"/>
          </a:xfrm>
          <a:prstGeom prst="mathDivide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67400" y="2286001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67400" y="1905001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5867400" y="2362200"/>
            <a:ext cx="1066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Multiply 77"/>
          <p:cNvSpPr/>
          <p:nvPr/>
        </p:nvSpPr>
        <p:spPr>
          <a:xfrm>
            <a:off x="6248400" y="2133600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8" name="Multiply 87"/>
          <p:cNvSpPr/>
          <p:nvPr/>
        </p:nvSpPr>
        <p:spPr>
          <a:xfrm>
            <a:off x="6248400" y="2362200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9" name="Multiply 88"/>
          <p:cNvSpPr/>
          <p:nvPr/>
        </p:nvSpPr>
        <p:spPr>
          <a:xfrm>
            <a:off x="6172200" y="3429000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3" name="Multiply 92"/>
          <p:cNvSpPr/>
          <p:nvPr/>
        </p:nvSpPr>
        <p:spPr>
          <a:xfrm>
            <a:off x="6172200" y="3124200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6477000" y="190500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477000" y="228600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7696200" y="3352800"/>
            <a:ext cx="8382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867400" y="3352800"/>
            <a:ext cx="10668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105400" y="3352800"/>
            <a:ext cx="381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696200" y="2362200"/>
            <a:ext cx="8382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924800" y="190500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848600" y="2286001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133600" y="3048001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200400" y="304800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810000" y="30480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14800" y="3048001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;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105400" y="327660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105400" y="2895601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848600" y="3276601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867400" y="2895601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867400" y="327660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400800" y="28194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400800" y="32004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848600" y="28194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137" name="Straight Connector 136"/>
          <p:cNvCxnSpPr/>
          <p:nvPr/>
        </p:nvCxnSpPr>
        <p:spPr>
          <a:xfrm>
            <a:off x="3810000" y="4267200"/>
            <a:ext cx="381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124200" y="4267200"/>
            <a:ext cx="4572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3048000" y="41910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810000" y="4191001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200400" y="373380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014826" y="5014557"/>
            <a:ext cx="10053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ৎ,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সমহর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810000" y="36576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505200" y="3810001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,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14800" y="152401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14800" y="685801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191000" y="685800"/>
            <a:ext cx="304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105400" y="685800"/>
            <a:ext cx="304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24400" y="304801"/>
            <a:ext cx="269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05400" y="152401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05400" y="68580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6C66F-23E6-4A1F-830B-E1C695A19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89BF-5D1A-404E-803A-2ADB85BCCDCF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1E173-3D93-452A-9EC7-4D1379BA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EE0D4-A579-4CCB-B9AE-795C2F9E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13</a:t>
            </a:fld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3D76D98-542F-44A9-AE35-83035E114DBE}"/>
              </a:ext>
            </a:extLst>
          </p:cNvPr>
          <p:cNvSpPr txBox="1"/>
          <p:nvPr/>
        </p:nvSpPr>
        <p:spPr>
          <a:xfrm>
            <a:off x="13643" y="149891"/>
            <a:ext cx="304495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সমহর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শে প্রকাশ করি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/>
      <p:bldP spid="16" grpId="0"/>
      <p:bldP spid="17" grpId="0"/>
      <p:bldP spid="19" grpId="0" animBg="1"/>
      <p:bldP spid="20" grpId="0" animBg="1"/>
      <p:bldP spid="22" grpId="0" animBg="1"/>
      <p:bldP spid="23" grpId="0" animBg="1"/>
      <p:bldP spid="24" grpId="0" animBg="1"/>
      <p:bldP spid="55" grpId="0" animBg="1"/>
      <p:bldP spid="71" grpId="0"/>
      <p:bldP spid="72" grpId="0"/>
      <p:bldP spid="78" grpId="0" animBg="1"/>
      <p:bldP spid="88" grpId="0" animBg="1"/>
      <p:bldP spid="89" grpId="0" animBg="1"/>
      <p:bldP spid="93" grpId="0" animBg="1"/>
      <p:bldP spid="97" grpId="0"/>
      <p:bldP spid="98" grpId="0"/>
      <p:bldP spid="111" grpId="0"/>
      <p:bldP spid="112" grpId="0"/>
      <p:bldP spid="113" grpId="0"/>
      <p:bldP spid="116" grpId="0"/>
      <p:bldP spid="117" grpId="0"/>
      <p:bldP spid="119" grpId="0"/>
      <p:bldP spid="120" grpId="0"/>
      <p:bldP spid="121" grpId="0"/>
      <p:bldP spid="130" grpId="0"/>
      <p:bldP spid="132" grpId="0"/>
      <p:bldP spid="133" grpId="0"/>
      <p:bldP spid="134" grpId="0"/>
      <p:bldP spid="135" grpId="0"/>
      <p:bldP spid="136" grpId="0"/>
      <p:bldP spid="139" grpId="0"/>
      <p:bldP spid="140" grpId="0"/>
      <p:bldP spid="142" grpId="0"/>
      <p:bldP spid="146" grpId="0"/>
      <p:bldP spid="147" grpId="0"/>
      <p:bldP spid="150" grpId="0"/>
      <p:bldP spid="56" grpId="0"/>
      <p:bldP spid="57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25000">
              <a:srgbClr val="FEFEF4"/>
            </a:gs>
            <a:gs pos="74000">
              <a:schemeClr val="accent4"/>
            </a:gs>
            <a:gs pos="83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vision 7"/>
          <p:cNvSpPr/>
          <p:nvPr/>
        </p:nvSpPr>
        <p:spPr>
          <a:xfrm>
            <a:off x="2590800" y="2133600"/>
            <a:ext cx="533400" cy="381000"/>
          </a:xfrm>
          <a:prstGeom prst="mathDivide">
            <a:avLst>
              <a:gd name="adj1" fmla="val 23520"/>
              <a:gd name="adj2" fmla="val 0"/>
              <a:gd name="adj3" fmla="val 11760"/>
            </a:avLst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0574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0" name="Equal 9"/>
          <p:cNvSpPr/>
          <p:nvPr/>
        </p:nvSpPr>
        <p:spPr>
          <a:xfrm>
            <a:off x="3505200" y="22098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2082226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2057401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;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105400" y="2362200"/>
            <a:ext cx="304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05400" y="182880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2286001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9" name="Equal 18"/>
          <p:cNvSpPr/>
          <p:nvPr/>
        </p:nvSpPr>
        <p:spPr>
          <a:xfrm>
            <a:off x="5486400" y="32004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Equal 19"/>
          <p:cNvSpPr/>
          <p:nvPr/>
        </p:nvSpPr>
        <p:spPr>
          <a:xfrm>
            <a:off x="7010400" y="22098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Equal 21"/>
          <p:cNvSpPr/>
          <p:nvPr/>
        </p:nvSpPr>
        <p:spPr>
          <a:xfrm>
            <a:off x="5486400" y="22098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Equal 22"/>
          <p:cNvSpPr/>
          <p:nvPr/>
        </p:nvSpPr>
        <p:spPr>
          <a:xfrm>
            <a:off x="7010400" y="32004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Equal 23"/>
          <p:cNvSpPr/>
          <p:nvPr/>
        </p:nvSpPr>
        <p:spPr>
          <a:xfrm>
            <a:off x="3505200" y="32004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Division 54"/>
          <p:cNvSpPr/>
          <p:nvPr/>
        </p:nvSpPr>
        <p:spPr>
          <a:xfrm>
            <a:off x="2590800" y="3124200"/>
            <a:ext cx="609600" cy="381000"/>
          </a:xfrm>
          <a:prstGeom prst="mathDivide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67400" y="2286001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67400" y="190500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5867400" y="2362200"/>
            <a:ext cx="1066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Multiply 77"/>
          <p:cNvSpPr/>
          <p:nvPr/>
        </p:nvSpPr>
        <p:spPr>
          <a:xfrm>
            <a:off x="6248400" y="2133600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8" name="Multiply 87"/>
          <p:cNvSpPr/>
          <p:nvPr/>
        </p:nvSpPr>
        <p:spPr>
          <a:xfrm>
            <a:off x="6248400" y="2362200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9" name="Multiply 88"/>
          <p:cNvSpPr/>
          <p:nvPr/>
        </p:nvSpPr>
        <p:spPr>
          <a:xfrm>
            <a:off x="6172200" y="3429000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3" name="Multiply 92"/>
          <p:cNvSpPr/>
          <p:nvPr/>
        </p:nvSpPr>
        <p:spPr>
          <a:xfrm>
            <a:off x="6172200" y="3124200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6477000" y="190500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477000" y="228600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7696200" y="3352800"/>
            <a:ext cx="8382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867400" y="3352800"/>
            <a:ext cx="10668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105400" y="3352800"/>
            <a:ext cx="381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696200" y="2362200"/>
            <a:ext cx="8382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924800" y="190500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200400" y="304800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810000" y="30480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14800" y="3048001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;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105400" y="327660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105400" y="2895601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867400" y="2895601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867400" y="327660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400800" y="28194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400800" y="32004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848600" y="28194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137" name="Straight Connector 136"/>
          <p:cNvCxnSpPr/>
          <p:nvPr/>
        </p:nvCxnSpPr>
        <p:spPr>
          <a:xfrm>
            <a:off x="3810000" y="4267200"/>
            <a:ext cx="381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124200" y="4267200"/>
            <a:ext cx="4572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200400" y="373380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810000" y="36576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505200" y="3810001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,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14800" y="15240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14800" y="685801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191000" y="685800"/>
            <a:ext cx="304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105400" y="685800"/>
            <a:ext cx="304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24400" y="304801"/>
            <a:ext cx="269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05400" y="152401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05400" y="68580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190213"/>
            <a:ext cx="946794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ও 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ল,সা,</a:t>
            </a:r>
            <a:r>
              <a:rPr lang="en-US" sz="3600" err="1"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C2D402-107C-4EE8-8EDF-5DDA1516E7B1}"/>
              </a:ext>
            </a:extLst>
          </p:cNvPr>
          <p:cNvSpPr txBox="1"/>
          <p:nvPr/>
        </p:nvSpPr>
        <p:spPr>
          <a:xfrm>
            <a:off x="2160106" y="203903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6FFED65-ABF1-49D0-B0A4-E30A344D354C}"/>
              </a:ext>
            </a:extLst>
          </p:cNvPr>
          <p:cNvSpPr txBox="1"/>
          <p:nvPr/>
        </p:nvSpPr>
        <p:spPr>
          <a:xfrm>
            <a:off x="2078634" y="3022312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AA02C9-C3F1-4718-B879-D2C46F1CD01C}"/>
              </a:ext>
            </a:extLst>
          </p:cNvPr>
          <p:cNvSpPr txBox="1"/>
          <p:nvPr/>
        </p:nvSpPr>
        <p:spPr>
          <a:xfrm>
            <a:off x="7887498" y="2331422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B0B52E-C44A-46F3-BC8D-08F9A2D6C0AA}"/>
              </a:ext>
            </a:extLst>
          </p:cNvPr>
          <p:cNvSpPr txBox="1"/>
          <p:nvPr/>
        </p:nvSpPr>
        <p:spPr>
          <a:xfrm>
            <a:off x="7924800" y="3261709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1C1339-6F10-4A15-916A-E9763FFD18A0}"/>
              </a:ext>
            </a:extLst>
          </p:cNvPr>
          <p:cNvGrpSpPr/>
          <p:nvPr/>
        </p:nvGrpSpPr>
        <p:grpSpPr>
          <a:xfrm>
            <a:off x="1014826" y="5010833"/>
            <a:ext cx="10053320" cy="1200329"/>
            <a:chOff x="1014826" y="5010833"/>
            <a:chExt cx="10053320" cy="1200329"/>
          </a:xfrm>
        </p:grpSpPr>
        <p:sp>
          <p:nvSpPr>
            <p:cNvPr id="146" name="TextBox 145"/>
            <p:cNvSpPr txBox="1"/>
            <p:nvPr/>
          </p:nvSpPr>
          <p:spPr>
            <a:xfrm>
              <a:off x="1014826" y="5010833"/>
              <a:ext cx="10053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অর্থা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ৎ,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দুইটি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হর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বিশিষ্ট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সমহর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ভগ্নাংশে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পরিণত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হলো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8A0453D-94AB-4B86-A781-D81612219D35}"/>
                </a:ext>
              </a:extLst>
            </p:cNvPr>
            <p:cNvSpPr txBox="1"/>
            <p:nvPr/>
          </p:nvSpPr>
          <p:spPr>
            <a:xfrm>
              <a:off x="3793134" y="5047658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৬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07276-007E-49F2-B73B-371B16BC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6C76-6DC7-481F-90A6-7D94A05562B4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63DBF-0887-4C8C-A03F-B191BC97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9C8D82-CD96-49D2-9075-93D1F543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14</a:t>
            </a:fld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2A79D68-D01A-42D9-A2D3-D14B763D27DA}"/>
              </a:ext>
            </a:extLst>
          </p:cNvPr>
          <p:cNvSpPr txBox="1"/>
          <p:nvPr/>
        </p:nvSpPr>
        <p:spPr>
          <a:xfrm>
            <a:off x="3911149" y="428862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CD67239-FCC2-42AF-80F3-24E517393E0B}"/>
              </a:ext>
            </a:extLst>
          </p:cNvPr>
          <p:cNvSpPr txBox="1"/>
          <p:nvPr/>
        </p:nvSpPr>
        <p:spPr>
          <a:xfrm>
            <a:off x="3149219" y="4234189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</p:spTree>
    <p:extLst>
      <p:ext uri="{BB962C8B-B14F-4D97-AF65-F5344CB8AC3E}">
        <p14:creationId xmlns:p14="http://schemas.microsoft.com/office/powerpoint/2010/main" val="24689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  <p:bldP spid="16" grpId="0"/>
      <p:bldP spid="17" grpId="0"/>
      <p:bldP spid="19" grpId="0" animBg="1"/>
      <p:bldP spid="20" grpId="0" animBg="1"/>
      <p:bldP spid="22" grpId="0" animBg="1"/>
      <p:bldP spid="23" grpId="0" animBg="1"/>
      <p:bldP spid="24" grpId="0" animBg="1"/>
      <p:bldP spid="55" grpId="0" animBg="1"/>
      <p:bldP spid="71" grpId="0"/>
      <p:bldP spid="72" grpId="0"/>
      <p:bldP spid="78" grpId="0" animBg="1"/>
      <p:bldP spid="88" grpId="0" animBg="1"/>
      <p:bldP spid="89" grpId="0" animBg="1"/>
      <p:bldP spid="93" grpId="0" animBg="1"/>
      <p:bldP spid="97" grpId="0"/>
      <p:bldP spid="98" grpId="0"/>
      <p:bldP spid="111" grpId="0"/>
      <p:bldP spid="116" grpId="0"/>
      <p:bldP spid="117" grpId="0"/>
      <p:bldP spid="119" grpId="0"/>
      <p:bldP spid="120" grpId="0"/>
      <p:bldP spid="121" grpId="0"/>
      <p:bldP spid="132" grpId="0"/>
      <p:bldP spid="133" grpId="0"/>
      <p:bldP spid="134" grpId="0"/>
      <p:bldP spid="135" grpId="0"/>
      <p:bldP spid="136" grpId="0"/>
      <p:bldP spid="56" grpId="0"/>
      <p:bldP spid="57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73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25000">
              <a:srgbClr val="FEFEF4"/>
            </a:gs>
            <a:gs pos="74000">
              <a:schemeClr val="accent4"/>
            </a:gs>
            <a:gs pos="83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vision 7"/>
          <p:cNvSpPr/>
          <p:nvPr/>
        </p:nvSpPr>
        <p:spPr>
          <a:xfrm>
            <a:off x="2590800" y="2133600"/>
            <a:ext cx="533400" cy="381000"/>
          </a:xfrm>
          <a:prstGeom prst="mathDivide">
            <a:avLst>
              <a:gd name="adj1" fmla="val 23520"/>
              <a:gd name="adj2" fmla="val 0"/>
              <a:gd name="adj3" fmla="val 11760"/>
            </a:avLst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0574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0" name="Equal 9"/>
          <p:cNvSpPr/>
          <p:nvPr/>
        </p:nvSpPr>
        <p:spPr>
          <a:xfrm>
            <a:off x="3505200" y="22098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2057401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;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105400" y="2362200"/>
            <a:ext cx="304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05400" y="1828801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2286001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9" name="Equal 18"/>
          <p:cNvSpPr/>
          <p:nvPr/>
        </p:nvSpPr>
        <p:spPr>
          <a:xfrm>
            <a:off x="5486400" y="32004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Equal 19"/>
          <p:cNvSpPr/>
          <p:nvPr/>
        </p:nvSpPr>
        <p:spPr>
          <a:xfrm>
            <a:off x="7010400" y="22098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Equal 21"/>
          <p:cNvSpPr/>
          <p:nvPr/>
        </p:nvSpPr>
        <p:spPr>
          <a:xfrm>
            <a:off x="5486400" y="22098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Equal 22"/>
          <p:cNvSpPr/>
          <p:nvPr/>
        </p:nvSpPr>
        <p:spPr>
          <a:xfrm>
            <a:off x="7010400" y="32004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Equal 23"/>
          <p:cNvSpPr/>
          <p:nvPr/>
        </p:nvSpPr>
        <p:spPr>
          <a:xfrm>
            <a:off x="3505200" y="3200400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Division 54"/>
          <p:cNvSpPr/>
          <p:nvPr/>
        </p:nvSpPr>
        <p:spPr>
          <a:xfrm>
            <a:off x="2590800" y="3124200"/>
            <a:ext cx="609600" cy="381000"/>
          </a:xfrm>
          <a:prstGeom prst="mathDivide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67400" y="2286001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67400" y="1905001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5867400" y="2362200"/>
            <a:ext cx="1066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Multiply 77"/>
          <p:cNvSpPr/>
          <p:nvPr/>
        </p:nvSpPr>
        <p:spPr>
          <a:xfrm>
            <a:off x="6248400" y="2133600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8" name="Multiply 87"/>
          <p:cNvSpPr/>
          <p:nvPr/>
        </p:nvSpPr>
        <p:spPr>
          <a:xfrm>
            <a:off x="6248400" y="2362200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9" name="Multiply 88"/>
          <p:cNvSpPr/>
          <p:nvPr/>
        </p:nvSpPr>
        <p:spPr>
          <a:xfrm>
            <a:off x="6172200" y="3429000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3" name="Multiply 92"/>
          <p:cNvSpPr/>
          <p:nvPr/>
        </p:nvSpPr>
        <p:spPr>
          <a:xfrm>
            <a:off x="6172200" y="3124200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7696200" y="3352800"/>
            <a:ext cx="8382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867400" y="3352800"/>
            <a:ext cx="10668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105400" y="3352800"/>
            <a:ext cx="381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696200" y="2362200"/>
            <a:ext cx="8382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810000" y="30480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14800" y="3048001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;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105400" y="2776533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851336" y="2849864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400800" y="28194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400800" y="3200401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137" name="Straight Connector 136"/>
          <p:cNvCxnSpPr/>
          <p:nvPr/>
        </p:nvCxnSpPr>
        <p:spPr>
          <a:xfrm>
            <a:off x="3810000" y="4267200"/>
            <a:ext cx="381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124200" y="4267200"/>
            <a:ext cx="4572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505200" y="3810001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,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14800" y="152401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14800" y="685801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191000" y="685800"/>
            <a:ext cx="304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105400" y="685800"/>
            <a:ext cx="304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24400" y="304801"/>
            <a:ext cx="269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13240" y="129943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EB0B52E-C44A-46F3-BC8D-08F9A2D6C0AA}"/>
              </a:ext>
            </a:extLst>
          </p:cNvPr>
          <p:cNvSpPr txBox="1"/>
          <p:nvPr/>
        </p:nvSpPr>
        <p:spPr>
          <a:xfrm>
            <a:off x="7978998" y="2787753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2BBDFAF-F80D-4AA6-85AF-203B43B60FC7}"/>
              </a:ext>
            </a:extLst>
          </p:cNvPr>
          <p:cNvSpPr txBox="1"/>
          <p:nvPr/>
        </p:nvSpPr>
        <p:spPr>
          <a:xfrm>
            <a:off x="5040478" y="600419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F04B5EB-3F60-4900-AEA4-10AC5297801F}"/>
              </a:ext>
            </a:extLst>
          </p:cNvPr>
          <p:cNvSpPr txBox="1"/>
          <p:nvPr/>
        </p:nvSpPr>
        <p:spPr>
          <a:xfrm>
            <a:off x="2073545" y="2069633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DE99CC1-8902-48A5-86FB-20ED60618E4C}"/>
              </a:ext>
            </a:extLst>
          </p:cNvPr>
          <p:cNvSpPr txBox="1"/>
          <p:nvPr/>
        </p:nvSpPr>
        <p:spPr>
          <a:xfrm>
            <a:off x="2112784" y="3068921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A1367A-BB37-415B-BB38-611854B77B1B}"/>
              </a:ext>
            </a:extLst>
          </p:cNvPr>
          <p:cNvSpPr txBox="1"/>
          <p:nvPr/>
        </p:nvSpPr>
        <p:spPr>
          <a:xfrm>
            <a:off x="5899065" y="3246326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790A495-3623-404F-B6E8-FE8932B9E2A2}"/>
              </a:ext>
            </a:extLst>
          </p:cNvPr>
          <p:cNvSpPr txBox="1"/>
          <p:nvPr/>
        </p:nvSpPr>
        <p:spPr>
          <a:xfrm>
            <a:off x="7932431" y="2272725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8A7A62F-5A10-4F31-B044-34D5601B4D2A}"/>
              </a:ext>
            </a:extLst>
          </p:cNvPr>
          <p:cNvSpPr txBox="1"/>
          <p:nvPr/>
        </p:nvSpPr>
        <p:spPr>
          <a:xfrm>
            <a:off x="8068465" y="3272013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E06948-A76B-495D-BA73-C1F9A486EE43}"/>
              </a:ext>
            </a:extLst>
          </p:cNvPr>
          <p:cNvGrpSpPr/>
          <p:nvPr/>
        </p:nvGrpSpPr>
        <p:grpSpPr>
          <a:xfrm>
            <a:off x="1600200" y="1159834"/>
            <a:ext cx="7835197" cy="687333"/>
            <a:chOff x="1600200" y="1159834"/>
            <a:chExt cx="7835197" cy="68733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FF4CE42-3C5E-40D6-974B-12ABD8C77D50}"/>
                </a:ext>
              </a:extLst>
            </p:cNvPr>
            <p:cNvGrpSpPr/>
            <p:nvPr/>
          </p:nvGrpSpPr>
          <p:grpSpPr>
            <a:xfrm>
              <a:off x="1600200" y="1159834"/>
              <a:ext cx="7772400" cy="687333"/>
              <a:chOff x="1600200" y="1159834"/>
              <a:chExt cx="7772400" cy="68733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600200" y="1200836"/>
                <a:ext cx="7772400" cy="646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প্রদত্ত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ভগ্নাংশের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হর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৩ ও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এদের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ল,সা,গু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4F258D6-1F47-4F7A-BB16-611B0C368024}"/>
                  </a:ext>
                </a:extLst>
              </p:cNvPr>
              <p:cNvSpPr txBox="1"/>
              <p:nvPr/>
            </p:nvSpPr>
            <p:spPr>
              <a:xfrm>
                <a:off x="8760421" y="1159834"/>
                <a:ext cx="1847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8D749B6-D93E-4DB6-BAAC-6E737C29E646}"/>
                </a:ext>
              </a:extLst>
            </p:cNvPr>
            <p:cNvSpPr txBox="1"/>
            <p:nvPr/>
          </p:nvSpPr>
          <p:spPr>
            <a:xfrm>
              <a:off x="5695288" y="1244024"/>
              <a:ext cx="4780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05EDFDC-28B0-4A73-BBEF-87086A46FF4A}"/>
                </a:ext>
              </a:extLst>
            </p:cNvPr>
            <p:cNvSpPr txBox="1"/>
            <p:nvPr/>
          </p:nvSpPr>
          <p:spPr>
            <a:xfrm>
              <a:off x="8793875" y="1211113"/>
              <a:ext cx="6415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 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B97FF800-F5ED-4F1B-B94C-5CA628EA9F2C}"/>
              </a:ext>
            </a:extLst>
          </p:cNvPr>
          <p:cNvSpPr txBox="1"/>
          <p:nvPr/>
        </p:nvSpPr>
        <p:spPr>
          <a:xfrm>
            <a:off x="3956755" y="2075258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8605A48-2453-4FDF-8A38-2CCAEAEF52B7}"/>
              </a:ext>
            </a:extLst>
          </p:cNvPr>
          <p:cNvSpPr txBox="1"/>
          <p:nvPr/>
        </p:nvSpPr>
        <p:spPr>
          <a:xfrm>
            <a:off x="6498257" y="2187317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3A78296-FCE8-46C3-841B-18DDDCC616B4}"/>
              </a:ext>
            </a:extLst>
          </p:cNvPr>
          <p:cNvSpPr txBox="1"/>
          <p:nvPr/>
        </p:nvSpPr>
        <p:spPr>
          <a:xfrm>
            <a:off x="6434335" y="188117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9D56F87-2A4B-4BA3-91B8-1A196CC90A16}"/>
              </a:ext>
            </a:extLst>
          </p:cNvPr>
          <p:cNvSpPr txBox="1"/>
          <p:nvPr/>
        </p:nvSpPr>
        <p:spPr>
          <a:xfrm>
            <a:off x="7884725" y="1806793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0D8ED6-9AC8-4A2A-B2F0-442F194BB5B7}"/>
              </a:ext>
            </a:extLst>
          </p:cNvPr>
          <p:cNvSpPr txBox="1"/>
          <p:nvPr/>
        </p:nvSpPr>
        <p:spPr>
          <a:xfrm>
            <a:off x="3136455" y="3048001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3516FC4-A7B5-4321-B552-82A328BB7692}"/>
              </a:ext>
            </a:extLst>
          </p:cNvPr>
          <p:cNvSpPr txBox="1"/>
          <p:nvPr/>
        </p:nvSpPr>
        <p:spPr>
          <a:xfrm>
            <a:off x="5094992" y="3311891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961086-504D-4F8C-BEF3-5628EEACAE5D}"/>
              </a:ext>
            </a:extLst>
          </p:cNvPr>
          <p:cNvGrpSpPr/>
          <p:nvPr/>
        </p:nvGrpSpPr>
        <p:grpSpPr>
          <a:xfrm>
            <a:off x="1014826" y="5010833"/>
            <a:ext cx="10053320" cy="1200329"/>
            <a:chOff x="1014826" y="5010833"/>
            <a:chExt cx="10053320" cy="120032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1C1339-6F10-4A15-916A-E9763FFD18A0}"/>
                </a:ext>
              </a:extLst>
            </p:cNvPr>
            <p:cNvGrpSpPr/>
            <p:nvPr/>
          </p:nvGrpSpPr>
          <p:grpSpPr>
            <a:xfrm>
              <a:off x="1014826" y="5010833"/>
              <a:ext cx="10053320" cy="1200329"/>
              <a:chOff x="1014826" y="5010833"/>
              <a:chExt cx="10053320" cy="1200329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1014826" y="5010833"/>
                <a:ext cx="10053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ৎ,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হর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বিশিষ্ট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সমহর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ভগ্নাংশে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পরিণত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হলো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8A0453D-94AB-4B86-A781-D81612219D35}"/>
                  </a:ext>
                </a:extLst>
              </p:cNvPr>
              <p:cNvSpPr txBox="1"/>
              <p:nvPr/>
            </p:nvSpPr>
            <p:spPr>
              <a:xfrm>
                <a:off x="3793134" y="5047658"/>
                <a:ext cx="1847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8B32528-EE2C-460E-95C4-EA3D79FDA0B9}"/>
                </a:ext>
              </a:extLst>
            </p:cNvPr>
            <p:cNvSpPr txBox="1"/>
            <p:nvPr/>
          </p:nvSpPr>
          <p:spPr>
            <a:xfrm>
              <a:off x="3754313" y="5044346"/>
              <a:ext cx="61579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 </a:t>
              </a:r>
            </a:p>
          </p:txBody>
        </p:sp>
      </p:grp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783DA73-AB07-42E0-9E7E-1015CEAB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53E-BB0A-48B3-8977-2D2670C3B4A5}" type="datetime1">
              <a:rPr lang="en-US" smtClean="0"/>
              <a:t>8/11/2021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1D77C98-9EF6-4A30-B182-F9FA5E85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B20F998-0C6E-4F12-9D4F-9F446F3D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15</a:t>
            </a:fld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98DDA4D-87C4-432A-A83E-CE46AF514B39}"/>
              </a:ext>
            </a:extLst>
          </p:cNvPr>
          <p:cNvSpPr txBox="1"/>
          <p:nvPr/>
        </p:nvSpPr>
        <p:spPr>
          <a:xfrm>
            <a:off x="3806698" y="4249976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9AC97F5-E450-479A-86D6-D7F53724FDFE}"/>
              </a:ext>
            </a:extLst>
          </p:cNvPr>
          <p:cNvSpPr txBox="1"/>
          <p:nvPr/>
        </p:nvSpPr>
        <p:spPr>
          <a:xfrm>
            <a:off x="3054178" y="4259014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57EE3AC-9A61-4198-8995-4C5691437004}"/>
              </a:ext>
            </a:extLst>
          </p:cNvPr>
          <p:cNvSpPr txBox="1"/>
          <p:nvPr/>
        </p:nvSpPr>
        <p:spPr>
          <a:xfrm>
            <a:off x="3130240" y="3771901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206A6BC-B0FE-4E00-A5E9-60CD7C2462EF}"/>
              </a:ext>
            </a:extLst>
          </p:cNvPr>
          <p:cNvSpPr txBox="1"/>
          <p:nvPr/>
        </p:nvSpPr>
        <p:spPr>
          <a:xfrm>
            <a:off x="3836947" y="370998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</p:spTree>
    <p:extLst>
      <p:ext uri="{BB962C8B-B14F-4D97-AF65-F5344CB8AC3E}">
        <p14:creationId xmlns:p14="http://schemas.microsoft.com/office/powerpoint/2010/main" val="133313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  <p:bldP spid="16" grpId="0"/>
      <p:bldP spid="17" grpId="0"/>
      <p:bldP spid="19" grpId="0" animBg="1"/>
      <p:bldP spid="20" grpId="0" animBg="1"/>
      <p:bldP spid="22" grpId="0" animBg="1"/>
      <p:bldP spid="23" grpId="0" animBg="1"/>
      <p:bldP spid="24" grpId="0" animBg="1"/>
      <p:bldP spid="55" grpId="0" animBg="1"/>
      <p:bldP spid="71" grpId="0"/>
      <p:bldP spid="72" grpId="0"/>
      <p:bldP spid="78" grpId="0" animBg="1"/>
      <p:bldP spid="88" grpId="0" animBg="1"/>
      <p:bldP spid="89" grpId="0" animBg="1"/>
      <p:bldP spid="93" grpId="0" animBg="1"/>
      <p:bldP spid="117" grpId="0"/>
      <p:bldP spid="119" grpId="0"/>
      <p:bldP spid="120" grpId="0"/>
      <p:bldP spid="133" grpId="0"/>
      <p:bldP spid="134" grpId="0"/>
      <p:bldP spid="135" grpId="0"/>
      <p:bldP spid="150" grpId="0"/>
      <p:bldP spid="56" grpId="0"/>
      <p:bldP spid="57" grpId="0"/>
      <p:bldP spid="60" grpId="0"/>
      <p:bldP spid="62" grpId="0"/>
      <p:bldP spid="67" grpId="0"/>
      <p:bldP spid="69" grpId="0"/>
      <p:bldP spid="70" grpId="0"/>
      <p:bldP spid="73" grpId="0"/>
      <p:bldP spid="75" grpId="0"/>
      <p:bldP spid="76" grpId="0"/>
      <p:bldP spid="77" grpId="0"/>
      <p:bldP spid="81" grpId="0"/>
      <p:bldP spid="82" grpId="0"/>
      <p:bldP spid="83" grpId="0"/>
      <p:bldP spid="85" grpId="0"/>
      <p:bldP spid="86" grpId="0"/>
      <p:bldP spid="87" grpId="0"/>
      <p:bldP spid="91" grpId="0"/>
      <p:bldP spid="92" grpId="0"/>
      <p:bldP spid="94" grpId="0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25000">
              <a:srgbClr val="FEFEF4"/>
            </a:gs>
            <a:gs pos="74000">
              <a:schemeClr val="accent4"/>
            </a:gs>
            <a:gs pos="83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8763" y="1181100"/>
            <a:ext cx="571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সমহর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ভগ্নংশে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1" y="3276601"/>
            <a:ext cx="165622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(১)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996626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00600" y="3581400"/>
            <a:ext cx="381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27016" y="3505201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3200401"/>
            <a:ext cx="269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1200" y="3453826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70384" y="5054026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2588" y="403860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4334" y="4495801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8800" y="5410201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0" y="4292026"/>
            <a:ext cx="157607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-(২)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1" y="5257801"/>
            <a:ext cx="17139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-(৩) </a:t>
            </a:r>
            <a:endParaRPr lang="en-US" sz="32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791200" y="3581400"/>
            <a:ext cx="381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00600" y="4572000"/>
            <a:ext cx="381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51920" y="5435026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00600" y="4495801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88788" y="502920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70384" y="3072826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1200" y="4063426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715000" y="4572000"/>
            <a:ext cx="381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76800" y="5562600"/>
            <a:ext cx="381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5562600"/>
            <a:ext cx="381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57800" y="5206426"/>
            <a:ext cx="269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16774" y="4191001"/>
            <a:ext cx="269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BD375C-AA44-4E23-A0F7-0E45B9DC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10DC-4E8D-4590-B688-0EB9ECE8609B}" type="datetime1">
              <a:rPr lang="en-US" smtClean="0"/>
              <a:t>8/11/2021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09132B-68B4-488F-9CC6-C71A199F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1F4FAA3-D89A-4F6C-8B6F-1B3A39AB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25000">
              <a:srgbClr val="FEFEF4"/>
            </a:gs>
            <a:gs pos="74000">
              <a:schemeClr val="accent4"/>
            </a:gs>
            <a:gs pos="83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928558" y="4224368"/>
            <a:ext cx="2906676" cy="1935552"/>
            <a:chOff x="1884530" y="4574523"/>
            <a:chExt cx="2059659" cy="1830492"/>
          </a:xfrm>
        </p:grpSpPr>
        <p:sp>
          <p:nvSpPr>
            <p:cNvPr id="17" name="TextBox 16"/>
            <p:cNvSpPr txBox="1"/>
            <p:nvPr/>
          </p:nvSpPr>
          <p:spPr>
            <a:xfrm>
              <a:off x="2690687" y="5297019"/>
              <a:ext cx="9794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6667" y="4574523"/>
              <a:ext cx="10490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Minus 18"/>
            <p:cNvSpPr/>
            <p:nvPr/>
          </p:nvSpPr>
          <p:spPr>
            <a:xfrm>
              <a:off x="2329622" y="5210352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0" name="Equal 19"/>
            <p:cNvSpPr/>
            <p:nvPr/>
          </p:nvSpPr>
          <p:spPr>
            <a:xfrm>
              <a:off x="1884530" y="5130572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13148" y="4423587"/>
            <a:ext cx="4750293" cy="1736333"/>
            <a:chOff x="5064760" y="4604266"/>
            <a:chExt cx="3423782" cy="1897265"/>
          </a:xfrm>
        </p:grpSpPr>
        <p:sp>
          <p:nvSpPr>
            <p:cNvPr id="21" name="TextBox 20"/>
            <p:cNvSpPr txBox="1"/>
            <p:nvPr/>
          </p:nvSpPr>
          <p:spPr>
            <a:xfrm>
              <a:off x="7318145" y="5393535"/>
              <a:ext cx="10577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04659" y="4604266"/>
              <a:ext cx="12838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Minus 22"/>
            <p:cNvSpPr/>
            <p:nvPr/>
          </p:nvSpPr>
          <p:spPr>
            <a:xfrm>
              <a:off x="6761300" y="5283142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64760" y="4991748"/>
              <a:ext cx="19705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উত্তরঃ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00632" y="2256282"/>
            <a:ext cx="4395368" cy="1938780"/>
            <a:chOff x="1899065" y="1982589"/>
            <a:chExt cx="4395368" cy="1938780"/>
          </a:xfrm>
        </p:grpSpPr>
        <p:sp>
          <p:nvSpPr>
            <p:cNvPr id="11" name="TextBox 10"/>
            <p:cNvSpPr txBox="1"/>
            <p:nvPr/>
          </p:nvSpPr>
          <p:spPr>
            <a:xfrm>
              <a:off x="3983778" y="2813373"/>
              <a:ext cx="13183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3667" y="2020640"/>
              <a:ext cx="5645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4209" y="1982589"/>
              <a:ext cx="565394" cy="113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Minus 13"/>
            <p:cNvSpPr/>
            <p:nvPr/>
          </p:nvSpPr>
          <p:spPr>
            <a:xfrm>
              <a:off x="2124605" y="2702980"/>
              <a:ext cx="4169828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5" name="Cross 14"/>
            <p:cNvSpPr/>
            <p:nvPr/>
          </p:nvSpPr>
          <p:spPr>
            <a:xfrm>
              <a:off x="4008441" y="2217625"/>
              <a:ext cx="540327" cy="553998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qual 15"/>
            <p:cNvSpPr/>
            <p:nvPr/>
          </p:nvSpPr>
          <p:spPr>
            <a:xfrm>
              <a:off x="1899065" y="2595170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0857" y="50553"/>
            <a:ext cx="6312121" cy="1925169"/>
            <a:chOff x="389130" y="-81081"/>
            <a:chExt cx="6312121" cy="1925169"/>
          </a:xfrm>
        </p:grpSpPr>
        <p:sp>
          <p:nvSpPr>
            <p:cNvPr id="45" name="Rectangle 44"/>
            <p:cNvSpPr/>
            <p:nvPr/>
          </p:nvSpPr>
          <p:spPr>
            <a:xfrm>
              <a:off x="389130" y="247782"/>
              <a:ext cx="1532792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485604" y="-81081"/>
              <a:ext cx="4215647" cy="1925169"/>
              <a:chOff x="2485604" y="-81081"/>
              <a:chExt cx="4215647" cy="192516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485604" y="640383"/>
                <a:ext cx="4215647" cy="1203705"/>
                <a:chOff x="2485604" y="591847"/>
                <a:chExt cx="4215647" cy="1203705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5393802" y="677354"/>
                  <a:ext cx="58221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6600" b="1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6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" name="Minus 6"/>
                <p:cNvSpPr/>
                <p:nvPr/>
              </p:nvSpPr>
              <p:spPr>
                <a:xfrm>
                  <a:off x="4761594" y="626330"/>
                  <a:ext cx="1939657" cy="512023"/>
                </a:xfrm>
                <a:prstGeom prst="mathMinus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984673" y="687556"/>
                  <a:ext cx="525058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4</a:t>
                  </a:r>
                </a:p>
              </p:txBody>
            </p:sp>
            <p:sp>
              <p:nvSpPr>
                <p:cNvPr id="9" name="Minus 8"/>
                <p:cNvSpPr/>
                <p:nvPr/>
              </p:nvSpPr>
              <p:spPr>
                <a:xfrm>
                  <a:off x="2485604" y="591847"/>
                  <a:ext cx="1751778" cy="580990"/>
                </a:xfrm>
                <a:prstGeom prst="mathMinus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" name="Cross 9"/>
                <p:cNvSpPr/>
                <p:nvPr/>
              </p:nvSpPr>
              <p:spPr>
                <a:xfrm>
                  <a:off x="4169000" y="608876"/>
                  <a:ext cx="531023" cy="555683"/>
                </a:xfrm>
                <a:prstGeom prst="plus">
                  <a:avLst>
                    <a:gd name="adj" fmla="val 41279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5426282" y="-81081"/>
                <a:ext cx="58221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09E59A5-3F3E-4CBA-931A-8D91E1A6FC0D}"/>
              </a:ext>
            </a:extLst>
          </p:cNvPr>
          <p:cNvSpPr txBox="1"/>
          <p:nvPr/>
        </p:nvSpPr>
        <p:spPr>
          <a:xfrm>
            <a:off x="2646555" y="-11238"/>
            <a:ext cx="582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16EE5-34E1-4DD1-A7ED-1A9CC8E5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79A8-3C24-4AFE-AB52-CC5B399FA01B}" type="datetime1">
              <a:rPr lang="en-US" smtClean="0"/>
              <a:t>8/11/2021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E26C4BD2-B5BD-4898-8BCE-D3BDCDF7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6F4D6A90-B26C-4B95-8158-8088540F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9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25000">
              <a:srgbClr val="FEFEF4"/>
            </a:gs>
            <a:gs pos="74000">
              <a:schemeClr val="accent4"/>
            </a:gs>
            <a:gs pos="83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928558" y="4226419"/>
            <a:ext cx="2059659" cy="1274443"/>
            <a:chOff x="1884530" y="4576574"/>
            <a:chExt cx="2059659" cy="1274443"/>
          </a:xfrm>
        </p:grpSpPr>
        <p:sp>
          <p:nvSpPr>
            <p:cNvPr id="18" name="TextBox 17"/>
            <p:cNvSpPr txBox="1"/>
            <p:nvPr/>
          </p:nvSpPr>
          <p:spPr>
            <a:xfrm>
              <a:off x="2652596" y="4576574"/>
              <a:ext cx="10490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Minus 18"/>
            <p:cNvSpPr/>
            <p:nvPr/>
          </p:nvSpPr>
          <p:spPr>
            <a:xfrm>
              <a:off x="2329622" y="5210352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0" name="Equal 19"/>
            <p:cNvSpPr/>
            <p:nvPr/>
          </p:nvSpPr>
          <p:spPr>
            <a:xfrm>
              <a:off x="1884530" y="5130572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13149" y="4423587"/>
            <a:ext cx="3423782" cy="1897265"/>
            <a:chOff x="5064760" y="4604266"/>
            <a:chExt cx="3423782" cy="1897265"/>
          </a:xfrm>
        </p:grpSpPr>
        <p:sp>
          <p:nvSpPr>
            <p:cNvPr id="21" name="TextBox 20"/>
            <p:cNvSpPr txBox="1"/>
            <p:nvPr/>
          </p:nvSpPr>
          <p:spPr>
            <a:xfrm>
              <a:off x="7318145" y="5393535"/>
              <a:ext cx="10577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04659" y="4604266"/>
              <a:ext cx="12838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Minus 22"/>
            <p:cNvSpPr/>
            <p:nvPr/>
          </p:nvSpPr>
          <p:spPr>
            <a:xfrm>
              <a:off x="6761300" y="5283142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64760" y="4991748"/>
              <a:ext cx="19705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উত্তরঃ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00632" y="2256282"/>
            <a:ext cx="4395368" cy="1938780"/>
            <a:chOff x="1899065" y="1982589"/>
            <a:chExt cx="4395368" cy="1938780"/>
          </a:xfrm>
        </p:grpSpPr>
        <p:sp>
          <p:nvSpPr>
            <p:cNvPr id="11" name="TextBox 10"/>
            <p:cNvSpPr txBox="1"/>
            <p:nvPr/>
          </p:nvSpPr>
          <p:spPr>
            <a:xfrm>
              <a:off x="3983778" y="2813373"/>
              <a:ext cx="13183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3667" y="2020640"/>
              <a:ext cx="5645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4209" y="1982589"/>
              <a:ext cx="565394" cy="113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Minus 13"/>
            <p:cNvSpPr/>
            <p:nvPr/>
          </p:nvSpPr>
          <p:spPr>
            <a:xfrm>
              <a:off x="2124605" y="2702980"/>
              <a:ext cx="4169828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5" name="Cross 14"/>
            <p:cNvSpPr/>
            <p:nvPr/>
          </p:nvSpPr>
          <p:spPr>
            <a:xfrm>
              <a:off x="4008441" y="2217625"/>
              <a:ext cx="540327" cy="553998"/>
            </a:xfrm>
            <a:prstGeom prst="plus">
              <a:avLst>
                <a:gd name="adj" fmla="val 4127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qual 15"/>
            <p:cNvSpPr/>
            <p:nvPr/>
          </p:nvSpPr>
          <p:spPr>
            <a:xfrm>
              <a:off x="1899065" y="2595170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0857" y="50553"/>
            <a:ext cx="6312121" cy="1925169"/>
            <a:chOff x="389130" y="-81081"/>
            <a:chExt cx="6312121" cy="1925169"/>
          </a:xfrm>
        </p:grpSpPr>
        <p:sp>
          <p:nvSpPr>
            <p:cNvPr id="45" name="Rectangle 44"/>
            <p:cNvSpPr/>
            <p:nvPr/>
          </p:nvSpPr>
          <p:spPr>
            <a:xfrm>
              <a:off x="389130" y="247782"/>
              <a:ext cx="1532792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n-IN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যোগ করি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485604" y="-81081"/>
              <a:ext cx="4215647" cy="1925169"/>
              <a:chOff x="2485604" y="-81081"/>
              <a:chExt cx="4215647" cy="192516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485604" y="640383"/>
                <a:ext cx="4215647" cy="1203705"/>
                <a:chOff x="2485604" y="591847"/>
                <a:chExt cx="4215647" cy="1203705"/>
              </a:xfrm>
            </p:grpSpPr>
            <p:sp>
              <p:nvSpPr>
                <p:cNvPr id="7" name="Minus 6"/>
                <p:cNvSpPr/>
                <p:nvPr/>
              </p:nvSpPr>
              <p:spPr>
                <a:xfrm>
                  <a:off x="4761594" y="626330"/>
                  <a:ext cx="1939657" cy="512023"/>
                </a:xfrm>
                <a:prstGeom prst="mathMinus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984673" y="687556"/>
                  <a:ext cx="525058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66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Minus 8"/>
                <p:cNvSpPr/>
                <p:nvPr/>
              </p:nvSpPr>
              <p:spPr>
                <a:xfrm>
                  <a:off x="2485604" y="591847"/>
                  <a:ext cx="1751778" cy="580990"/>
                </a:xfrm>
                <a:prstGeom prst="mathMinus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" name="Cross 9"/>
                <p:cNvSpPr/>
                <p:nvPr/>
              </p:nvSpPr>
              <p:spPr>
                <a:xfrm>
                  <a:off x="4169000" y="608876"/>
                  <a:ext cx="531023" cy="555683"/>
                </a:xfrm>
                <a:prstGeom prst="plus">
                  <a:avLst>
                    <a:gd name="adj" fmla="val 41279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5426282" y="-81081"/>
                <a:ext cx="58221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09E59A5-3F3E-4CBA-931A-8D91E1A6FC0D}"/>
              </a:ext>
            </a:extLst>
          </p:cNvPr>
          <p:cNvSpPr txBox="1"/>
          <p:nvPr/>
        </p:nvSpPr>
        <p:spPr>
          <a:xfrm>
            <a:off x="2646555" y="-11238"/>
            <a:ext cx="582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4D4833-26C3-4B99-A953-16127A0E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DDF2-3BD0-4461-90C4-C2A320792220}" type="datetime1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CA437-27C2-449E-9C7D-D252B2BB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245AED9-A832-4CF5-9C14-6F863D23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18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866A24-AF13-4A19-A2BB-8CFD52983FF6}"/>
              </a:ext>
            </a:extLst>
          </p:cNvPr>
          <p:cNvSpPr txBox="1"/>
          <p:nvPr/>
        </p:nvSpPr>
        <p:spPr>
          <a:xfrm>
            <a:off x="5175194" y="1033969"/>
            <a:ext cx="525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9725D9-CA5C-471D-9973-51D5581116D7}"/>
              </a:ext>
            </a:extLst>
          </p:cNvPr>
          <p:cNvSpPr txBox="1"/>
          <p:nvPr/>
        </p:nvSpPr>
        <p:spPr>
          <a:xfrm>
            <a:off x="3716812" y="3158313"/>
            <a:ext cx="525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2BF638-23E7-4437-B20D-BCA4F50E7F52}"/>
              </a:ext>
            </a:extLst>
          </p:cNvPr>
          <p:cNvSpPr txBox="1"/>
          <p:nvPr/>
        </p:nvSpPr>
        <p:spPr>
          <a:xfrm>
            <a:off x="3937745" y="3239466"/>
            <a:ext cx="1318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396DB5-CE37-4D65-8452-E3F23D3037F0}"/>
              </a:ext>
            </a:extLst>
          </p:cNvPr>
          <p:cNvSpPr txBox="1"/>
          <p:nvPr/>
        </p:nvSpPr>
        <p:spPr>
          <a:xfrm>
            <a:off x="7450569" y="2604315"/>
            <a:ext cx="1318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80B581-EE1E-451B-BDCF-699D6DAE088F}"/>
              </a:ext>
            </a:extLst>
          </p:cNvPr>
          <p:cNvSpPr txBox="1"/>
          <p:nvPr/>
        </p:nvSpPr>
        <p:spPr>
          <a:xfrm>
            <a:off x="7758425" y="5268979"/>
            <a:ext cx="525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5D325D-60E7-4753-BF2F-BE5BA381AC49}"/>
              </a:ext>
            </a:extLst>
          </p:cNvPr>
          <p:cNvSpPr txBox="1"/>
          <p:nvPr/>
        </p:nvSpPr>
        <p:spPr>
          <a:xfrm>
            <a:off x="2703708" y="5024822"/>
            <a:ext cx="525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4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25000">
              <a:srgbClr val="FEFEF4"/>
            </a:gs>
            <a:gs pos="74000">
              <a:schemeClr val="accent4"/>
            </a:gs>
            <a:gs pos="83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928558" y="4224368"/>
            <a:ext cx="2059659" cy="1830492"/>
            <a:chOff x="1884530" y="4574523"/>
            <a:chExt cx="2059659" cy="1830492"/>
          </a:xfrm>
        </p:grpSpPr>
        <p:sp>
          <p:nvSpPr>
            <p:cNvPr id="17" name="TextBox 16"/>
            <p:cNvSpPr txBox="1"/>
            <p:nvPr/>
          </p:nvSpPr>
          <p:spPr>
            <a:xfrm>
              <a:off x="2690687" y="5297019"/>
              <a:ext cx="9794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6667" y="4574523"/>
              <a:ext cx="10490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Minus 18"/>
            <p:cNvSpPr/>
            <p:nvPr/>
          </p:nvSpPr>
          <p:spPr>
            <a:xfrm>
              <a:off x="2329622" y="5210352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0" name="Equal 19"/>
            <p:cNvSpPr/>
            <p:nvPr/>
          </p:nvSpPr>
          <p:spPr>
            <a:xfrm>
              <a:off x="1884530" y="5130572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13149" y="4423587"/>
            <a:ext cx="3423782" cy="1897265"/>
            <a:chOff x="5064760" y="4604266"/>
            <a:chExt cx="3423782" cy="1897265"/>
          </a:xfrm>
        </p:grpSpPr>
        <p:sp>
          <p:nvSpPr>
            <p:cNvPr id="21" name="TextBox 20"/>
            <p:cNvSpPr txBox="1"/>
            <p:nvPr/>
          </p:nvSpPr>
          <p:spPr>
            <a:xfrm>
              <a:off x="7318145" y="5393535"/>
              <a:ext cx="10577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04659" y="4604266"/>
              <a:ext cx="12838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Minus 22"/>
            <p:cNvSpPr/>
            <p:nvPr/>
          </p:nvSpPr>
          <p:spPr>
            <a:xfrm>
              <a:off x="6761300" y="5283142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64760" y="4991748"/>
              <a:ext cx="19705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উত্তরঃ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00632" y="2256282"/>
            <a:ext cx="4395368" cy="1938780"/>
            <a:chOff x="1899065" y="1982589"/>
            <a:chExt cx="4395368" cy="1938780"/>
          </a:xfrm>
        </p:grpSpPr>
        <p:sp>
          <p:nvSpPr>
            <p:cNvPr id="11" name="TextBox 10"/>
            <p:cNvSpPr txBox="1"/>
            <p:nvPr/>
          </p:nvSpPr>
          <p:spPr>
            <a:xfrm>
              <a:off x="3983778" y="2813373"/>
              <a:ext cx="13183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3667" y="2020640"/>
              <a:ext cx="5645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4209" y="1982589"/>
              <a:ext cx="565394" cy="113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Minus 13"/>
            <p:cNvSpPr/>
            <p:nvPr/>
          </p:nvSpPr>
          <p:spPr>
            <a:xfrm>
              <a:off x="2124605" y="2702980"/>
              <a:ext cx="4169828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6" name="Equal 15"/>
            <p:cNvSpPr/>
            <p:nvPr/>
          </p:nvSpPr>
          <p:spPr>
            <a:xfrm>
              <a:off x="1899065" y="2595170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0857" y="50553"/>
            <a:ext cx="6312121" cy="1925169"/>
            <a:chOff x="389130" y="-81081"/>
            <a:chExt cx="6312121" cy="1925169"/>
          </a:xfrm>
        </p:grpSpPr>
        <p:sp>
          <p:nvSpPr>
            <p:cNvPr id="45" name="Rectangle 44"/>
            <p:cNvSpPr/>
            <p:nvPr/>
          </p:nvSpPr>
          <p:spPr>
            <a:xfrm>
              <a:off x="389130" y="247782"/>
              <a:ext cx="1863011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n-IN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বিয়োগ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en-US" sz="36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485604" y="-81081"/>
              <a:ext cx="4215647" cy="1925169"/>
              <a:chOff x="2485604" y="-81081"/>
              <a:chExt cx="4215647" cy="192516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485604" y="640383"/>
                <a:ext cx="4215647" cy="1203705"/>
                <a:chOff x="2485604" y="591847"/>
                <a:chExt cx="4215647" cy="1203705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5393802" y="677354"/>
                  <a:ext cx="58221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6600" b="1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endParaRPr lang="en-US" sz="6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" name="Minus 6"/>
                <p:cNvSpPr/>
                <p:nvPr/>
              </p:nvSpPr>
              <p:spPr>
                <a:xfrm>
                  <a:off x="4761594" y="626330"/>
                  <a:ext cx="1939657" cy="512023"/>
                </a:xfrm>
                <a:prstGeom prst="mathMinus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984673" y="687556"/>
                  <a:ext cx="525058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66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Minus 8"/>
                <p:cNvSpPr/>
                <p:nvPr/>
              </p:nvSpPr>
              <p:spPr>
                <a:xfrm>
                  <a:off x="2485604" y="591847"/>
                  <a:ext cx="1751778" cy="580990"/>
                </a:xfrm>
                <a:prstGeom prst="mathMinus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5426282" y="-81081"/>
                <a:ext cx="58221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DE0A1E9-F40D-4492-9F65-4FA9CC2B3137}"/>
              </a:ext>
            </a:extLst>
          </p:cNvPr>
          <p:cNvSpPr txBox="1"/>
          <p:nvPr/>
        </p:nvSpPr>
        <p:spPr>
          <a:xfrm>
            <a:off x="3988217" y="657225"/>
            <a:ext cx="695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/>
              <a:t>-</a:t>
            </a:r>
            <a:endParaRPr lang="en-US" sz="5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1980C2-DE75-428B-9F70-B68BD5424C7C}"/>
              </a:ext>
            </a:extLst>
          </p:cNvPr>
          <p:cNvSpPr txBox="1"/>
          <p:nvPr/>
        </p:nvSpPr>
        <p:spPr>
          <a:xfrm>
            <a:off x="3714159" y="2434780"/>
            <a:ext cx="10490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b="1" dirty="0"/>
              <a:t>-</a:t>
            </a:r>
            <a:endParaRPr lang="en-US" sz="4400" b="1" dirty="0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68DC6D73-7517-4D31-9739-64E4E34B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F510-00D6-4136-B9F1-FEE3FB6430AC}" type="datetime1">
              <a:rPr lang="en-US" smtClean="0"/>
              <a:t>8/11/2021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AA12A056-0E55-43A9-B807-59A76E0D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AD7316D-29E0-4B3C-AFD3-B44A6982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19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2A034F-612A-410B-AB96-4E747CB448AA}"/>
              </a:ext>
            </a:extLst>
          </p:cNvPr>
          <p:cNvSpPr txBox="1"/>
          <p:nvPr/>
        </p:nvSpPr>
        <p:spPr>
          <a:xfrm>
            <a:off x="7592287" y="5248354"/>
            <a:ext cx="582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7447FB-8AC9-49DB-84BE-7E41AE487338}"/>
              </a:ext>
            </a:extLst>
          </p:cNvPr>
          <p:cNvSpPr txBox="1"/>
          <p:nvPr/>
        </p:nvSpPr>
        <p:spPr>
          <a:xfrm>
            <a:off x="2522200" y="5011185"/>
            <a:ext cx="582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701920-BA17-45FA-B715-885B1DDFDD61}"/>
              </a:ext>
            </a:extLst>
          </p:cNvPr>
          <p:cNvSpPr txBox="1"/>
          <p:nvPr/>
        </p:nvSpPr>
        <p:spPr>
          <a:xfrm>
            <a:off x="3406006" y="3229085"/>
            <a:ext cx="582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3A4EE0-F0DC-4AE5-87E4-7D99C4F5674E}"/>
              </a:ext>
            </a:extLst>
          </p:cNvPr>
          <p:cNvSpPr txBox="1"/>
          <p:nvPr/>
        </p:nvSpPr>
        <p:spPr>
          <a:xfrm>
            <a:off x="2675944" y="50553"/>
            <a:ext cx="525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17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DC67C2-8568-4307-B263-4183FF7A1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" y="234394"/>
            <a:ext cx="11985674" cy="64870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EA6C14-EF1D-4BE4-BBCB-C671A19F4993}"/>
              </a:ext>
            </a:extLst>
          </p:cNvPr>
          <p:cNvSpPr/>
          <p:nvPr/>
        </p:nvSpPr>
        <p:spPr>
          <a:xfrm>
            <a:off x="5941255" y="2760135"/>
            <a:ext cx="5230035" cy="1816029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শাহনাজ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endParaRPr lang="en-US" sz="102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02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63DD9-0979-4DB7-97D9-104D59DCC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t="8766" r="25728"/>
          <a:stretch/>
        </p:blipFill>
        <p:spPr>
          <a:xfrm>
            <a:off x="2504049" y="565110"/>
            <a:ext cx="2954216" cy="5563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1D855-689B-46DC-88F3-D1673B288145}"/>
              </a:ext>
            </a:extLst>
          </p:cNvPr>
          <p:cNvSpPr/>
          <p:nvPr/>
        </p:nvSpPr>
        <p:spPr>
          <a:xfrm>
            <a:off x="5030826" y="378433"/>
            <a:ext cx="3974165" cy="1015663"/>
          </a:xfrm>
          <a:prstGeom prst="rect">
            <a:avLst/>
          </a:prstGeom>
          <a:solidFill>
            <a:srgbClr val="FF3399"/>
          </a:soli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5DB17-3315-4D85-8DD3-62627873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D7A5-67ED-4671-9D69-52C2ADE32462}" type="datetime1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9938C-2A6A-4063-9F38-9F07CDEB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Shahnaz ferdausi 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360632-7F1F-4CFF-96D7-DF941FA6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25000">
              <a:srgbClr val="FEFEF4"/>
            </a:gs>
            <a:gs pos="74000">
              <a:schemeClr val="accent4"/>
            </a:gs>
            <a:gs pos="83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928558" y="4224368"/>
            <a:ext cx="2059659" cy="1830492"/>
            <a:chOff x="1884530" y="4574523"/>
            <a:chExt cx="2059659" cy="1830492"/>
          </a:xfrm>
        </p:grpSpPr>
        <p:sp>
          <p:nvSpPr>
            <p:cNvPr id="17" name="TextBox 16"/>
            <p:cNvSpPr txBox="1"/>
            <p:nvPr/>
          </p:nvSpPr>
          <p:spPr>
            <a:xfrm>
              <a:off x="2690687" y="5297019"/>
              <a:ext cx="9794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6667" y="4574523"/>
              <a:ext cx="10490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Minus 18"/>
            <p:cNvSpPr/>
            <p:nvPr/>
          </p:nvSpPr>
          <p:spPr>
            <a:xfrm>
              <a:off x="2329622" y="5210352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0" name="Equal 19"/>
            <p:cNvSpPr/>
            <p:nvPr/>
          </p:nvSpPr>
          <p:spPr>
            <a:xfrm>
              <a:off x="1884530" y="5130572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13149" y="4423587"/>
            <a:ext cx="3423782" cy="1897265"/>
            <a:chOff x="5064760" y="4604266"/>
            <a:chExt cx="3423782" cy="1897265"/>
          </a:xfrm>
        </p:grpSpPr>
        <p:sp>
          <p:nvSpPr>
            <p:cNvPr id="21" name="TextBox 20"/>
            <p:cNvSpPr txBox="1"/>
            <p:nvPr/>
          </p:nvSpPr>
          <p:spPr>
            <a:xfrm>
              <a:off x="7318145" y="5393535"/>
              <a:ext cx="10577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04659" y="4604266"/>
              <a:ext cx="128388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Minus 22"/>
            <p:cNvSpPr/>
            <p:nvPr/>
          </p:nvSpPr>
          <p:spPr>
            <a:xfrm>
              <a:off x="6761300" y="5283142"/>
              <a:ext cx="1614567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64760" y="4991748"/>
              <a:ext cx="19705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উত্তরঃ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00632" y="2256282"/>
            <a:ext cx="4395368" cy="1938780"/>
            <a:chOff x="1899065" y="1982589"/>
            <a:chExt cx="4395368" cy="1938780"/>
          </a:xfrm>
        </p:grpSpPr>
        <p:sp>
          <p:nvSpPr>
            <p:cNvPr id="11" name="TextBox 10"/>
            <p:cNvSpPr txBox="1"/>
            <p:nvPr/>
          </p:nvSpPr>
          <p:spPr>
            <a:xfrm>
              <a:off x="3983778" y="2813373"/>
              <a:ext cx="13183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3667" y="2020640"/>
              <a:ext cx="5645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4209" y="1982589"/>
              <a:ext cx="565394" cy="1136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Minus 13"/>
            <p:cNvSpPr/>
            <p:nvPr/>
          </p:nvSpPr>
          <p:spPr>
            <a:xfrm>
              <a:off x="2124605" y="2702980"/>
              <a:ext cx="4169828" cy="512023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B050"/>
                </a:solidFill>
              </a:endParaRPr>
            </a:p>
          </p:txBody>
        </p:sp>
        <p:sp>
          <p:nvSpPr>
            <p:cNvPr id="16" name="Equal 15"/>
            <p:cNvSpPr/>
            <p:nvPr/>
          </p:nvSpPr>
          <p:spPr>
            <a:xfrm>
              <a:off x="1899065" y="2595170"/>
              <a:ext cx="665029" cy="720445"/>
            </a:xfrm>
            <a:prstGeom prst="mathEqual">
              <a:avLst>
                <a:gd name="adj1" fmla="val 8616"/>
                <a:gd name="adj2" fmla="val 171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0857" y="50553"/>
            <a:ext cx="6312121" cy="1925169"/>
            <a:chOff x="389130" y="-81081"/>
            <a:chExt cx="6312121" cy="1925169"/>
          </a:xfrm>
        </p:grpSpPr>
        <p:sp>
          <p:nvSpPr>
            <p:cNvPr id="45" name="Rectangle 44"/>
            <p:cNvSpPr/>
            <p:nvPr/>
          </p:nvSpPr>
          <p:spPr>
            <a:xfrm>
              <a:off x="389130" y="247782"/>
              <a:ext cx="1863011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n-IN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বিয়োগ করি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485604" y="-81081"/>
              <a:ext cx="4215647" cy="1925169"/>
              <a:chOff x="2485604" y="-81081"/>
              <a:chExt cx="4215647" cy="192516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485604" y="640383"/>
                <a:ext cx="4215647" cy="1203705"/>
                <a:chOff x="2485604" y="591847"/>
                <a:chExt cx="4215647" cy="1203705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5393802" y="677354"/>
                  <a:ext cx="58221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" name="Minus 6"/>
                <p:cNvSpPr/>
                <p:nvPr/>
              </p:nvSpPr>
              <p:spPr>
                <a:xfrm>
                  <a:off x="4761594" y="626330"/>
                  <a:ext cx="1939657" cy="512023"/>
                </a:xfrm>
                <a:prstGeom prst="mathMinus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2984673" y="687556"/>
                  <a:ext cx="525058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6600" b="1" dirty="0">
                      <a:solidFill>
                        <a:srgbClr val="00B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endParaRPr lang="en-US" sz="6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Minus 8"/>
                <p:cNvSpPr/>
                <p:nvPr/>
              </p:nvSpPr>
              <p:spPr>
                <a:xfrm>
                  <a:off x="2485604" y="591847"/>
                  <a:ext cx="1751778" cy="580990"/>
                </a:xfrm>
                <a:prstGeom prst="mathMinus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5426282" y="-81081"/>
                <a:ext cx="58221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09E59A5-3F3E-4CBA-931A-8D91E1A6FC0D}"/>
              </a:ext>
            </a:extLst>
          </p:cNvPr>
          <p:cNvSpPr txBox="1"/>
          <p:nvPr/>
        </p:nvSpPr>
        <p:spPr>
          <a:xfrm>
            <a:off x="2646555" y="-11238"/>
            <a:ext cx="582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0A1E9-F40D-4492-9F65-4FA9CC2B3137}"/>
              </a:ext>
            </a:extLst>
          </p:cNvPr>
          <p:cNvSpPr txBox="1"/>
          <p:nvPr/>
        </p:nvSpPr>
        <p:spPr>
          <a:xfrm>
            <a:off x="3988217" y="657225"/>
            <a:ext cx="695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/>
              <a:t>-</a:t>
            </a:r>
            <a:endParaRPr lang="en-US" sz="5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1980C2-DE75-428B-9F70-B68BD5424C7C}"/>
              </a:ext>
            </a:extLst>
          </p:cNvPr>
          <p:cNvSpPr txBox="1"/>
          <p:nvPr/>
        </p:nvSpPr>
        <p:spPr>
          <a:xfrm>
            <a:off x="3714159" y="2434780"/>
            <a:ext cx="10490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b="1" dirty="0"/>
              <a:t>-</a:t>
            </a:r>
            <a:endParaRPr lang="en-US" sz="4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4048-1423-4A23-87A8-CEC36D7C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4174-429A-4205-979A-38695C0AFEA0}" type="datetime1">
              <a:rPr lang="en-US" smtClean="0"/>
              <a:t>8/11/2021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DCBB4EC-AC8A-4454-8B20-201A16AC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B900EAB-103D-453C-A7C6-718542BC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20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1BA001-099E-42BC-B1E6-26EF8CB59E12}"/>
              </a:ext>
            </a:extLst>
          </p:cNvPr>
          <p:cNvSpPr txBox="1"/>
          <p:nvPr/>
        </p:nvSpPr>
        <p:spPr>
          <a:xfrm>
            <a:off x="5175529" y="1067191"/>
            <a:ext cx="56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9FD001-E33D-4E9D-B697-0FC39C75E0F1}"/>
              </a:ext>
            </a:extLst>
          </p:cNvPr>
          <p:cNvSpPr txBox="1"/>
          <p:nvPr/>
        </p:nvSpPr>
        <p:spPr>
          <a:xfrm>
            <a:off x="2726085" y="5051028"/>
            <a:ext cx="56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9FF0AA-D714-4440-A394-B2685CE1EB85}"/>
              </a:ext>
            </a:extLst>
          </p:cNvPr>
          <p:cNvSpPr txBox="1"/>
          <p:nvPr/>
        </p:nvSpPr>
        <p:spPr>
          <a:xfrm flipH="1">
            <a:off x="3642175" y="3143357"/>
            <a:ext cx="855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C5270F-C793-4A62-8860-63B44D9FF82D}"/>
              </a:ext>
            </a:extLst>
          </p:cNvPr>
          <p:cNvSpPr txBox="1"/>
          <p:nvPr/>
        </p:nvSpPr>
        <p:spPr>
          <a:xfrm>
            <a:off x="7702308" y="5293543"/>
            <a:ext cx="56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66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25000">
              <a:srgbClr val="FEFEF4"/>
            </a:gs>
            <a:gs pos="74000">
              <a:schemeClr val="accent4"/>
            </a:gs>
            <a:gs pos="83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6A0FF2-8564-4D97-82AB-98FAA6D59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5478"/>
            <a:ext cx="12191999" cy="34891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6B976E-EB0D-4FB5-80E6-1C0D8FB2A743}"/>
              </a:ext>
            </a:extLst>
          </p:cNvPr>
          <p:cNvSpPr/>
          <p:nvPr/>
        </p:nvSpPr>
        <p:spPr>
          <a:xfrm>
            <a:off x="530758" y="348061"/>
            <a:ext cx="10823042" cy="1938992"/>
          </a:xfrm>
          <a:prstGeom prst="rect">
            <a:avLst/>
          </a:prstGeom>
          <a:solidFill>
            <a:srgbClr val="FF3399"/>
          </a:solidFill>
          <a:ln/>
          <a:effectLst>
            <a:softEdge rad="635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 সকল সোনামনিদের 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4EB6C-C592-433A-8646-EA4A9929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C3D0-5C51-459F-A8C1-664B2D350517}" type="datetime1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7BC64-7B5F-45B3-90F1-BC53CA7B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839D0-E58F-4D10-BE02-6BCD5F1E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B79C4-C80D-47CB-8A8A-F5B8A5CA1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15649"/>
            <a:ext cx="8165518" cy="25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D3CBEB-141B-4D96-BCF6-E0E2E7FA0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5" y="3654083"/>
            <a:ext cx="11929404" cy="3115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2F594F-1841-4733-9392-2F3F649C75D0}"/>
              </a:ext>
            </a:extLst>
          </p:cNvPr>
          <p:cNvSpPr txBox="1"/>
          <p:nvPr/>
        </p:nvSpPr>
        <p:spPr>
          <a:xfrm>
            <a:off x="1589649" y="1268078"/>
            <a:ext cx="8453794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 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ভগ্নাংশ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৬(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৩৮)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659CE0FA-25E0-44A3-8A13-0094F3781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351" y="285760"/>
            <a:ext cx="1342009" cy="1645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DAE2FD-0665-47C3-A4A5-D8A70C5085D7}"/>
              </a:ext>
            </a:extLst>
          </p:cNvPr>
          <p:cNvSpPr txBox="1"/>
          <p:nvPr/>
        </p:nvSpPr>
        <p:spPr>
          <a:xfrm>
            <a:off x="332934" y="285760"/>
            <a:ext cx="46081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6E595-36CB-499E-ACCA-68EAC2BD5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2099-07AF-4D88-84DE-73869A762735}" type="datetime1">
              <a:rPr lang="en-US" smtClean="0"/>
              <a:t>8/11/2021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66D325-1D6C-4406-B1BF-B5AF5A2C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56B849-CB20-426D-894D-79D2AD18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3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A7D86A-0B5F-40D5-8D5D-3B626753E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A53F7-843F-4934-9057-C358EC69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2723-0778-4AB8-B1B8-66E6353CEF48}" type="datetime1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10D82-1BC5-4F36-BA3C-EBA3BFC3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F650D-EEE3-428D-B4A4-94D1F79D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4</a:t>
            </a:fld>
            <a:endParaRPr lang="en-US"/>
          </a:p>
        </p:txBody>
      </p:sp>
      <p:sp>
        <p:nvSpPr>
          <p:cNvPr id="5" name="Round Diagonal Corner Rectangle 1">
            <a:extLst>
              <a:ext uri="{FF2B5EF4-FFF2-40B4-BE49-F238E27FC236}">
                <a16:creationId xmlns:a16="http://schemas.microsoft.com/office/drawing/2014/main" id="{515CE68E-16BE-425B-AC7E-22E76D823B4C}"/>
              </a:ext>
            </a:extLst>
          </p:cNvPr>
          <p:cNvSpPr/>
          <p:nvPr/>
        </p:nvSpPr>
        <p:spPr>
          <a:xfrm>
            <a:off x="1076177" y="2045405"/>
            <a:ext cx="11061896" cy="3382297"/>
          </a:xfrm>
          <a:prstGeom prst="round2DiagRect">
            <a:avLst>
              <a:gd name="adj1" fmla="val 16667"/>
              <a:gd name="adj2" fmla="val 170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২০.১.২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9745E-6E21-4CD0-92E6-82FC7A06E3C4}"/>
              </a:ext>
            </a:extLst>
          </p:cNvPr>
          <p:cNvSpPr txBox="1"/>
          <p:nvPr/>
        </p:nvSpPr>
        <p:spPr>
          <a:xfrm>
            <a:off x="2362199" y="197202"/>
            <a:ext cx="35602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7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484">
              <a:schemeClr val="bg1">
                <a:lumMod val="95000"/>
              </a:schemeClr>
            </a:gs>
            <a:gs pos="15000">
              <a:srgbClr val="FEFEF4"/>
            </a:gs>
            <a:gs pos="74000">
              <a:schemeClr val="accent4">
                <a:lumMod val="60000"/>
                <a:lumOff val="40000"/>
              </a:schemeClr>
            </a:gs>
            <a:gs pos="83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24400" y="609600"/>
            <a:ext cx="2743200" cy="2743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  <a:endCxn id="2" idx="6"/>
          </p:cNvCxnSpPr>
          <p:nvPr/>
        </p:nvCxnSpPr>
        <p:spPr>
          <a:xfrm rot="10800000" flipH="1">
            <a:off x="4724400" y="1981200"/>
            <a:ext cx="2743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4724400" y="1964960"/>
            <a:ext cx="2743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e 9"/>
          <p:cNvSpPr/>
          <p:nvPr/>
        </p:nvSpPr>
        <p:spPr>
          <a:xfrm rot="15972119">
            <a:off x="4748489" y="668952"/>
            <a:ext cx="2661142" cy="2684428"/>
          </a:xfrm>
          <a:prstGeom prst="pie">
            <a:avLst>
              <a:gd name="adj1" fmla="val 11054240"/>
              <a:gd name="adj2" fmla="val 164699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2970" y="364261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952999" y="4618219"/>
            <a:ext cx="3655219" cy="1139462"/>
            <a:chOff x="3429000" y="4434590"/>
            <a:chExt cx="2438400" cy="1386263"/>
          </a:xfrm>
          <a:noFill/>
        </p:grpSpPr>
        <p:sp>
          <p:nvSpPr>
            <p:cNvPr id="14" name="Bevel 13"/>
            <p:cNvSpPr/>
            <p:nvPr/>
          </p:nvSpPr>
          <p:spPr>
            <a:xfrm>
              <a:off x="3429000" y="4434590"/>
              <a:ext cx="2438400" cy="1219200"/>
            </a:xfrm>
            <a:prstGeom prst="bevel">
              <a:avLst>
                <a:gd name="adj" fmla="val 88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854970" y="4458724"/>
              <a:ext cx="791980" cy="1362129"/>
              <a:chOff x="6553200" y="1905000"/>
              <a:chExt cx="791980" cy="1362129"/>
            </a:xfrm>
            <a:grpFill/>
          </p:grpSpPr>
          <p:sp>
            <p:nvSpPr>
              <p:cNvPr id="15" name="TextBox 14"/>
              <p:cNvSpPr txBox="1"/>
              <p:nvPr/>
            </p:nvSpPr>
            <p:spPr>
              <a:xfrm>
                <a:off x="6553200" y="1905000"/>
                <a:ext cx="762000" cy="70788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১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583180" y="2405920"/>
                <a:ext cx="762000" cy="861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grpFill/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4508290" y="4739391"/>
              <a:ext cx="922264" cy="8612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484">
              <a:schemeClr val="bg1">
                <a:lumMod val="95000"/>
              </a:schemeClr>
            </a:gs>
            <a:gs pos="15000">
              <a:srgbClr val="FEFEF4"/>
            </a:gs>
            <a:gs pos="74000">
              <a:schemeClr val="accent4">
                <a:lumMod val="60000"/>
                <a:lumOff val="40000"/>
              </a:schemeClr>
            </a:gs>
            <a:gs pos="83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24400" y="609600"/>
            <a:ext cx="2743200" cy="2743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2" idx="2"/>
            <a:endCxn id="2" idx="6"/>
          </p:cNvCxnSpPr>
          <p:nvPr/>
        </p:nvCxnSpPr>
        <p:spPr>
          <a:xfrm rot="10800000" flipH="1">
            <a:off x="4724400" y="1981200"/>
            <a:ext cx="27432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6200000" flipH="1">
            <a:off x="4724400" y="1964960"/>
            <a:ext cx="2743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e 4"/>
          <p:cNvSpPr/>
          <p:nvPr/>
        </p:nvSpPr>
        <p:spPr>
          <a:xfrm rot="15972119">
            <a:off x="4734199" y="668495"/>
            <a:ext cx="2661142" cy="2684428"/>
          </a:xfrm>
          <a:prstGeom prst="pie">
            <a:avLst>
              <a:gd name="adj1" fmla="val 11054240"/>
              <a:gd name="adj2" fmla="val 16469960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10800000">
            <a:off x="4812893" y="704255"/>
            <a:ext cx="2666993" cy="2655415"/>
          </a:xfrm>
          <a:prstGeom prst="pie">
            <a:avLst>
              <a:gd name="adj1" fmla="val 10861385"/>
              <a:gd name="adj2" fmla="val 16334415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3089" y="3715233"/>
            <a:ext cx="8481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76800" y="4618222"/>
            <a:ext cx="4008514" cy="1103971"/>
            <a:chOff x="3429000" y="4434590"/>
            <a:chExt cx="2896767" cy="1463434"/>
          </a:xfrm>
          <a:noFill/>
        </p:grpSpPr>
        <p:sp>
          <p:nvSpPr>
            <p:cNvPr id="9" name="Bevel 8"/>
            <p:cNvSpPr/>
            <p:nvPr/>
          </p:nvSpPr>
          <p:spPr>
            <a:xfrm>
              <a:off x="3429000" y="4434590"/>
              <a:ext cx="2438400" cy="1219200"/>
            </a:xfrm>
            <a:prstGeom prst="bevel">
              <a:avLst>
                <a:gd name="adj" fmla="val 88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2"/>
            <p:cNvGrpSpPr/>
            <p:nvPr/>
          </p:nvGrpSpPr>
          <p:grpSpPr>
            <a:xfrm>
              <a:off x="3854970" y="4458724"/>
              <a:ext cx="791980" cy="1439300"/>
              <a:chOff x="6553200" y="1905000"/>
              <a:chExt cx="791980" cy="1439300"/>
            </a:xfrm>
            <a:grpFill/>
          </p:grpSpPr>
          <p:sp>
            <p:nvSpPr>
              <p:cNvPr id="12" name="TextBox 11"/>
              <p:cNvSpPr txBox="1"/>
              <p:nvPr/>
            </p:nvSpPr>
            <p:spPr>
              <a:xfrm>
                <a:off x="6553200" y="1905000"/>
                <a:ext cx="762000" cy="9383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83180" y="2405920"/>
                <a:ext cx="762000" cy="9383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grpFill/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4770620" y="4674053"/>
              <a:ext cx="1555147" cy="93838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484">
              <a:schemeClr val="bg1">
                <a:lumMod val="95000"/>
              </a:schemeClr>
            </a:gs>
            <a:gs pos="15000">
              <a:srgbClr val="FEFEF4"/>
            </a:gs>
            <a:gs pos="74000">
              <a:schemeClr val="accent4">
                <a:lumMod val="60000"/>
                <a:lumOff val="40000"/>
              </a:schemeClr>
            </a:gs>
            <a:gs pos="83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24400" y="609600"/>
            <a:ext cx="2743200" cy="2743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2" idx="2"/>
            <a:endCxn id="2" idx="6"/>
          </p:cNvCxnSpPr>
          <p:nvPr/>
        </p:nvCxnSpPr>
        <p:spPr>
          <a:xfrm rot="10800000" flipH="1">
            <a:off x="4724400" y="1981200"/>
            <a:ext cx="27432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6200000" flipH="1">
            <a:off x="4724400" y="1964960"/>
            <a:ext cx="2743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e 4"/>
          <p:cNvSpPr/>
          <p:nvPr/>
        </p:nvSpPr>
        <p:spPr>
          <a:xfrm rot="15972119">
            <a:off x="4734199" y="668495"/>
            <a:ext cx="2661142" cy="2684428"/>
          </a:xfrm>
          <a:prstGeom prst="pie">
            <a:avLst>
              <a:gd name="adj1" fmla="val 11054240"/>
              <a:gd name="adj2" fmla="val 16469960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10633590">
            <a:off x="4795608" y="715751"/>
            <a:ext cx="2666993" cy="2655415"/>
          </a:xfrm>
          <a:prstGeom prst="pie">
            <a:avLst>
              <a:gd name="adj1" fmla="val 10861385"/>
              <a:gd name="adj2" fmla="val 16334415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3089" y="3642610"/>
            <a:ext cx="9124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76799" y="4618219"/>
            <a:ext cx="4112419" cy="1009342"/>
            <a:chOff x="3429000" y="4434590"/>
            <a:chExt cx="2438400" cy="1757993"/>
          </a:xfrm>
          <a:noFill/>
        </p:grpSpPr>
        <p:sp>
          <p:nvSpPr>
            <p:cNvPr id="9" name="Bevel 8"/>
            <p:cNvSpPr/>
            <p:nvPr/>
          </p:nvSpPr>
          <p:spPr>
            <a:xfrm>
              <a:off x="3429000" y="4434590"/>
              <a:ext cx="2438400" cy="1219200"/>
            </a:xfrm>
            <a:prstGeom prst="bevel">
              <a:avLst>
                <a:gd name="adj" fmla="val 88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22"/>
            <p:cNvGrpSpPr/>
            <p:nvPr/>
          </p:nvGrpSpPr>
          <p:grpSpPr>
            <a:xfrm>
              <a:off x="3854970" y="4458724"/>
              <a:ext cx="791980" cy="1733859"/>
              <a:chOff x="6553200" y="1905000"/>
              <a:chExt cx="791980" cy="1733859"/>
            </a:xfrm>
            <a:grpFill/>
          </p:grpSpPr>
          <p:sp>
            <p:nvSpPr>
              <p:cNvPr id="12" name="TextBox 11"/>
              <p:cNvSpPr txBox="1"/>
              <p:nvPr/>
            </p:nvSpPr>
            <p:spPr>
              <a:xfrm>
                <a:off x="6553200" y="1905000"/>
                <a:ext cx="762000" cy="123294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83180" y="2405920"/>
                <a:ext cx="762000" cy="123293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6706850" y="2499610"/>
                <a:ext cx="457200" cy="1588"/>
              </a:xfrm>
              <a:prstGeom prst="line">
                <a:avLst/>
              </a:prstGeom>
              <a:grpFill/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4508290" y="4739390"/>
              <a:ext cx="1021830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Pie 4">
            <a:extLst>
              <a:ext uri="{FF2B5EF4-FFF2-40B4-BE49-F238E27FC236}">
                <a16:creationId xmlns:a16="http://schemas.microsoft.com/office/drawing/2014/main" id="{32F34DA4-5642-4ADD-918A-2161471A607E}"/>
              </a:ext>
            </a:extLst>
          </p:cNvPr>
          <p:cNvSpPr/>
          <p:nvPr/>
        </p:nvSpPr>
        <p:spPr>
          <a:xfrm rot="5069152">
            <a:off x="4770656" y="627183"/>
            <a:ext cx="2661142" cy="2684428"/>
          </a:xfrm>
          <a:prstGeom prst="pie">
            <a:avLst>
              <a:gd name="adj1" fmla="val 11054240"/>
              <a:gd name="adj2" fmla="val 16469960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37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bg1">
                <a:lumMod val="95000"/>
              </a:schemeClr>
            </a:gs>
            <a:gs pos="25000">
              <a:srgbClr val="FEFEF4"/>
            </a:gs>
            <a:gs pos="74000">
              <a:schemeClr val="accent4"/>
            </a:gs>
            <a:gs pos="83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Snipped 2">
            <a:extLst>
              <a:ext uri="{FF2B5EF4-FFF2-40B4-BE49-F238E27FC236}">
                <a16:creationId xmlns:a16="http://schemas.microsoft.com/office/drawing/2014/main" id="{1B988369-6351-4051-969F-BCF47112D8A7}"/>
              </a:ext>
            </a:extLst>
          </p:cNvPr>
          <p:cNvSpPr/>
          <p:nvPr/>
        </p:nvSpPr>
        <p:spPr>
          <a:xfrm>
            <a:off x="2995337" y="2087839"/>
            <a:ext cx="6477001" cy="1953491"/>
          </a:xfrm>
          <a:prstGeom prst="snip1Rect">
            <a:avLst>
              <a:gd name="adj" fmla="val 47467"/>
            </a:avLst>
          </a:prstGeom>
          <a:solidFill>
            <a:srgbClr val="0CDFE4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Single Corner Snipped 3">
            <a:extLst>
              <a:ext uri="{FF2B5EF4-FFF2-40B4-BE49-F238E27FC236}">
                <a16:creationId xmlns:a16="http://schemas.microsoft.com/office/drawing/2014/main" id="{DAD32E2E-898E-4619-BC7E-1BEEBB243289}"/>
              </a:ext>
            </a:extLst>
          </p:cNvPr>
          <p:cNvSpPr/>
          <p:nvPr/>
        </p:nvSpPr>
        <p:spPr>
          <a:xfrm>
            <a:off x="4748897" y="4104380"/>
            <a:ext cx="6604903" cy="1976065"/>
          </a:xfrm>
          <a:prstGeom prst="snip1Rect">
            <a:avLst>
              <a:gd name="adj" fmla="val 47785"/>
            </a:avLst>
          </a:prstGeom>
          <a:solidFill>
            <a:srgbClr val="0CDFE4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2995337" y="1026942"/>
            <a:ext cx="6477001" cy="809483"/>
            <a:chOff x="3807650" y="235516"/>
            <a:chExt cx="4696691" cy="23829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roundRect">
              <a:avLst/>
            </a:prstGeom>
            <a:solidFill>
              <a:srgbClr val="0CDFE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535A493-0BB4-4217-820B-66E4A069AD33}"/>
              </a:ext>
            </a:extLst>
          </p:cNvPr>
          <p:cNvSpPr txBox="1"/>
          <p:nvPr/>
        </p:nvSpPr>
        <p:spPr>
          <a:xfrm>
            <a:off x="3270069" y="253934"/>
            <a:ext cx="64770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দেখি আজকের পাঠ কী হতে পারে?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1F26A-9A00-4EA0-9785-D806A20E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0CC5-36FC-4A4E-9AB4-C610E1891793}" type="datetime1">
              <a:rPr lang="en-US" smtClean="0"/>
              <a:t>8/11/2021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2CECF6-751C-48AA-B915-99A5E27B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638896-A82D-441C-A63A-6EA042B2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2A7-F8E0-4A41-868D-A30DF728AB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1.11111E-6 0.32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3294 L 1.11111E-6 -3.7037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bg1">
                <a:lumMod val="95000"/>
              </a:schemeClr>
            </a:gs>
            <a:gs pos="25000">
              <a:srgbClr val="FEFEF4"/>
            </a:gs>
            <a:gs pos="74000">
              <a:schemeClr val="accent4"/>
            </a:gs>
            <a:gs pos="83000">
              <a:srgbClr val="FFFF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6F9368-D2F3-4836-A5B6-6B6EF785113C}"/>
              </a:ext>
            </a:extLst>
          </p:cNvPr>
          <p:cNvSpPr/>
          <p:nvPr/>
        </p:nvSpPr>
        <p:spPr>
          <a:xfrm>
            <a:off x="249399" y="201131"/>
            <a:ext cx="6052335" cy="523220"/>
          </a:xfrm>
          <a:prstGeom prst="rect">
            <a:avLst/>
          </a:prstGeom>
          <a:solidFill>
            <a:srgbClr val="FF3399"/>
          </a:solidFill>
          <a:ln/>
          <a:effectLst>
            <a:softEdge rad="635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ভগ্নাংশগুলোকে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লঘিষ্ট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78172-EC88-492B-A1C9-C7A12F824793}"/>
              </a:ext>
            </a:extLst>
          </p:cNvPr>
          <p:cNvSpPr txBox="1"/>
          <p:nvPr/>
        </p:nvSpPr>
        <p:spPr>
          <a:xfrm>
            <a:off x="3636499" y="1251948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49D57D-EDE1-4843-A6EA-0D9DD4C0A3B5}"/>
              </a:ext>
            </a:extLst>
          </p:cNvPr>
          <p:cNvCxnSpPr>
            <a:cxnSpLocks/>
          </p:cNvCxnSpPr>
          <p:nvPr/>
        </p:nvCxnSpPr>
        <p:spPr>
          <a:xfrm>
            <a:off x="3712699" y="1251947"/>
            <a:ext cx="304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25ACC0-E102-4712-941B-88CD7FB62887}"/>
              </a:ext>
            </a:extLst>
          </p:cNvPr>
          <p:cNvCxnSpPr>
            <a:cxnSpLocks/>
          </p:cNvCxnSpPr>
          <p:nvPr/>
        </p:nvCxnSpPr>
        <p:spPr>
          <a:xfrm>
            <a:off x="4627099" y="1251947"/>
            <a:ext cx="304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6A051E-F433-4EB5-9681-3A72D8FD13F9}"/>
              </a:ext>
            </a:extLst>
          </p:cNvPr>
          <p:cNvSpPr txBox="1"/>
          <p:nvPr/>
        </p:nvSpPr>
        <p:spPr>
          <a:xfrm>
            <a:off x="4246099" y="870948"/>
            <a:ext cx="269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35140-3C18-4940-930B-D2D71FBFCC63}"/>
              </a:ext>
            </a:extLst>
          </p:cNvPr>
          <p:cNvSpPr txBox="1"/>
          <p:nvPr/>
        </p:nvSpPr>
        <p:spPr>
          <a:xfrm>
            <a:off x="4627099" y="718548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48A75-BA6A-4FF3-8530-556B1DBF5AE6}"/>
              </a:ext>
            </a:extLst>
          </p:cNvPr>
          <p:cNvSpPr txBox="1"/>
          <p:nvPr/>
        </p:nvSpPr>
        <p:spPr>
          <a:xfrm>
            <a:off x="4627099" y="1251948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DC21A5-9AE5-4AFB-B85B-CD3F42567A5D}"/>
              </a:ext>
            </a:extLst>
          </p:cNvPr>
          <p:cNvSpPr txBox="1"/>
          <p:nvPr/>
        </p:nvSpPr>
        <p:spPr>
          <a:xfrm>
            <a:off x="3599704" y="69772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34276D-C685-4FFD-BD91-7268B0DBC6D9}"/>
              </a:ext>
            </a:extLst>
          </p:cNvPr>
          <p:cNvSpPr txBox="1"/>
          <p:nvPr/>
        </p:nvSpPr>
        <p:spPr>
          <a:xfrm>
            <a:off x="5480111" y="1232837"/>
            <a:ext cx="53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ED00C-8EBA-4202-87A8-87FF167988D5}"/>
              </a:ext>
            </a:extLst>
          </p:cNvPr>
          <p:cNvCxnSpPr>
            <a:cxnSpLocks/>
          </p:cNvCxnSpPr>
          <p:nvPr/>
        </p:nvCxnSpPr>
        <p:spPr>
          <a:xfrm>
            <a:off x="5556311" y="1232836"/>
            <a:ext cx="304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A95D68-0861-49DD-8D77-CA3C37DD4501}"/>
              </a:ext>
            </a:extLst>
          </p:cNvPr>
          <p:cNvCxnSpPr>
            <a:cxnSpLocks/>
          </p:cNvCxnSpPr>
          <p:nvPr/>
        </p:nvCxnSpPr>
        <p:spPr>
          <a:xfrm>
            <a:off x="6470711" y="1232836"/>
            <a:ext cx="68974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DFF4B79-5962-43B5-B230-9BD91869D4C7}"/>
              </a:ext>
            </a:extLst>
          </p:cNvPr>
          <p:cNvSpPr txBox="1"/>
          <p:nvPr/>
        </p:nvSpPr>
        <p:spPr>
          <a:xfrm>
            <a:off x="6089711" y="851837"/>
            <a:ext cx="269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5A7475-D105-4273-A23A-424813711E24}"/>
              </a:ext>
            </a:extLst>
          </p:cNvPr>
          <p:cNvSpPr txBox="1"/>
          <p:nvPr/>
        </p:nvSpPr>
        <p:spPr>
          <a:xfrm>
            <a:off x="6580616" y="718547"/>
            <a:ext cx="53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C788AD-B760-47B4-B453-02DF2195B6FF}"/>
              </a:ext>
            </a:extLst>
          </p:cNvPr>
          <p:cNvSpPr txBox="1"/>
          <p:nvPr/>
        </p:nvSpPr>
        <p:spPr>
          <a:xfrm>
            <a:off x="5529249" y="718547"/>
            <a:ext cx="31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E3F282-2180-429F-8A28-4C9E953335A1}"/>
              </a:ext>
            </a:extLst>
          </p:cNvPr>
          <p:cNvSpPr txBox="1"/>
          <p:nvPr/>
        </p:nvSpPr>
        <p:spPr>
          <a:xfrm>
            <a:off x="6650812" y="1232836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5D8D5F-2C36-4376-9046-F75CA1AB91A3}"/>
              </a:ext>
            </a:extLst>
          </p:cNvPr>
          <p:cNvCxnSpPr>
            <a:cxnSpLocks/>
          </p:cNvCxnSpPr>
          <p:nvPr/>
        </p:nvCxnSpPr>
        <p:spPr>
          <a:xfrm>
            <a:off x="7473761" y="1232836"/>
            <a:ext cx="68974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B96878F-7D30-4402-B050-65F50B634B3C}"/>
              </a:ext>
            </a:extLst>
          </p:cNvPr>
          <p:cNvSpPr txBox="1"/>
          <p:nvPr/>
        </p:nvSpPr>
        <p:spPr>
          <a:xfrm>
            <a:off x="7486085" y="718547"/>
            <a:ext cx="1004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F31C8F-E6ED-4525-9DBC-F9CB8F2BE775}"/>
              </a:ext>
            </a:extLst>
          </p:cNvPr>
          <p:cNvSpPr txBox="1"/>
          <p:nvPr/>
        </p:nvSpPr>
        <p:spPr>
          <a:xfrm>
            <a:off x="7537649" y="1184488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CD1AFD-4F12-4AB6-9609-6FFDF0782CBE}"/>
              </a:ext>
            </a:extLst>
          </p:cNvPr>
          <p:cNvCxnSpPr>
            <a:cxnSpLocks/>
          </p:cNvCxnSpPr>
          <p:nvPr/>
        </p:nvCxnSpPr>
        <p:spPr>
          <a:xfrm>
            <a:off x="1041009" y="2615418"/>
            <a:ext cx="6151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38F0B27-9988-499D-AC76-6E8EE312418E}"/>
              </a:ext>
            </a:extLst>
          </p:cNvPr>
          <p:cNvSpPr txBox="1"/>
          <p:nvPr/>
        </p:nvSpPr>
        <p:spPr>
          <a:xfrm>
            <a:off x="2645283" y="2543318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83D32F-2773-48EA-BC20-2FC340828EE2}"/>
              </a:ext>
            </a:extLst>
          </p:cNvPr>
          <p:cNvSpPr txBox="1"/>
          <p:nvPr/>
        </p:nvSpPr>
        <p:spPr>
          <a:xfrm>
            <a:off x="2698984" y="2158219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32" name="Equal 19">
            <a:extLst>
              <a:ext uri="{FF2B5EF4-FFF2-40B4-BE49-F238E27FC236}">
                <a16:creationId xmlns:a16="http://schemas.microsoft.com/office/drawing/2014/main" id="{2A3D4686-6541-48B5-A0B4-86E33F42DE31}"/>
              </a:ext>
            </a:extLst>
          </p:cNvPr>
          <p:cNvSpPr/>
          <p:nvPr/>
        </p:nvSpPr>
        <p:spPr>
          <a:xfrm>
            <a:off x="3598398" y="2463018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Equal 21">
            <a:extLst>
              <a:ext uri="{FF2B5EF4-FFF2-40B4-BE49-F238E27FC236}">
                <a16:creationId xmlns:a16="http://schemas.microsoft.com/office/drawing/2014/main" id="{31C2C2E4-C418-466C-B0A3-33057A557870}"/>
              </a:ext>
            </a:extLst>
          </p:cNvPr>
          <p:cNvSpPr/>
          <p:nvPr/>
        </p:nvSpPr>
        <p:spPr>
          <a:xfrm>
            <a:off x="1732381" y="2463018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F49BEC-E26F-4FD6-A7CE-F83B23481F6E}"/>
              </a:ext>
            </a:extLst>
          </p:cNvPr>
          <p:cNvSpPr txBox="1"/>
          <p:nvPr/>
        </p:nvSpPr>
        <p:spPr>
          <a:xfrm>
            <a:off x="2113381" y="2539219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DF231A-8ABD-4706-B600-F3969F75826C}"/>
              </a:ext>
            </a:extLst>
          </p:cNvPr>
          <p:cNvSpPr txBox="1"/>
          <p:nvPr/>
        </p:nvSpPr>
        <p:spPr>
          <a:xfrm>
            <a:off x="2113381" y="2158219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CCDDA91-83AC-4851-9557-73B9E803575B}"/>
              </a:ext>
            </a:extLst>
          </p:cNvPr>
          <p:cNvCxnSpPr>
            <a:cxnSpLocks/>
          </p:cNvCxnSpPr>
          <p:nvPr/>
        </p:nvCxnSpPr>
        <p:spPr>
          <a:xfrm>
            <a:off x="2113381" y="2615418"/>
            <a:ext cx="148501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ultiply 77">
            <a:extLst>
              <a:ext uri="{FF2B5EF4-FFF2-40B4-BE49-F238E27FC236}">
                <a16:creationId xmlns:a16="http://schemas.microsoft.com/office/drawing/2014/main" id="{B081EE2C-0EBE-421A-B02D-79D3009BC2A7}"/>
              </a:ext>
            </a:extLst>
          </p:cNvPr>
          <p:cNvSpPr/>
          <p:nvPr/>
        </p:nvSpPr>
        <p:spPr>
          <a:xfrm>
            <a:off x="2494381" y="2386818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38" name="Multiply 87">
            <a:extLst>
              <a:ext uri="{FF2B5EF4-FFF2-40B4-BE49-F238E27FC236}">
                <a16:creationId xmlns:a16="http://schemas.microsoft.com/office/drawing/2014/main" id="{3FEC7734-18F9-44DB-B9CD-49D7151C89BD}"/>
              </a:ext>
            </a:extLst>
          </p:cNvPr>
          <p:cNvSpPr/>
          <p:nvPr/>
        </p:nvSpPr>
        <p:spPr>
          <a:xfrm>
            <a:off x="2435790" y="2730582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C8D6CB-AA95-4923-8028-1C3F7F57F84D}"/>
              </a:ext>
            </a:extLst>
          </p:cNvPr>
          <p:cNvCxnSpPr/>
          <p:nvPr/>
        </p:nvCxnSpPr>
        <p:spPr>
          <a:xfrm>
            <a:off x="4044493" y="2615418"/>
            <a:ext cx="8382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F0188E3-9D7B-4A6F-A5B7-9140C2D7FA2B}"/>
              </a:ext>
            </a:extLst>
          </p:cNvPr>
          <p:cNvSpPr txBox="1"/>
          <p:nvPr/>
        </p:nvSpPr>
        <p:spPr>
          <a:xfrm>
            <a:off x="4236880" y="2158219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FB7D8B-153F-4506-A114-BAB58E7C54C3}"/>
              </a:ext>
            </a:extLst>
          </p:cNvPr>
          <p:cNvSpPr txBox="1"/>
          <p:nvPr/>
        </p:nvSpPr>
        <p:spPr>
          <a:xfrm>
            <a:off x="4221106" y="2577318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27085F-21F4-4CE6-AC76-E798B382090F}"/>
              </a:ext>
            </a:extLst>
          </p:cNvPr>
          <p:cNvSpPr txBox="1"/>
          <p:nvPr/>
        </p:nvSpPr>
        <p:spPr>
          <a:xfrm>
            <a:off x="1086004" y="2529150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EF38CE-6CDC-447D-99EC-B758DDAEAEEB}"/>
              </a:ext>
            </a:extLst>
          </p:cNvPr>
          <p:cNvSpPr txBox="1"/>
          <p:nvPr/>
        </p:nvSpPr>
        <p:spPr>
          <a:xfrm>
            <a:off x="1136037" y="1969087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50" name="Multiply 87">
            <a:extLst>
              <a:ext uri="{FF2B5EF4-FFF2-40B4-BE49-F238E27FC236}">
                <a16:creationId xmlns:a16="http://schemas.microsoft.com/office/drawing/2014/main" id="{45AD026F-7707-4B76-8603-91C41FE40CC7}"/>
              </a:ext>
            </a:extLst>
          </p:cNvPr>
          <p:cNvSpPr/>
          <p:nvPr/>
        </p:nvSpPr>
        <p:spPr>
          <a:xfrm>
            <a:off x="2861627" y="2706943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D7A2BF-58C6-42BB-9FA5-13F5C214A388}"/>
              </a:ext>
            </a:extLst>
          </p:cNvPr>
          <p:cNvSpPr txBox="1"/>
          <p:nvPr/>
        </p:nvSpPr>
        <p:spPr>
          <a:xfrm>
            <a:off x="3038886" y="2514394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52" name="Minus 13">
            <a:extLst>
              <a:ext uri="{FF2B5EF4-FFF2-40B4-BE49-F238E27FC236}">
                <a16:creationId xmlns:a16="http://schemas.microsoft.com/office/drawing/2014/main" id="{1AFCCC16-9B00-4F20-92F4-4CFE4977C734}"/>
              </a:ext>
            </a:extLst>
          </p:cNvPr>
          <p:cNvSpPr/>
          <p:nvPr/>
        </p:nvSpPr>
        <p:spPr>
          <a:xfrm rot="7679462" flipV="1">
            <a:off x="2475121" y="2842261"/>
            <a:ext cx="577245" cy="45719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53" name="Minus 13">
            <a:extLst>
              <a:ext uri="{FF2B5EF4-FFF2-40B4-BE49-F238E27FC236}">
                <a16:creationId xmlns:a16="http://schemas.microsoft.com/office/drawing/2014/main" id="{D3845059-8066-4047-BD1E-D49B8C7944E8}"/>
              </a:ext>
            </a:extLst>
          </p:cNvPr>
          <p:cNvSpPr/>
          <p:nvPr/>
        </p:nvSpPr>
        <p:spPr>
          <a:xfrm rot="7679462">
            <a:off x="2117675" y="2814729"/>
            <a:ext cx="461006" cy="136506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54" name="Minus 13">
            <a:extLst>
              <a:ext uri="{FF2B5EF4-FFF2-40B4-BE49-F238E27FC236}">
                <a16:creationId xmlns:a16="http://schemas.microsoft.com/office/drawing/2014/main" id="{2D503A53-FB0D-4F8A-B056-048072A702B1}"/>
              </a:ext>
            </a:extLst>
          </p:cNvPr>
          <p:cNvSpPr/>
          <p:nvPr/>
        </p:nvSpPr>
        <p:spPr>
          <a:xfrm rot="7679462">
            <a:off x="2079684" y="2389089"/>
            <a:ext cx="444516" cy="76895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55" name="Minus 13">
            <a:extLst>
              <a:ext uri="{FF2B5EF4-FFF2-40B4-BE49-F238E27FC236}">
                <a16:creationId xmlns:a16="http://schemas.microsoft.com/office/drawing/2014/main" id="{7B966EB3-02D5-4759-8447-05ED68981F0D}"/>
              </a:ext>
            </a:extLst>
          </p:cNvPr>
          <p:cNvSpPr/>
          <p:nvPr/>
        </p:nvSpPr>
        <p:spPr>
          <a:xfrm rot="7679462">
            <a:off x="2545034" y="2443717"/>
            <a:ext cx="635136" cy="141354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E91FDC4-D831-4CFC-814B-13A442BBF82B}"/>
              </a:ext>
            </a:extLst>
          </p:cNvPr>
          <p:cNvSpPr txBox="1"/>
          <p:nvPr/>
        </p:nvSpPr>
        <p:spPr>
          <a:xfrm>
            <a:off x="2103810" y="1837746"/>
            <a:ext cx="40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287788-2007-4010-AFE7-9DA8EE2C256E}"/>
              </a:ext>
            </a:extLst>
          </p:cNvPr>
          <p:cNvSpPr txBox="1"/>
          <p:nvPr/>
        </p:nvSpPr>
        <p:spPr>
          <a:xfrm>
            <a:off x="2775695" y="1792892"/>
            <a:ext cx="40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79EAB8-B799-40D9-92DD-4859B0AD7C8E}"/>
              </a:ext>
            </a:extLst>
          </p:cNvPr>
          <p:cNvCxnSpPr>
            <a:cxnSpLocks/>
          </p:cNvCxnSpPr>
          <p:nvPr/>
        </p:nvCxnSpPr>
        <p:spPr>
          <a:xfrm>
            <a:off x="1067354" y="3908549"/>
            <a:ext cx="6151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C720E0D-E4FA-4648-8EB8-65D54CE0B6C7}"/>
              </a:ext>
            </a:extLst>
          </p:cNvPr>
          <p:cNvSpPr txBox="1"/>
          <p:nvPr/>
        </p:nvSpPr>
        <p:spPr>
          <a:xfrm>
            <a:off x="2347150" y="3269012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65" name="Equal 19">
            <a:extLst>
              <a:ext uri="{FF2B5EF4-FFF2-40B4-BE49-F238E27FC236}">
                <a16:creationId xmlns:a16="http://schemas.microsoft.com/office/drawing/2014/main" id="{44844EDA-454C-4759-AD2E-DD7698BEA4E5}"/>
              </a:ext>
            </a:extLst>
          </p:cNvPr>
          <p:cNvSpPr/>
          <p:nvPr/>
        </p:nvSpPr>
        <p:spPr>
          <a:xfrm>
            <a:off x="3624743" y="3756149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Equal 21">
            <a:extLst>
              <a:ext uri="{FF2B5EF4-FFF2-40B4-BE49-F238E27FC236}">
                <a16:creationId xmlns:a16="http://schemas.microsoft.com/office/drawing/2014/main" id="{CC47E7CA-461E-4DF9-B4DC-1D5DB22C41FF}"/>
              </a:ext>
            </a:extLst>
          </p:cNvPr>
          <p:cNvSpPr/>
          <p:nvPr/>
        </p:nvSpPr>
        <p:spPr>
          <a:xfrm>
            <a:off x="1758726" y="3756149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2F8D27-D7D6-4AE6-9D64-8821441DF7A0}"/>
              </a:ext>
            </a:extLst>
          </p:cNvPr>
          <p:cNvSpPr txBox="1"/>
          <p:nvPr/>
        </p:nvSpPr>
        <p:spPr>
          <a:xfrm>
            <a:off x="2139726" y="3832350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91562CC-CAA1-4797-9638-18B3FE393F7F}"/>
              </a:ext>
            </a:extLst>
          </p:cNvPr>
          <p:cNvSpPr txBox="1"/>
          <p:nvPr/>
        </p:nvSpPr>
        <p:spPr>
          <a:xfrm>
            <a:off x="2632525" y="3853787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64CD3C8-C543-41BD-81BA-A5B39D0F5BEF}"/>
              </a:ext>
            </a:extLst>
          </p:cNvPr>
          <p:cNvCxnSpPr>
            <a:cxnSpLocks/>
          </p:cNvCxnSpPr>
          <p:nvPr/>
        </p:nvCxnSpPr>
        <p:spPr>
          <a:xfrm>
            <a:off x="2139726" y="3908549"/>
            <a:ext cx="148501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Multiply 87">
            <a:extLst>
              <a:ext uri="{FF2B5EF4-FFF2-40B4-BE49-F238E27FC236}">
                <a16:creationId xmlns:a16="http://schemas.microsoft.com/office/drawing/2014/main" id="{6C1CE79C-E52F-432C-8D1D-9CC022D0CFA2}"/>
              </a:ext>
            </a:extLst>
          </p:cNvPr>
          <p:cNvSpPr/>
          <p:nvPr/>
        </p:nvSpPr>
        <p:spPr>
          <a:xfrm>
            <a:off x="2462135" y="4023713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0E68857-1D69-44F4-B388-59DD5649670B}"/>
              </a:ext>
            </a:extLst>
          </p:cNvPr>
          <p:cNvCxnSpPr>
            <a:cxnSpLocks/>
          </p:cNvCxnSpPr>
          <p:nvPr/>
        </p:nvCxnSpPr>
        <p:spPr>
          <a:xfrm>
            <a:off x="4070838" y="3908549"/>
            <a:ext cx="8382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AFFE108-A08D-4E1F-8612-E33E5845D84D}"/>
              </a:ext>
            </a:extLst>
          </p:cNvPr>
          <p:cNvSpPr txBox="1"/>
          <p:nvPr/>
        </p:nvSpPr>
        <p:spPr>
          <a:xfrm>
            <a:off x="4263225" y="345135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057342-ACCA-4EB3-9216-C9F0AFBF63E9}"/>
              </a:ext>
            </a:extLst>
          </p:cNvPr>
          <p:cNvSpPr txBox="1"/>
          <p:nvPr/>
        </p:nvSpPr>
        <p:spPr>
          <a:xfrm>
            <a:off x="4247451" y="3870449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5ECE06-789A-4B37-BBFA-323DDCE09656}"/>
              </a:ext>
            </a:extLst>
          </p:cNvPr>
          <p:cNvSpPr txBox="1"/>
          <p:nvPr/>
        </p:nvSpPr>
        <p:spPr>
          <a:xfrm>
            <a:off x="1112349" y="3822281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D4BAFAD-13B8-4B9D-9B25-DDF6B058F3B1}"/>
              </a:ext>
            </a:extLst>
          </p:cNvPr>
          <p:cNvSpPr txBox="1"/>
          <p:nvPr/>
        </p:nvSpPr>
        <p:spPr>
          <a:xfrm>
            <a:off x="1162382" y="3262218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Minus 13">
            <a:extLst>
              <a:ext uri="{FF2B5EF4-FFF2-40B4-BE49-F238E27FC236}">
                <a16:creationId xmlns:a16="http://schemas.microsoft.com/office/drawing/2014/main" id="{714A0C47-8DE5-4EDD-B885-8278CC96DAD8}"/>
              </a:ext>
            </a:extLst>
          </p:cNvPr>
          <p:cNvSpPr/>
          <p:nvPr/>
        </p:nvSpPr>
        <p:spPr>
          <a:xfrm rot="7679462">
            <a:off x="2144020" y="4107860"/>
            <a:ext cx="461006" cy="136506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82" name="Minus 13">
            <a:extLst>
              <a:ext uri="{FF2B5EF4-FFF2-40B4-BE49-F238E27FC236}">
                <a16:creationId xmlns:a16="http://schemas.microsoft.com/office/drawing/2014/main" id="{79DD2FA6-C267-4EDC-AB5F-A7CB66BF1D0E}"/>
              </a:ext>
            </a:extLst>
          </p:cNvPr>
          <p:cNvSpPr/>
          <p:nvPr/>
        </p:nvSpPr>
        <p:spPr>
          <a:xfrm rot="7679462">
            <a:off x="2233387" y="3566036"/>
            <a:ext cx="635136" cy="141354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087E238-0F71-4BEF-8F7C-3729A65576EB}"/>
              </a:ext>
            </a:extLst>
          </p:cNvPr>
          <p:cNvSpPr txBox="1"/>
          <p:nvPr/>
        </p:nvSpPr>
        <p:spPr>
          <a:xfrm>
            <a:off x="2802040" y="3086023"/>
            <a:ext cx="40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3C48A3C-598E-474A-9055-FC21E34EA79F}"/>
              </a:ext>
            </a:extLst>
          </p:cNvPr>
          <p:cNvCxnSpPr>
            <a:cxnSpLocks/>
          </p:cNvCxnSpPr>
          <p:nvPr/>
        </p:nvCxnSpPr>
        <p:spPr>
          <a:xfrm>
            <a:off x="5855388" y="2615418"/>
            <a:ext cx="6151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BD394AF-9583-4F10-8556-BF2136C3FDD6}"/>
              </a:ext>
            </a:extLst>
          </p:cNvPr>
          <p:cNvSpPr txBox="1"/>
          <p:nvPr/>
        </p:nvSpPr>
        <p:spPr>
          <a:xfrm>
            <a:off x="7459662" y="2543318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4BB2F00-C5DF-4844-90B9-AA43EE23AEA5}"/>
              </a:ext>
            </a:extLst>
          </p:cNvPr>
          <p:cNvSpPr txBox="1"/>
          <p:nvPr/>
        </p:nvSpPr>
        <p:spPr>
          <a:xfrm>
            <a:off x="7513363" y="2158219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Equal 19">
            <a:extLst>
              <a:ext uri="{FF2B5EF4-FFF2-40B4-BE49-F238E27FC236}">
                <a16:creationId xmlns:a16="http://schemas.microsoft.com/office/drawing/2014/main" id="{F078FC2E-918B-4387-8F6F-F363C3FE4958}"/>
              </a:ext>
            </a:extLst>
          </p:cNvPr>
          <p:cNvSpPr/>
          <p:nvPr/>
        </p:nvSpPr>
        <p:spPr>
          <a:xfrm>
            <a:off x="8412777" y="2463018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Equal 21">
            <a:extLst>
              <a:ext uri="{FF2B5EF4-FFF2-40B4-BE49-F238E27FC236}">
                <a16:creationId xmlns:a16="http://schemas.microsoft.com/office/drawing/2014/main" id="{B7EDE14F-BF6A-40FA-B769-E75C2312A94A}"/>
              </a:ext>
            </a:extLst>
          </p:cNvPr>
          <p:cNvSpPr/>
          <p:nvPr/>
        </p:nvSpPr>
        <p:spPr>
          <a:xfrm>
            <a:off x="6546760" y="2463018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AFE38EF-8C1B-4EB2-A699-93FB5DE91CBD}"/>
              </a:ext>
            </a:extLst>
          </p:cNvPr>
          <p:cNvSpPr txBox="1"/>
          <p:nvPr/>
        </p:nvSpPr>
        <p:spPr>
          <a:xfrm>
            <a:off x="6927760" y="2539219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671D8FC-E847-4B2F-8C1C-E90AEB6EB5CA}"/>
              </a:ext>
            </a:extLst>
          </p:cNvPr>
          <p:cNvSpPr txBox="1"/>
          <p:nvPr/>
        </p:nvSpPr>
        <p:spPr>
          <a:xfrm>
            <a:off x="6927760" y="2158219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226C190-622C-4F79-B8F6-90AEF3451FB0}"/>
              </a:ext>
            </a:extLst>
          </p:cNvPr>
          <p:cNvCxnSpPr>
            <a:cxnSpLocks/>
          </p:cNvCxnSpPr>
          <p:nvPr/>
        </p:nvCxnSpPr>
        <p:spPr>
          <a:xfrm>
            <a:off x="6927760" y="2615418"/>
            <a:ext cx="148501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Multiply 77">
            <a:extLst>
              <a:ext uri="{FF2B5EF4-FFF2-40B4-BE49-F238E27FC236}">
                <a16:creationId xmlns:a16="http://schemas.microsoft.com/office/drawing/2014/main" id="{5767878C-6C4D-4EB8-B056-625DC9CABD57}"/>
              </a:ext>
            </a:extLst>
          </p:cNvPr>
          <p:cNvSpPr/>
          <p:nvPr/>
        </p:nvSpPr>
        <p:spPr>
          <a:xfrm>
            <a:off x="7308760" y="2386818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01" name="Multiply 87">
            <a:extLst>
              <a:ext uri="{FF2B5EF4-FFF2-40B4-BE49-F238E27FC236}">
                <a16:creationId xmlns:a16="http://schemas.microsoft.com/office/drawing/2014/main" id="{48121EE9-E4C2-49FC-96C1-73D6ACE3FF12}"/>
              </a:ext>
            </a:extLst>
          </p:cNvPr>
          <p:cNvSpPr/>
          <p:nvPr/>
        </p:nvSpPr>
        <p:spPr>
          <a:xfrm>
            <a:off x="7250169" y="2730582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3BF44C5-8FFD-4054-8A88-361821D95D9C}"/>
              </a:ext>
            </a:extLst>
          </p:cNvPr>
          <p:cNvCxnSpPr/>
          <p:nvPr/>
        </p:nvCxnSpPr>
        <p:spPr>
          <a:xfrm>
            <a:off x="8858872" y="2615418"/>
            <a:ext cx="8382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201C2320-0025-45BF-8723-63C0751BBF5B}"/>
              </a:ext>
            </a:extLst>
          </p:cNvPr>
          <p:cNvSpPr txBox="1"/>
          <p:nvPr/>
        </p:nvSpPr>
        <p:spPr>
          <a:xfrm>
            <a:off x="9051259" y="2158219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8AC4C13-E281-4283-97C0-78AB29E689BE}"/>
              </a:ext>
            </a:extLst>
          </p:cNvPr>
          <p:cNvSpPr txBox="1"/>
          <p:nvPr/>
        </p:nvSpPr>
        <p:spPr>
          <a:xfrm>
            <a:off x="9035485" y="2577318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EBF0B71-8054-4DB8-B98E-3CE469F83D08}"/>
              </a:ext>
            </a:extLst>
          </p:cNvPr>
          <p:cNvSpPr txBox="1"/>
          <p:nvPr/>
        </p:nvSpPr>
        <p:spPr>
          <a:xfrm>
            <a:off x="5900383" y="2529150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3764641-6298-45CB-B01F-F4287079EF07}"/>
              </a:ext>
            </a:extLst>
          </p:cNvPr>
          <p:cNvSpPr txBox="1"/>
          <p:nvPr/>
        </p:nvSpPr>
        <p:spPr>
          <a:xfrm>
            <a:off x="5950416" y="1969087"/>
            <a:ext cx="42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Multiply 87">
            <a:extLst>
              <a:ext uri="{FF2B5EF4-FFF2-40B4-BE49-F238E27FC236}">
                <a16:creationId xmlns:a16="http://schemas.microsoft.com/office/drawing/2014/main" id="{9747F5EE-6B38-4BE8-90B8-0C7E5B0FDBF7}"/>
              </a:ext>
            </a:extLst>
          </p:cNvPr>
          <p:cNvSpPr/>
          <p:nvPr/>
        </p:nvSpPr>
        <p:spPr>
          <a:xfrm>
            <a:off x="7676006" y="2706943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015BAAC-E75C-4B6A-AA86-3EBEAB22BCEA}"/>
              </a:ext>
            </a:extLst>
          </p:cNvPr>
          <p:cNvSpPr txBox="1"/>
          <p:nvPr/>
        </p:nvSpPr>
        <p:spPr>
          <a:xfrm>
            <a:off x="7853265" y="2514394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09" name="Minus 13">
            <a:extLst>
              <a:ext uri="{FF2B5EF4-FFF2-40B4-BE49-F238E27FC236}">
                <a16:creationId xmlns:a16="http://schemas.microsoft.com/office/drawing/2014/main" id="{99FFDF40-12AF-402C-B2EA-82BC2A4439C4}"/>
              </a:ext>
            </a:extLst>
          </p:cNvPr>
          <p:cNvSpPr/>
          <p:nvPr/>
        </p:nvSpPr>
        <p:spPr>
          <a:xfrm rot="7679462" flipV="1">
            <a:off x="7289500" y="2842261"/>
            <a:ext cx="577245" cy="45719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10" name="Minus 13">
            <a:extLst>
              <a:ext uri="{FF2B5EF4-FFF2-40B4-BE49-F238E27FC236}">
                <a16:creationId xmlns:a16="http://schemas.microsoft.com/office/drawing/2014/main" id="{8CE20D99-8B7D-4D73-AFFC-908636A24C9D}"/>
              </a:ext>
            </a:extLst>
          </p:cNvPr>
          <p:cNvSpPr/>
          <p:nvPr/>
        </p:nvSpPr>
        <p:spPr>
          <a:xfrm rot="7679462">
            <a:off x="7847547" y="2744860"/>
            <a:ext cx="461006" cy="136506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11" name="Minus 13">
            <a:extLst>
              <a:ext uri="{FF2B5EF4-FFF2-40B4-BE49-F238E27FC236}">
                <a16:creationId xmlns:a16="http://schemas.microsoft.com/office/drawing/2014/main" id="{73A6A9E7-DE19-4785-96C2-E305EA0EF704}"/>
              </a:ext>
            </a:extLst>
          </p:cNvPr>
          <p:cNvSpPr/>
          <p:nvPr/>
        </p:nvSpPr>
        <p:spPr>
          <a:xfrm rot="7679462">
            <a:off x="6894063" y="2389089"/>
            <a:ext cx="444516" cy="76895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12" name="Minus 13">
            <a:extLst>
              <a:ext uri="{FF2B5EF4-FFF2-40B4-BE49-F238E27FC236}">
                <a16:creationId xmlns:a16="http://schemas.microsoft.com/office/drawing/2014/main" id="{8E5695D7-6DFA-42E7-ABCA-77F7833BCD28}"/>
              </a:ext>
            </a:extLst>
          </p:cNvPr>
          <p:cNvSpPr/>
          <p:nvPr/>
        </p:nvSpPr>
        <p:spPr>
          <a:xfrm rot="7679462">
            <a:off x="7373670" y="2346603"/>
            <a:ext cx="635136" cy="141354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98953A4-93E0-42E4-A9D0-C711C216F7AD}"/>
              </a:ext>
            </a:extLst>
          </p:cNvPr>
          <p:cNvSpPr txBox="1"/>
          <p:nvPr/>
        </p:nvSpPr>
        <p:spPr>
          <a:xfrm>
            <a:off x="6918189" y="1837746"/>
            <a:ext cx="40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270C52E-7332-4924-A2FB-A8E19BD744D4}"/>
              </a:ext>
            </a:extLst>
          </p:cNvPr>
          <p:cNvSpPr txBox="1"/>
          <p:nvPr/>
        </p:nvSpPr>
        <p:spPr>
          <a:xfrm>
            <a:off x="7590074" y="1792892"/>
            <a:ext cx="40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DC263B6-1C71-472F-A7DD-447F99A637A2}"/>
              </a:ext>
            </a:extLst>
          </p:cNvPr>
          <p:cNvCxnSpPr>
            <a:cxnSpLocks/>
          </p:cNvCxnSpPr>
          <p:nvPr/>
        </p:nvCxnSpPr>
        <p:spPr>
          <a:xfrm>
            <a:off x="5881733" y="3908549"/>
            <a:ext cx="6151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7314F09E-9C0B-43A1-A926-BFBC3969DDC8}"/>
              </a:ext>
            </a:extLst>
          </p:cNvPr>
          <p:cNvSpPr txBox="1"/>
          <p:nvPr/>
        </p:nvSpPr>
        <p:spPr>
          <a:xfrm>
            <a:off x="7064167" y="3422502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17" name="Equal 19">
            <a:extLst>
              <a:ext uri="{FF2B5EF4-FFF2-40B4-BE49-F238E27FC236}">
                <a16:creationId xmlns:a16="http://schemas.microsoft.com/office/drawing/2014/main" id="{8DAFB6DE-FC2F-411D-9D02-86C05AE12A85}"/>
              </a:ext>
            </a:extLst>
          </p:cNvPr>
          <p:cNvSpPr/>
          <p:nvPr/>
        </p:nvSpPr>
        <p:spPr>
          <a:xfrm>
            <a:off x="8439122" y="3756149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8" name="Equal 21">
            <a:extLst>
              <a:ext uri="{FF2B5EF4-FFF2-40B4-BE49-F238E27FC236}">
                <a16:creationId xmlns:a16="http://schemas.microsoft.com/office/drawing/2014/main" id="{D4051731-40AD-4517-857A-E251334876E6}"/>
              </a:ext>
            </a:extLst>
          </p:cNvPr>
          <p:cNvSpPr/>
          <p:nvPr/>
        </p:nvSpPr>
        <p:spPr>
          <a:xfrm>
            <a:off x="6573105" y="3756149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28CC9C9-B716-4FCB-8332-B61D9AC5457C}"/>
              </a:ext>
            </a:extLst>
          </p:cNvPr>
          <p:cNvSpPr txBox="1"/>
          <p:nvPr/>
        </p:nvSpPr>
        <p:spPr>
          <a:xfrm>
            <a:off x="6954105" y="3832350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25244E7-1EB8-4A1D-9511-3150E255C8D5}"/>
              </a:ext>
            </a:extLst>
          </p:cNvPr>
          <p:cNvCxnSpPr>
            <a:cxnSpLocks/>
          </p:cNvCxnSpPr>
          <p:nvPr/>
        </p:nvCxnSpPr>
        <p:spPr>
          <a:xfrm>
            <a:off x="6954105" y="3908549"/>
            <a:ext cx="148501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Multiply 87">
            <a:extLst>
              <a:ext uri="{FF2B5EF4-FFF2-40B4-BE49-F238E27FC236}">
                <a16:creationId xmlns:a16="http://schemas.microsoft.com/office/drawing/2014/main" id="{A59782F5-3061-48B5-B0A0-DB47C6260A8B}"/>
              </a:ext>
            </a:extLst>
          </p:cNvPr>
          <p:cNvSpPr/>
          <p:nvPr/>
        </p:nvSpPr>
        <p:spPr>
          <a:xfrm>
            <a:off x="7276514" y="4023713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8165F43-DF5D-4A32-8101-C98DF80755FC}"/>
              </a:ext>
            </a:extLst>
          </p:cNvPr>
          <p:cNvCxnSpPr>
            <a:cxnSpLocks/>
          </p:cNvCxnSpPr>
          <p:nvPr/>
        </p:nvCxnSpPr>
        <p:spPr>
          <a:xfrm>
            <a:off x="8885217" y="3908549"/>
            <a:ext cx="8382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170B315F-8DA6-4C34-A8A4-2BF67C3D9A57}"/>
              </a:ext>
            </a:extLst>
          </p:cNvPr>
          <p:cNvSpPr txBox="1"/>
          <p:nvPr/>
        </p:nvSpPr>
        <p:spPr>
          <a:xfrm>
            <a:off x="9077604" y="3451350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Minus 13">
            <a:extLst>
              <a:ext uri="{FF2B5EF4-FFF2-40B4-BE49-F238E27FC236}">
                <a16:creationId xmlns:a16="http://schemas.microsoft.com/office/drawing/2014/main" id="{05DC8C90-6C8D-424E-806A-EFE0FB988A79}"/>
              </a:ext>
            </a:extLst>
          </p:cNvPr>
          <p:cNvSpPr/>
          <p:nvPr/>
        </p:nvSpPr>
        <p:spPr>
          <a:xfrm rot="7679462">
            <a:off x="6958399" y="4107860"/>
            <a:ext cx="461006" cy="136506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29" name="Minus 13">
            <a:extLst>
              <a:ext uri="{FF2B5EF4-FFF2-40B4-BE49-F238E27FC236}">
                <a16:creationId xmlns:a16="http://schemas.microsoft.com/office/drawing/2014/main" id="{F6046B27-A1E0-4FD4-B825-4AA540B527F6}"/>
              </a:ext>
            </a:extLst>
          </p:cNvPr>
          <p:cNvSpPr/>
          <p:nvPr/>
        </p:nvSpPr>
        <p:spPr>
          <a:xfrm rot="7679462">
            <a:off x="6963606" y="3663329"/>
            <a:ext cx="635136" cy="141354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FD7EFBF-B734-4B62-92A0-8233DA83BB6B}"/>
              </a:ext>
            </a:extLst>
          </p:cNvPr>
          <p:cNvSpPr txBox="1"/>
          <p:nvPr/>
        </p:nvSpPr>
        <p:spPr>
          <a:xfrm>
            <a:off x="6971573" y="3198741"/>
            <a:ext cx="40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Multiply 77">
            <a:extLst>
              <a:ext uri="{FF2B5EF4-FFF2-40B4-BE49-F238E27FC236}">
                <a16:creationId xmlns:a16="http://schemas.microsoft.com/office/drawing/2014/main" id="{98E613CE-4B6C-4E5E-95D8-9428F3CDE30A}"/>
              </a:ext>
            </a:extLst>
          </p:cNvPr>
          <p:cNvSpPr/>
          <p:nvPr/>
        </p:nvSpPr>
        <p:spPr>
          <a:xfrm>
            <a:off x="7827174" y="2399014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5F49FCE-6A64-4A13-8F8B-72DF8BDAC565}"/>
              </a:ext>
            </a:extLst>
          </p:cNvPr>
          <p:cNvSpPr txBox="1"/>
          <p:nvPr/>
        </p:nvSpPr>
        <p:spPr>
          <a:xfrm>
            <a:off x="7961808" y="2170630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D456AB9-E528-40A8-B138-F83F0D0193B7}"/>
              </a:ext>
            </a:extLst>
          </p:cNvPr>
          <p:cNvSpPr txBox="1"/>
          <p:nvPr/>
        </p:nvSpPr>
        <p:spPr>
          <a:xfrm>
            <a:off x="5944983" y="3853973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640974C-610C-44DE-A7CB-8C9CDA7D91CC}"/>
              </a:ext>
            </a:extLst>
          </p:cNvPr>
          <p:cNvSpPr txBox="1"/>
          <p:nvPr/>
        </p:nvSpPr>
        <p:spPr>
          <a:xfrm>
            <a:off x="6044413" y="3361875"/>
            <a:ext cx="53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5" name="Multiply 77">
            <a:extLst>
              <a:ext uri="{FF2B5EF4-FFF2-40B4-BE49-F238E27FC236}">
                <a16:creationId xmlns:a16="http://schemas.microsoft.com/office/drawing/2014/main" id="{AEABEE29-D32C-4D08-9964-7A18BE7C2025}"/>
              </a:ext>
            </a:extLst>
          </p:cNvPr>
          <p:cNvSpPr/>
          <p:nvPr/>
        </p:nvSpPr>
        <p:spPr>
          <a:xfrm rot="349716">
            <a:off x="7418188" y="3641523"/>
            <a:ext cx="327485" cy="174648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A3606F0-9717-4FEF-A324-68B4A27B8228}"/>
              </a:ext>
            </a:extLst>
          </p:cNvPr>
          <p:cNvSpPr txBox="1"/>
          <p:nvPr/>
        </p:nvSpPr>
        <p:spPr>
          <a:xfrm>
            <a:off x="7478769" y="385002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20659B4-683E-4609-A9B6-FC053160ED48}"/>
              </a:ext>
            </a:extLst>
          </p:cNvPr>
          <p:cNvSpPr txBox="1"/>
          <p:nvPr/>
        </p:nvSpPr>
        <p:spPr>
          <a:xfrm>
            <a:off x="7663737" y="3431349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5513088-8F07-49B5-A008-77C9F076AE32}"/>
              </a:ext>
            </a:extLst>
          </p:cNvPr>
          <p:cNvSpPr txBox="1"/>
          <p:nvPr/>
        </p:nvSpPr>
        <p:spPr>
          <a:xfrm>
            <a:off x="9081459" y="38075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64DA66D-EC36-4DD3-A3AC-F8DD7403AC52}"/>
              </a:ext>
            </a:extLst>
          </p:cNvPr>
          <p:cNvCxnSpPr>
            <a:cxnSpLocks/>
          </p:cNvCxnSpPr>
          <p:nvPr/>
        </p:nvCxnSpPr>
        <p:spPr>
          <a:xfrm>
            <a:off x="1006975" y="5551811"/>
            <a:ext cx="6151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30F71BDB-AC63-4A20-B93E-F4288960C132}"/>
              </a:ext>
            </a:extLst>
          </p:cNvPr>
          <p:cNvSpPr txBox="1"/>
          <p:nvPr/>
        </p:nvSpPr>
        <p:spPr>
          <a:xfrm>
            <a:off x="2189409" y="5065764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41" name="Equal 19">
            <a:extLst>
              <a:ext uri="{FF2B5EF4-FFF2-40B4-BE49-F238E27FC236}">
                <a16:creationId xmlns:a16="http://schemas.microsoft.com/office/drawing/2014/main" id="{92D51403-759C-4F95-9982-1943C56D331D}"/>
              </a:ext>
            </a:extLst>
          </p:cNvPr>
          <p:cNvSpPr/>
          <p:nvPr/>
        </p:nvSpPr>
        <p:spPr>
          <a:xfrm>
            <a:off x="5381211" y="5323211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2" name="Equal 21">
            <a:extLst>
              <a:ext uri="{FF2B5EF4-FFF2-40B4-BE49-F238E27FC236}">
                <a16:creationId xmlns:a16="http://schemas.microsoft.com/office/drawing/2014/main" id="{D74E8F70-788D-475D-954C-EDB5FB1CD3D0}"/>
              </a:ext>
            </a:extLst>
          </p:cNvPr>
          <p:cNvSpPr/>
          <p:nvPr/>
        </p:nvSpPr>
        <p:spPr>
          <a:xfrm>
            <a:off x="1698347" y="5399411"/>
            <a:ext cx="381000" cy="304800"/>
          </a:xfrm>
          <a:prstGeom prst="mathEqual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6AF3995-224E-4C8F-9A1B-F8E5DC62F9B5}"/>
              </a:ext>
            </a:extLst>
          </p:cNvPr>
          <p:cNvCxnSpPr>
            <a:cxnSpLocks/>
          </p:cNvCxnSpPr>
          <p:nvPr/>
        </p:nvCxnSpPr>
        <p:spPr>
          <a:xfrm>
            <a:off x="2079347" y="5551811"/>
            <a:ext cx="2700152" cy="91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Multiply 87">
            <a:extLst>
              <a:ext uri="{FF2B5EF4-FFF2-40B4-BE49-F238E27FC236}">
                <a16:creationId xmlns:a16="http://schemas.microsoft.com/office/drawing/2014/main" id="{18725DB7-BEDE-4477-A62D-4C3C3BB16049}"/>
              </a:ext>
            </a:extLst>
          </p:cNvPr>
          <p:cNvSpPr/>
          <p:nvPr/>
        </p:nvSpPr>
        <p:spPr>
          <a:xfrm>
            <a:off x="2401756" y="5666975"/>
            <a:ext cx="228600" cy="152400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1EFAD6F-B673-415C-AF9E-69422EA0D9C1}"/>
              </a:ext>
            </a:extLst>
          </p:cNvPr>
          <p:cNvCxnSpPr>
            <a:cxnSpLocks/>
          </p:cNvCxnSpPr>
          <p:nvPr/>
        </p:nvCxnSpPr>
        <p:spPr>
          <a:xfrm>
            <a:off x="6051460" y="5516490"/>
            <a:ext cx="8382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B7699429-BBE6-4EE7-846C-303B2D86CA1C}"/>
              </a:ext>
            </a:extLst>
          </p:cNvPr>
          <p:cNvSpPr txBox="1"/>
          <p:nvPr/>
        </p:nvSpPr>
        <p:spPr>
          <a:xfrm>
            <a:off x="6388734" y="4976219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8" name="Minus 13">
            <a:extLst>
              <a:ext uri="{FF2B5EF4-FFF2-40B4-BE49-F238E27FC236}">
                <a16:creationId xmlns:a16="http://schemas.microsoft.com/office/drawing/2014/main" id="{AB7C49A7-D0FE-4CE5-A0CF-3839BD497829}"/>
              </a:ext>
            </a:extLst>
          </p:cNvPr>
          <p:cNvSpPr/>
          <p:nvPr/>
        </p:nvSpPr>
        <p:spPr>
          <a:xfrm rot="7679462">
            <a:off x="2083641" y="5751122"/>
            <a:ext cx="461006" cy="136506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49" name="Minus 13">
            <a:extLst>
              <a:ext uri="{FF2B5EF4-FFF2-40B4-BE49-F238E27FC236}">
                <a16:creationId xmlns:a16="http://schemas.microsoft.com/office/drawing/2014/main" id="{75D1FBB7-F7AB-4BE6-BA64-DBAA11B9AF7E}"/>
              </a:ext>
            </a:extLst>
          </p:cNvPr>
          <p:cNvSpPr/>
          <p:nvPr/>
        </p:nvSpPr>
        <p:spPr>
          <a:xfrm rot="7679462">
            <a:off x="2623090" y="5378715"/>
            <a:ext cx="635136" cy="141354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15FE3A06-5E46-489B-849F-228AB7CE9DE2}"/>
              </a:ext>
            </a:extLst>
          </p:cNvPr>
          <p:cNvSpPr txBox="1"/>
          <p:nvPr/>
        </p:nvSpPr>
        <p:spPr>
          <a:xfrm>
            <a:off x="2869686" y="4771820"/>
            <a:ext cx="40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57FB18B-8865-4C71-9050-9AF04DA363FF}"/>
              </a:ext>
            </a:extLst>
          </p:cNvPr>
          <p:cNvSpPr txBox="1"/>
          <p:nvPr/>
        </p:nvSpPr>
        <p:spPr>
          <a:xfrm>
            <a:off x="1070225" y="5497235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2FC003C-4F91-42C8-9F89-891885E7124E}"/>
              </a:ext>
            </a:extLst>
          </p:cNvPr>
          <p:cNvSpPr txBox="1"/>
          <p:nvPr/>
        </p:nvSpPr>
        <p:spPr>
          <a:xfrm>
            <a:off x="967853" y="5005137"/>
            <a:ext cx="73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" name="Multiply 77">
            <a:extLst>
              <a:ext uri="{FF2B5EF4-FFF2-40B4-BE49-F238E27FC236}">
                <a16:creationId xmlns:a16="http://schemas.microsoft.com/office/drawing/2014/main" id="{2530BD1B-7325-491F-83B9-2078B93A36A2}"/>
              </a:ext>
            </a:extLst>
          </p:cNvPr>
          <p:cNvSpPr/>
          <p:nvPr/>
        </p:nvSpPr>
        <p:spPr>
          <a:xfrm rot="349716">
            <a:off x="2543430" y="5284785"/>
            <a:ext cx="327485" cy="174648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0C37FE1-C2E8-437B-A3F3-B6835D68BC27}"/>
              </a:ext>
            </a:extLst>
          </p:cNvPr>
          <p:cNvSpPr txBox="1"/>
          <p:nvPr/>
        </p:nvSpPr>
        <p:spPr>
          <a:xfrm>
            <a:off x="2604011" y="5493282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9B05335-4B1F-4179-AD41-98A5CBFA725F}"/>
              </a:ext>
            </a:extLst>
          </p:cNvPr>
          <p:cNvSpPr txBox="1"/>
          <p:nvPr/>
        </p:nvSpPr>
        <p:spPr>
          <a:xfrm>
            <a:off x="2788979" y="507461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94CC69E-90D5-4020-B100-5E066C76C674}"/>
              </a:ext>
            </a:extLst>
          </p:cNvPr>
          <p:cNvSpPr txBox="1"/>
          <p:nvPr/>
        </p:nvSpPr>
        <p:spPr>
          <a:xfrm>
            <a:off x="6334097" y="543949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158" name="Multiply 77">
            <a:extLst>
              <a:ext uri="{FF2B5EF4-FFF2-40B4-BE49-F238E27FC236}">
                <a16:creationId xmlns:a16="http://schemas.microsoft.com/office/drawing/2014/main" id="{44E67451-77E8-491A-A4F2-857797E12BBE}"/>
              </a:ext>
            </a:extLst>
          </p:cNvPr>
          <p:cNvSpPr/>
          <p:nvPr/>
        </p:nvSpPr>
        <p:spPr>
          <a:xfrm rot="349716">
            <a:off x="3146423" y="5293923"/>
            <a:ext cx="327485" cy="174648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59" name="Multiply 77">
            <a:extLst>
              <a:ext uri="{FF2B5EF4-FFF2-40B4-BE49-F238E27FC236}">
                <a16:creationId xmlns:a16="http://schemas.microsoft.com/office/drawing/2014/main" id="{AFE1DA93-111E-4EED-8F07-2B04082D13AA}"/>
              </a:ext>
            </a:extLst>
          </p:cNvPr>
          <p:cNvSpPr/>
          <p:nvPr/>
        </p:nvSpPr>
        <p:spPr>
          <a:xfrm rot="349716">
            <a:off x="3861078" y="5266850"/>
            <a:ext cx="327485" cy="174648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7F8D647-F199-4535-8C72-C23EDDFE0E57}"/>
              </a:ext>
            </a:extLst>
          </p:cNvPr>
          <p:cNvSpPr txBox="1"/>
          <p:nvPr/>
        </p:nvSpPr>
        <p:spPr>
          <a:xfrm>
            <a:off x="3478915" y="506169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4EBFCD8-3061-4E93-8458-A852C532ECA8}"/>
              </a:ext>
            </a:extLst>
          </p:cNvPr>
          <p:cNvSpPr txBox="1"/>
          <p:nvPr/>
        </p:nvSpPr>
        <p:spPr>
          <a:xfrm>
            <a:off x="4065925" y="5043236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184F1B3-632A-40CF-AB77-D6C5015B0758}"/>
              </a:ext>
            </a:extLst>
          </p:cNvPr>
          <p:cNvSpPr txBox="1"/>
          <p:nvPr/>
        </p:nvSpPr>
        <p:spPr>
          <a:xfrm>
            <a:off x="2106640" y="5502868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D29D78E-68FE-4DCA-A584-5746A5E081BA}"/>
              </a:ext>
            </a:extLst>
          </p:cNvPr>
          <p:cNvSpPr txBox="1"/>
          <p:nvPr/>
        </p:nvSpPr>
        <p:spPr>
          <a:xfrm>
            <a:off x="3219434" y="5450787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4" name="Multiply 77">
            <a:extLst>
              <a:ext uri="{FF2B5EF4-FFF2-40B4-BE49-F238E27FC236}">
                <a16:creationId xmlns:a16="http://schemas.microsoft.com/office/drawing/2014/main" id="{FF5D54C9-CD05-44A8-BF0D-8BCDA143FEDD}"/>
              </a:ext>
            </a:extLst>
          </p:cNvPr>
          <p:cNvSpPr/>
          <p:nvPr/>
        </p:nvSpPr>
        <p:spPr>
          <a:xfrm rot="349716">
            <a:off x="2909010" y="5698345"/>
            <a:ext cx="327485" cy="174648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65" name="Multiply 77">
            <a:extLst>
              <a:ext uri="{FF2B5EF4-FFF2-40B4-BE49-F238E27FC236}">
                <a16:creationId xmlns:a16="http://schemas.microsoft.com/office/drawing/2014/main" id="{D9494D21-AA9B-45C2-92B4-1267986D5F64}"/>
              </a:ext>
            </a:extLst>
          </p:cNvPr>
          <p:cNvSpPr/>
          <p:nvPr/>
        </p:nvSpPr>
        <p:spPr>
          <a:xfrm rot="349716">
            <a:off x="3534461" y="5713353"/>
            <a:ext cx="327485" cy="174648"/>
          </a:xfrm>
          <a:prstGeom prst="mathMultiply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67A771B-A6C7-42DC-96CA-5093FE1277A3}"/>
              </a:ext>
            </a:extLst>
          </p:cNvPr>
          <p:cNvSpPr txBox="1"/>
          <p:nvPr/>
        </p:nvSpPr>
        <p:spPr>
          <a:xfrm>
            <a:off x="3963921" y="5475611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8" name="Minus 13">
            <a:extLst>
              <a:ext uri="{FF2B5EF4-FFF2-40B4-BE49-F238E27FC236}">
                <a16:creationId xmlns:a16="http://schemas.microsoft.com/office/drawing/2014/main" id="{E1006C11-A58E-45DD-8CC1-190500AD791E}"/>
              </a:ext>
            </a:extLst>
          </p:cNvPr>
          <p:cNvSpPr/>
          <p:nvPr/>
        </p:nvSpPr>
        <p:spPr>
          <a:xfrm rot="7679462">
            <a:off x="3855707" y="5721369"/>
            <a:ext cx="461006" cy="136506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69" name="Minus 13">
            <a:extLst>
              <a:ext uri="{FF2B5EF4-FFF2-40B4-BE49-F238E27FC236}">
                <a16:creationId xmlns:a16="http://schemas.microsoft.com/office/drawing/2014/main" id="{0FB54A04-F079-4E0A-B9E9-94FDEBF1AA7D}"/>
              </a:ext>
            </a:extLst>
          </p:cNvPr>
          <p:cNvSpPr/>
          <p:nvPr/>
        </p:nvSpPr>
        <p:spPr>
          <a:xfrm rot="7679462">
            <a:off x="3112599" y="5765357"/>
            <a:ext cx="461006" cy="136506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70" name="Minus 13">
            <a:extLst>
              <a:ext uri="{FF2B5EF4-FFF2-40B4-BE49-F238E27FC236}">
                <a16:creationId xmlns:a16="http://schemas.microsoft.com/office/drawing/2014/main" id="{6E937466-1915-41B0-921C-2B752284D916}"/>
              </a:ext>
            </a:extLst>
          </p:cNvPr>
          <p:cNvSpPr/>
          <p:nvPr/>
        </p:nvSpPr>
        <p:spPr>
          <a:xfrm rot="7679462">
            <a:off x="3436180" y="5273866"/>
            <a:ext cx="461006" cy="136506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71" name="Minus 13">
            <a:extLst>
              <a:ext uri="{FF2B5EF4-FFF2-40B4-BE49-F238E27FC236}">
                <a16:creationId xmlns:a16="http://schemas.microsoft.com/office/drawing/2014/main" id="{30905142-5940-4EE2-B84C-9490F93E9960}"/>
              </a:ext>
            </a:extLst>
          </p:cNvPr>
          <p:cNvSpPr/>
          <p:nvPr/>
        </p:nvSpPr>
        <p:spPr>
          <a:xfrm rot="7679462">
            <a:off x="4055482" y="5298744"/>
            <a:ext cx="461006" cy="136506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72" name="Date Placeholder 171">
            <a:extLst>
              <a:ext uri="{FF2B5EF4-FFF2-40B4-BE49-F238E27FC236}">
                <a16:creationId xmlns:a16="http://schemas.microsoft.com/office/drawing/2014/main" id="{7B05B8A0-2BF7-4937-A8C7-9C379953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DD1B-54F5-4874-8EB9-78165312DEDB}" type="datetime1">
              <a:rPr lang="en-US" smtClean="0"/>
              <a:t>8/11/2021</a:t>
            </a:fld>
            <a:endParaRPr lang="en-US"/>
          </a:p>
        </p:txBody>
      </p:sp>
      <p:sp>
        <p:nvSpPr>
          <p:cNvPr id="173" name="Footer Placeholder 172">
            <a:extLst>
              <a:ext uri="{FF2B5EF4-FFF2-40B4-BE49-F238E27FC236}">
                <a16:creationId xmlns:a16="http://schemas.microsoft.com/office/drawing/2014/main" id="{0520764C-BEBD-4C08-A5CA-AC0524FA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74" name="Slide Number Placeholder 173">
            <a:extLst>
              <a:ext uri="{FF2B5EF4-FFF2-40B4-BE49-F238E27FC236}">
                <a16:creationId xmlns:a16="http://schemas.microsoft.com/office/drawing/2014/main" id="{27173CFA-2E6A-432A-AFAE-CA08EC53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9C25-1D7D-40B6-8F47-D08C328D7D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5" grpId="0"/>
      <p:bldP spid="16" grpId="0"/>
      <p:bldP spid="19" grpId="0"/>
      <p:bldP spid="20" grpId="0"/>
      <p:bldP spid="21" grpId="0"/>
      <p:bldP spid="24" grpId="0"/>
      <p:bldP spid="27" grpId="0"/>
      <p:bldP spid="28" grpId="0"/>
      <p:bldP spid="37" grpId="0" animBg="1"/>
      <p:bldP spid="38" grpId="0" animBg="1"/>
      <p:bldP spid="42" grpId="0"/>
      <p:bldP spid="43" grpId="0"/>
      <p:bldP spid="44" grpId="0"/>
      <p:bldP spid="45" grpId="0"/>
      <p:bldP spid="50" grpId="0" animBg="1"/>
      <p:bldP spid="54" grpId="0" animBg="1"/>
      <p:bldP spid="55" grpId="0" animBg="1"/>
      <p:bldP spid="64" grpId="0"/>
      <p:bldP spid="67" grpId="0"/>
      <p:bldP spid="68" grpId="0"/>
      <p:bldP spid="71" grpId="0" animBg="1"/>
      <p:bldP spid="73" grpId="0"/>
      <p:bldP spid="74" grpId="0"/>
      <p:bldP spid="75" grpId="0"/>
      <p:bldP spid="76" grpId="0"/>
      <p:bldP spid="80" grpId="0" animBg="1"/>
      <p:bldP spid="82" grpId="0" animBg="1"/>
      <p:bldP spid="93" grpId="0"/>
      <p:bldP spid="94" grpId="0"/>
      <p:bldP spid="100" grpId="0" animBg="1"/>
      <p:bldP spid="101" grpId="0" animBg="1"/>
      <p:bldP spid="103" grpId="0"/>
      <p:bldP spid="104" grpId="0"/>
      <p:bldP spid="105" grpId="0"/>
      <p:bldP spid="106" grpId="0"/>
      <p:bldP spid="107" grpId="0" animBg="1"/>
      <p:bldP spid="108" grpId="0"/>
      <p:bldP spid="109" grpId="0" animBg="1"/>
      <p:bldP spid="110" grpId="0" animBg="1"/>
      <p:bldP spid="112" grpId="0" animBg="1"/>
      <p:bldP spid="116" grpId="0"/>
      <p:bldP spid="117" grpId="0" animBg="1"/>
      <p:bldP spid="119" grpId="0"/>
      <p:bldP spid="122" grpId="0" animBg="1"/>
      <p:bldP spid="124" grpId="0"/>
      <p:bldP spid="128" grpId="0" animBg="1"/>
      <p:bldP spid="129" grpId="0" animBg="1"/>
      <p:bldP spid="130" grpId="0"/>
      <p:bldP spid="131" grpId="0" animBg="1"/>
      <p:bldP spid="132" grpId="0"/>
      <p:bldP spid="133" grpId="0"/>
      <p:bldP spid="134" grpId="0"/>
      <p:bldP spid="135" grpId="0" animBg="1"/>
      <p:bldP spid="136" grpId="0"/>
      <p:bldP spid="137" grpId="0"/>
      <p:bldP spid="138" grpId="0"/>
      <p:bldP spid="140" grpId="0"/>
      <p:bldP spid="141" grpId="0" animBg="1"/>
      <p:bldP spid="145" grpId="0" animBg="1"/>
      <p:bldP spid="147" grpId="0"/>
      <p:bldP spid="148" grpId="0" animBg="1"/>
      <p:bldP spid="149" grpId="0" animBg="1"/>
      <p:bldP spid="151" grpId="0"/>
      <p:bldP spid="152" grpId="0"/>
      <p:bldP spid="153" grpId="0" animBg="1"/>
      <p:bldP spid="154" grpId="0"/>
      <p:bldP spid="155" grpId="0"/>
      <p:bldP spid="156" grpId="0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 animBg="1"/>
      <p:bldP spid="165" grpId="0" animBg="1"/>
      <p:bldP spid="166" grpId="0"/>
      <p:bldP spid="168" grpId="0" animBg="1"/>
      <p:bldP spid="169" grpId="0" animBg="1"/>
      <p:bldP spid="170" grpId="0" animBg="1"/>
      <p:bldP spid="17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601</Words>
  <Application>Microsoft Office PowerPoint</Application>
  <PresentationFormat>Widescreen</PresentationFormat>
  <Paragraphs>357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সমহর বিশিষ্ট ভগ্নাংশ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shahnazchy43@outlook.com</cp:lastModifiedBy>
  <cp:revision>22</cp:revision>
  <dcterms:created xsi:type="dcterms:W3CDTF">2021-07-14T11:30:31Z</dcterms:created>
  <dcterms:modified xsi:type="dcterms:W3CDTF">2021-08-11T13:29:58Z</dcterms:modified>
</cp:coreProperties>
</file>